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4A9"/>
    <a:srgbClr val="203866"/>
    <a:srgbClr val="A865B2"/>
    <a:srgbClr val="717BC3"/>
    <a:srgbClr val="73BAFD"/>
    <a:srgbClr val="730691"/>
    <a:srgbClr val="979DDB"/>
    <a:srgbClr val="1F4E78"/>
    <a:srgbClr val="2E5499"/>
    <a:srgbClr val="9AC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4" autoAdjust="0"/>
    <p:restoredTop sz="85714" autoAdjust="0"/>
  </p:normalViewPr>
  <p:slideViewPr>
    <p:cSldViewPr snapToGrid="0">
      <p:cViewPr varScale="1">
        <p:scale>
          <a:sx n="58" d="100"/>
          <a:sy n="58" d="100"/>
        </p:scale>
        <p:origin x="31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B9FF-01EE-1573-6976-300A31108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DE37E-17A8-CC3C-92BF-592924CAB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C0FAD-6ABF-4859-1A0B-A6AE777E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CDE-F141-48FF-93A4-7C6D8A6C159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F47E3-221F-9366-EAB9-E3EB24C6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F770E-EF37-9C32-FFBD-9BE86730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7D1C-C111-417D-8572-F39EEE8F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3F1-B531-65B9-444E-FD25EE85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C2AF1-5C25-4791-1B3C-4786C12E9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9877-ED99-7C29-5BE2-B6459543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CDE-F141-48FF-93A4-7C6D8A6C159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687E-7499-3DBC-8058-578AF9E8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E7E4-92B1-056E-FF1F-035FFD7D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7D1C-C111-417D-8572-F39EEE8F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8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47D2F-D7DC-B3CB-FDDC-2B91332B5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D4EF9-3401-4B92-463B-26533940F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C8B3-DE91-E5B8-A86C-F6EAB441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CDE-F141-48FF-93A4-7C6D8A6C159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E43CD-FE49-80FB-CEFD-2FAB07B4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8020-F2B7-389F-FA4B-FFF05E80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7D1C-C111-417D-8572-F39EEE8F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752F-BA66-4F9C-EFBC-D397E587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FD767-8C46-9847-C097-6D46CFDC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1C1B-F27B-306D-0263-E4D3B605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CDE-F141-48FF-93A4-7C6D8A6C159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C63E0-250E-9512-D2BC-8E817FF2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9176A-0489-AB30-F930-7590284C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7D1C-C111-417D-8572-F39EEE8F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C9DB-C534-75A7-DBBC-1F4893F2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EB485-4DA0-57C9-EF70-59DF0A91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0A17-C3EA-7D94-6CBD-80D64070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CDE-F141-48FF-93A4-7C6D8A6C159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32D2C-BFAC-19E1-5272-8E502237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9F07-22DE-F88C-C627-0F8E1709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7D1C-C111-417D-8572-F39EEE8F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AC9A-16C6-1995-FC88-2C5F54AA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5100-605D-2674-46F0-E1F2E6DD6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279A2-C225-AFA1-D906-40C89996E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448D9-6648-BEAC-65C1-E0A8A3BF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CDE-F141-48FF-93A4-7C6D8A6C159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DDA0-B5BC-4227-6986-737F23D4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363C5-6229-82C4-39EA-39BE58B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7D1C-C111-417D-8572-F39EEE8F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2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D4F3-0A77-004D-4708-F11DA863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1DAE-5FBF-8B93-ED19-CA78907D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3159C-4018-152A-11F8-864B73931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7DE91-5553-8D94-EDDB-D9B0DF793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01922-2A29-2FD2-75DE-EC1B9A763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D4940-EFC5-8717-E908-0D8BF71E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CDE-F141-48FF-93A4-7C6D8A6C159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F43B3-10EC-52BD-DC65-C495045E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2BB26-5750-AF21-6B14-8C858270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7D1C-C111-417D-8572-F39EEE8F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3376-9858-FCF7-89D1-59BF0CFC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370B8-0AD9-1638-D46B-A8A97D55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CDE-F141-48FF-93A4-7C6D8A6C159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884C-994B-1F38-8DE4-F9ABE201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500B6-B1A3-A24B-645D-117E26A6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7D1C-C111-417D-8572-F39EEE8F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8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7858B-B8F1-10F8-2ED4-97BDC49C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CDE-F141-48FF-93A4-7C6D8A6C159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C6DA6-428E-8B49-CAD9-9E3691FB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80E6E-2C73-6871-160B-1513D9CC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7D1C-C111-417D-8572-F39EEE8F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6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C630-8C95-8759-E071-5D9423B5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B21F-22D8-87B4-0F62-EC489A9F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95D0C-FF5A-3363-0FBA-D7401FC8C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44DAD-1DBC-4623-7C20-094433A6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CDE-F141-48FF-93A4-7C6D8A6C159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B2BEA-526F-DA5B-15C0-B3D95775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9659D-BD5B-4ADF-58C5-416525F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7D1C-C111-417D-8572-F39EEE8F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E1E6-2258-3C96-CAEB-C2867384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5EC1B-F0C2-6BAE-D0B0-D4FF66325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45723-DF96-EB23-36D6-AC7F365DF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69B79-4103-DEBB-A526-899FB45B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ACDE-F141-48FF-93A4-7C6D8A6C159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284AE-3371-EBEB-40F0-416228BB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D6C95-6587-24A6-9D3B-A0E5BEA6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7D1C-C111-417D-8572-F39EEE8F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77C19-36EE-832A-10F5-877577A2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3FCB3-8899-C382-8034-5668DB44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CEE8-0F6B-7A1B-6F8C-E6A159B03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ACDE-F141-48FF-93A4-7C6D8A6C159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0F1E5-5817-91E8-6B67-1AC7C6B75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29F4-9580-2ECD-BC14-54431D55E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77D1C-C111-417D-8572-F39EEE8F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3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1.JP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C093001-6749-A4E1-759F-71AFB5672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50" y="4048125"/>
            <a:ext cx="6591300" cy="3667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C8ADB4-B46B-E3FE-211E-3F1F580E8CFA}"/>
              </a:ext>
            </a:extLst>
          </p:cNvPr>
          <p:cNvSpPr txBox="1"/>
          <p:nvPr/>
        </p:nvSpPr>
        <p:spPr>
          <a:xfrm>
            <a:off x="1599397" y="313587"/>
            <a:ext cx="38866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2400" b="1" dirty="0">
                <a:solidFill>
                  <a:schemeClr val="bg1"/>
                </a:solidFill>
              </a:rPr>
              <a:t>ALES </a:t>
            </a:r>
            <a:r>
              <a:rPr lang="en-US" sz="3600" b="1" dirty="0">
                <a:solidFill>
                  <a:schemeClr val="bg1"/>
                </a:solidFill>
              </a:rPr>
              <a:t>P</a:t>
            </a:r>
            <a:r>
              <a:rPr lang="en-US" sz="2400" b="1" dirty="0">
                <a:solidFill>
                  <a:schemeClr val="bg1"/>
                </a:solidFill>
              </a:rPr>
              <a:t>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0DD187-AD8A-BBB4-B006-71F29A210984}"/>
              </a:ext>
            </a:extLst>
          </p:cNvPr>
          <p:cNvSpPr txBox="1"/>
          <p:nvPr/>
        </p:nvSpPr>
        <p:spPr>
          <a:xfrm>
            <a:off x="1729695" y="202573"/>
            <a:ext cx="290078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How has our 2020 sales been trending?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E7EDAF-7EE9-3EA2-A635-811E8A48692D}"/>
              </a:ext>
            </a:extLst>
          </p:cNvPr>
          <p:cNvGrpSpPr/>
          <p:nvPr/>
        </p:nvGrpSpPr>
        <p:grpSpPr>
          <a:xfrm>
            <a:off x="3996774" y="-46864"/>
            <a:ext cx="592994" cy="323621"/>
            <a:chOff x="3406352" y="2763618"/>
            <a:chExt cx="592994" cy="323621"/>
          </a:xfrm>
        </p:grpSpPr>
        <p:pic>
          <p:nvPicPr>
            <p:cNvPr id="16" name="Graphic 15" descr="Star with solid fill">
              <a:extLst>
                <a:ext uri="{FF2B5EF4-FFF2-40B4-BE49-F238E27FC236}">
                  <a16:creationId xmlns:a16="http://schemas.microsoft.com/office/drawing/2014/main" id="{956DE3BA-6D8B-4071-CD04-1EE87CCA2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06352" y="2950079"/>
              <a:ext cx="137160" cy="137160"/>
            </a:xfrm>
            <a:prstGeom prst="rect">
              <a:avLst/>
            </a:prstGeom>
          </p:spPr>
        </p:pic>
        <p:pic>
          <p:nvPicPr>
            <p:cNvPr id="17" name="Graphic 16" descr="Star with solid fill">
              <a:extLst>
                <a:ext uri="{FF2B5EF4-FFF2-40B4-BE49-F238E27FC236}">
                  <a16:creationId xmlns:a16="http://schemas.microsoft.com/office/drawing/2014/main" id="{4784118A-5C31-48EF-F9AF-BDD133A55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3036" y="2927889"/>
              <a:ext cx="155448" cy="155448"/>
            </a:xfrm>
            <a:prstGeom prst="rect">
              <a:avLst/>
            </a:prstGeom>
          </p:spPr>
        </p:pic>
        <p:pic>
          <p:nvPicPr>
            <p:cNvPr id="19" name="Graphic 18" descr="Star with solid fill">
              <a:extLst>
                <a:ext uri="{FF2B5EF4-FFF2-40B4-BE49-F238E27FC236}">
                  <a16:creationId xmlns:a16="http://schemas.microsoft.com/office/drawing/2014/main" id="{7800BF68-5C17-7F77-8443-65BC03A15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70376" y="2866321"/>
              <a:ext cx="173736" cy="173736"/>
            </a:xfrm>
            <a:prstGeom prst="rect">
              <a:avLst/>
            </a:prstGeom>
          </p:spPr>
        </p:pic>
        <p:pic>
          <p:nvPicPr>
            <p:cNvPr id="20" name="Graphic 19" descr="Star with solid fill">
              <a:extLst>
                <a:ext uri="{FF2B5EF4-FFF2-40B4-BE49-F238E27FC236}">
                  <a16:creationId xmlns:a16="http://schemas.microsoft.com/office/drawing/2014/main" id="{681A6CF4-9777-3108-CDAE-85DBE7325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07322" y="2763618"/>
              <a:ext cx="192024" cy="19202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79A8A29-C5FA-F23D-C206-E3680CB7C812}"/>
              </a:ext>
            </a:extLst>
          </p:cNvPr>
          <p:cNvGrpSpPr/>
          <p:nvPr/>
        </p:nvGrpSpPr>
        <p:grpSpPr>
          <a:xfrm>
            <a:off x="113111" y="121752"/>
            <a:ext cx="1532088" cy="985839"/>
            <a:chOff x="113111" y="121752"/>
            <a:chExt cx="1532088" cy="98583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E16445-69BA-0B66-701D-1F0B8602AEDB}"/>
                </a:ext>
              </a:extLst>
            </p:cNvPr>
            <p:cNvGrpSpPr/>
            <p:nvPr/>
          </p:nvGrpSpPr>
          <p:grpSpPr>
            <a:xfrm>
              <a:off x="113111" y="121752"/>
              <a:ext cx="1532088" cy="985839"/>
              <a:chOff x="4825850" y="2428875"/>
              <a:chExt cx="2487913" cy="200025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2762DE5-9C64-A7C1-6E5F-0989B3021F0E}"/>
                  </a:ext>
                </a:extLst>
              </p:cNvPr>
              <p:cNvSpPr/>
              <p:nvPr/>
            </p:nvSpPr>
            <p:spPr>
              <a:xfrm>
                <a:off x="4825850" y="2428875"/>
                <a:ext cx="1247291" cy="977266"/>
              </a:xfrm>
              <a:custGeom>
                <a:avLst/>
                <a:gdLst>
                  <a:gd name="connsiteX0" fmla="*/ 1243957 w 1247291"/>
                  <a:gd name="connsiteY0" fmla="*/ 0 h 977266"/>
                  <a:gd name="connsiteX1" fmla="*/ 1247291 w 1247291"/>
                  <a:gd name="connsiteY1" fmla="*/ 135 h 977266"/>
                  <a:gd name="connsiteX2" fmla="*/ 1247291 w 1247291"/>
                  <a:gd name="connsiteY2" fmla="*/ 500288 h 977266"/>
                  <a:gd name="connsiteX3" fmla="*/ 1243957 w 1247291"/>
                  <a:gd name="connsiteY3" fmla="*/ 500062 h 977266"/>
                  <a:gd name="connsiteX4" fmla="*/ 502474 w 1247291"/>
                  <a:gd name="connsiteY4" fmla="*/ 948996 h 977266"/>
                  <a:gd name="connsiteX5" fmla="*/ 500346 w 1247291"/>
                  <a:gd name="connsiteY5" fmla="*/ 977266 h 977266"/>
                  <a:gd name="connsiteX6" fmla="*/ 0 w 1247291"/>
                  <a:gd name="connsiteY6" fmla="*/ 977266 h 977266"/>
                  <a:gd name="connsiteX7" fmla="*/ 4993 w 1247291"/>
                  <a:gd name="connsiteY7" fmla="*/ 897868 h 977266"/>
                  <a:gd name="connsiteX8" fmla="*/ 1243957 w 1247291"/>
                  <a:gd name="connsiteY8" fmla="*/ 0 h 97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291" h="977266">
                    <a:moveTo>
                      <a:pt x="1243957" y="0"/>
                    </a:moveTo>
                    <a:lnTo>
                      <a:pt x="1247291" y="135"/>
                    </a:lnTo>
                    <a:lnTo>
                      <a:pt x="1247291" y="500288"/>
                    </a:lnTo>
                    <a:lnTo>
                      <a:pt x="1243957" y="500062"/>
                    </a:lnTo>
                    <a:cubicBezTo>
                      <a:pt x="858049" y="500062"/>
                      <a:pt x="540642" y="696837"/>
                      <a:pt x="502474" y="948996"/>
                    </a:cubicBezTo>
                    <a:lnTo>
                      <a:pt x="500346" y="977266"/>
                    </a:lnTo>
                    <a:lnTo>
                      <a:pt x="0" y="977266"/>
                    </a:lnTo>
                    <a:lnTo>
                      <a:pt x="4993" y="897868"/>
                    </a:lnTo>
                    <a:cubicBezTo>
                      <a:pt x="68769" y="393549"/>
                      <a:pt x="599133" y="0"/>
                      <a:pt x="1243957" y="0"/>
                    </a:cubicBezTo>
                    <a:close/>
                  </a:path>
                </a:pathLst>
              </a:custGeom>
              <a:solidFill>
                <a:srgbClr val="35529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DF3ABB9-B167-E920-21DD-5573B4A32240}"/>
                  </a:ext>
                </a:extLst>
              </p:cNvPr>
              <p:cNvSpPr/>
              <p:nvPr/>
            </p:nvSpPr>
            <p:spPr>
              <a:xfrm>
                <a:off x="6118859" y="2430865"/>
                <a:ext cx="1194904" cy="975277"/>
              </a:xfrm>
              <a:custGeom>
                <a:avLst/>
                <a:gdLst>
                  <a:gd name="connsiteX0" fmla="*/ 0 w 1194904"/>
                  <a:gd name="connsiteY0" fmla="*/ 0 h 975277"/>
                  <a:gd name="connsiteX1" fmla="*/ 78281 w 1194904"/>
                  <a:gd name="connsiteY1" fmla="*/ 3175 h 975277"/>
                  <a:gd name="connsiteX2" fmla="*/ 1189911 w 1194904"/>
                  <a:gd name="connsiteY2" fmla="*/ 895879 h 975277"/>
                  <a:gd name="connsiteX3" fmla="*/ 1194904 w 1194904"/>
                  <a:gd name="connsiteY3" fmla="*/ 975277 h 975277"/>
                  <a:gd name="connsiteX4" fmla="*/ 694558 w 1194904"/>
                  <a:gd name="connsiteY4" fmla="*/ 975277 h 975277"/>
                  <a:gd name="connsiteX5" fmla="*/ 692430 w 1194904"/>
                  <a:gd name="connsiteY5" fmla="*/ 947007 h 975277"/>
                  <a:gd name="connsiteX6" fmla="*/ 101157 w 1194904"/>
                  <a:gd name="connsiteY6" fmla="*/ 508233 h 975277"/>
                  <a:gd name="connsiteX7" fmla="*/ 0 w 1194904"/>
                  <a:gd name="connsiteY7" fmla="*/ 501391 h 975277"/>
                  <a:gd name="connsiteX8" fmla="*/ 0 w 1194904"/>
                  <a:gd name="connsiteY8" fmla="*/ 0 h 97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4904" h="975277">
                    <a:moveTo>
                      <a:pt x="0" y="0"/>
                    </a:moveTo>
                    <a:lnTo>
                      <a:pt x="78281" y="3175"/>
                    </a:lnTo>
                    <a:cubicBezTo>
                      <a:pt x="664412" y="50977"/>
                      <a:pt x="1130387" y="425181"/>
                      <a:pt x="1189911" y="895879"/>
                    </a:cubicBezTo>
                    <a:lnTo>
                      <a:pt x="1194904" y="975277"/>
                    </a:lnTo>
                    <a:lnTo>
                      <a:pt x="694558" y="975277"/>
                    </a:lnTo>
                    <a:lnTo>
                      <a:pt x="692430" y="947007"/>
                    </a:lnTo>
                    <a:cubicBezTo>
                      <a:pt x="659351" y="728469"/>
                      <a:pt x="416533" y="551531"/>
                      <a:pt x="101157" y="508233"/>
                    </a:cubicBezTo>
                    <a:lnTo>
                      <a:pt x="0" y="5013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BF0F421-F027-C24A-AE86-30BE7A93ECB6}"/>
                  </a:ext>
                </a:extLst>
              </p:cNvPr>
              <p:cNvSpPr/>
              <p:nvPr/>
            </p:nvSpPr>
            <p:spPr>
              <a:xfrm>
                <a:off x="4825850" y="3451861"/>
                <a:ext cx="1247291" cy="977265"/>
              </a:xfrm>
              <a:custGeom>
                <a:avLst/>
                <a:gdLst>
                  <a:gd name="connsiteX0" fmla="*/ 0 w 1247291"/>
                  <a:gd name="connsiteY0" fmla="*/ 0 h 977265"/>
                  <a:gd name="connsiteX1" fmla="*/ 500346 w 1247291"/>
                  <a:gd name="connsiteY1" fmla="*/ 0 h 977265"/>
                  <a:gd name="connsiteX2" fmla="*/ 502474 w 1247291"/>
                  <a:gd name="connsiteY2" fmla="*/ 28269 h 977265"/>
                  <a:gd name="connsiteX3" fmla="*/ 1243957 w 1247291"/>
                  <a:gd name="connsiteY3" fmla="*/ 477203 h 977265"/>
                  <a:gd name="connsiteX4" fmla="*/ 1247291 w 1247291"/>
                  <a:gd name="connsiteY4" fmla="*/ 476978 h 977265"/>
                  <a:gd name="connsiteX5" fmla="*/ 1247291 w 1247291"/>
                  <a:gd name="connsiteY5" fmla="*/ 977130 h 977265"/>
                  <a:gd name="connsiteX6" fmla="*/ 1243957 w 1247291"/>
                  <a:gd name="connsiteY6" fmla="*/ 977265 h 977265"/>
                  <a:gd name="connsiteX7" fmla="*/ 4993 w 1247291"/>
                  <a:gd name="connsiteY7" fmla="*/ 79397 h 977265"/>
                  <a:gd name="connsiteX8" fmla="*/ 0 w 1247291"/>
                  <a:gd name="connsiteY8" fmla="*/ 0 h 977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291" h="977265">
                    <a:moveTo>
                      <a:pt x="0" y="0"/>
                    </a:moveTo>
                    <a:lnTo>
                      <a:pt x="500346" y="0"/>
                    </a:lnTo>
                    <a:lnTo>
                      <a:pt x="502474" y="28269"/>
                    </a:lnTo>
                    <a:cubicBezTo>
                      <a:pt x="540642" y="280428"/>
                      <a:pt x="858049" y="477203"/>
                      <a:pt x="1243957" y="477203"/>
                    </a:cubicBezTo>
                    <a:lnTo>
                      <a:pt x="1247291" y="476978"/>
                    </a:lnTo>
                    <a:lnTo>
                      <a:pt x="1247291" y="977130"/>
                    </a:lnTo>
                    <a:lnTo>
                      <a:pt x="1243957" y="977265"/>
                    </a:lnTo>
                    <a:cubicBezTo>
                      <a:pt x="599133" y="977265"/>
                      <a:pt x="68769" y="583716"/>
                      <a:pt x="4993" y="7939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71B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DB010C0-CCAD-295B-C92A-19A88935EC04}"/>
                  </a:ext>
                </a:extLst>
              </p:cNvPr>
              <p:cNvSpPr/>
              <p:nvPr/>
            </p:nvSpPr>
            <p:spPr>
              <a:xfrm>
                <a:off x="6118859" y="3451860"/>
                <a:ext cx="1194904" cy="975276"/>
              </a:xfrm>
              <a:custGeom>
                <a:avLst/>
                <a:gdLst>
                  <a:gd name="connsiteX0" fmla="*/ 694558 w 1194904"/>
                  <a:gd name="connsiteY0" fmla="*/ 0 h 975276"/>
                  <a:gd name="connsiteX1" fmla="*/ 1194904 w 1194904"/>
                  <a:gd name="connsiteY1" fmla="*/ 0 h 975276"/>
                  <a:gd name="connsiteX2" fmla="*/ 1189911 w 1194904"/>
                  <a:gd name="connsiteY2" fmla="*/ 79397 h 975276"/>
                  <a:gd name="connsiteX3" fmla="*/ 78281 w 1194904"/>
                  <a:gd name="connsiteY3" fmla="*/ 972101 h 975276"/>
                  <a:gd name="connsiteX4" fmla="*/ 0 w 1194904"/>
                  <a:gd name="connsiteY4" fmla="*/ 975276 h 975276"/>
                  <a:gd name="connsiteX5" fmla="*/ 0 w 1194904"/>
                  <a:gd name="connsiteY5" fmla="*/ 473885 h 975276"/>
                  <a:gd name="connsiteX6" fmla="*/ 101157 w 1194904"/>
                  <a:gd name="connsiteY6" fmla="*/ 467043 h 975276"/>
                  <a:gd name="connsiteX7" fmla="*/ 692430 w 1194904"/>
                  <a:gd name="connsiteY7" fmla="*/ 28269 h 975276"/>
                  <a:gd name="connsiteX8" fmla="*/ 694558 w 1194904"/>
                  <a:gd name="connsiteY8" fmla="*/ 0 h 97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4904" h="975276">
                    <a:moveTo>
                      <a:pt x="694558" y="0"/>
                    </a:moveTo>
                    <a:lnTo>
                      <a:pt x="1194904" y="0"/>
                    </a:lnTo>
                    <a:lnTo>
                      <a:pt x="1189911" y="79397"/>
                    </a:lnTo>
                    <a:cubicBezTo>
                      <a:pt x="1130387" y="550095"/>
                      <a:pt x="664412" y="924300"/>
                      <a:pt x="78281" y="972101"/>
                    </a:cubicBezTo>
                    <a:lnTo>
                      <a:pt x="0" y="975276"/>
                    </a:lnTo>
                    <a:lnTo>
                      <a:pt x="0" y="473885"/>
                    </a:lnTo>
                    <a:lnTo>
                      <a:pt x="101157" y="467043"/>
                    </a:lnTo>
                    <a:cubicBezTo>
                      <a:pt x="416533" y="423745"/>
                      <a:pt x="659351" y="246807"/>
                      <a:pt x="692430" y="28269"/>
                    </a:cubicBezTo>
                    <a:lnTo>
                      <a:pt x="694558" y="0"/>
                    </a:lnTo>
                    <a:close/>
                  </a:path>
                </a:pathLst>
              </a:custGeom>
              <a:solidFill>
                <a:srgbClr val="707CC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299212-6071-0A0C-7925-E731881C6263}"/>
                </a:ext>
              </a:extLst>
            </p:cNvPr>
            <p:cNvSpPr txBox="1"/>
            <p:nvPr/>
          </p:nvSpPr>
          <p:spPr>
            <a:xfrm>
              <a:off x="549041" y="372128"/>
              <a:ext cx="7358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EDNA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Mart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248A-4CF3-20DC-10A8-8CF0C9E440E8}"/>
              </a:ext>
            </a:extLst>
          </p:cNvPr>
          <p:cNvSpPr/>
          <p:nvPr/>
        </p:nvSpPr>
        <p:spPr>
          <a:xfrm>
            <a:off x="1522000" y="1813755"/>
            <a:ext cx="3380200" cy="234308"/>
          </a:xfrm>
          <a:prstGeom prst="roundRect">
            <a:avLst>
              <a:gd name="adj" fmla="val 50000"/>
            </a:avLst>
          </a:prstGeom>
          <a:pattFill prst="lgCheck">
            <a:fgClr>
              <a:srgbClr val="173A6C"/>
            </a:fgClr>
            <a:bgClr>
              <a:srgbClr val="3A598C"/>
            </a:bgClr>
          </a:pattFill>
          <a:effectLst>
            <a:outerShdw blurRad="50800" dist="50800" dir="12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FF6A28A0-9D36-FB61-0FE2-5753B3DC1EBF}"/>
              </a:ext>
            </a:extLst>
          </p:cNvPr>
          <p:cNvSpPr/>
          <p:nvPr/>
        </p:nvSpPr>
        <p:spPr>
          <a:xfrm>
            <a:off x="1522000" y="1901371"/>
            <a:ext cx="3380200" cy="480672"/>
          </a:xfrm>
          <a:prstGeom prst="round2SameRect">
            <a:avLst/>
          </a:prstGeom>
          <a:gradFill flip="none" rotWithShape="1">
            <a:gsLst>
              <a:gs pos="0">
                <a:srgbClr val="17496D">
                  <a:alpha val="95000"/>
                  <a:lumMod val="96000"/>
                </a:srgbClr>
              </a:gs>
              <a:gs pos="50000">
                <a:srgbClr val="154A6D"/>
              </a:gs>
              <a:gs pos="100000">
                <a:srgbClr val="143554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12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87822E87-716D-3763-8E8D-3D06D4F0D78E}"/>
              </a:ext>
            </a:extLst>
          </p:cNvPr>
          <p:cNvSpPr/>
          <p:nvPr/>
        </p:nvSpPr>
        <p:spPr>
          <a:xfrm flipV="1">
            <a:off x="1522000" y="2377822"/>
            <a:ext cx="3380200" cy="3040453"/>
          </a:xfrm>
          <a:custGeom>
            <a:avLst/>
            <a:gdLst>
              <a:gd name="connsiteX0" fmla="*/ 505165 w 3380200"/>
              <a:gd name="connsiteY0" fmla="*/ 0 h 3030928"/>
              <a:gd name="connsiteX1" fmla="*/ 2875035 w 3380200"/>
              <a:gd name="connsiteY1" fmla="*/ 0 h 3030928"/>
              <a:gd name="connsiteX2" fmla="*/ 3380200 w 3380200"/>
              <a:gd name="connsiteY2" fmla="*/ 505165 h 3030928"/>
              <a:gd name="connsiteX3" fmla="*/ 3380200 w 3380200"/>
              <a:gd name="connsiteY3" fmla="*/ 3030928 h 3030928"/>
              <a:gd name="connsiteX4" fmla="*/ 3380200 w 3380200"/>
              <a:gd name="connsiteY4" fmla="*/ 3030928 h 3030928"/>
              <a:gd name="connsiteX5" fmla="*/ 0 w 3380200"/>
              <a:gd name="connsiteY5" fmla="*/ 3030928 h 3030928"/>
              <a:gd name="connsiteX6" fmla="*/ 0 w 3380200"/>
              <a:gd name="connsiteY6" fmla="*/ 3030928 h 3030928"/>
              <a:gd name="connsiteX7" fmla="*/ 0 w 3380200"/>
              <a:gd name="connsiteY7" fmla="*/ 505165 h 3030928"/>
              <a:gd name="connsiteX8" fmla="*/ 505165 w 3380200"/>
              <a:gd name="connsiteY8" fmla="*/ 0 h 3030928"/>
              <a:gd name="connsiteX0" fmla="*/ 362290 w 3380200"/>
              <a:gd name="connsiteY0" fmla="*/ 4763 h 3030928"/>
              <a:gd name="connsiteX1" fmla="*/ 2875035 w 3380200"/>
              <a:gd name="connsiteY1" fmla="*/ 0 h 3030928"/>
              <a:gd name="connsiteX2" fmla="*/ 3380200 w 3380200"/>
              <a:gd name="connsiteY2" fmla="*/ 505165 h 3030928"/>
              <a:gd name="connsiteX3" fmla="*/ 3380200 w 3380200"/>
              <a:gd name="connsiteY3" fmla="*/ 3030928 h 3030928"/>
              <a:gd name="connsiteX4" fmla="*/ 3380200 w 3380200"/>
              <a:gd name="connsiteY4" fmla="*/ 3030928 h 3030928"/>
              <a:gd name="connsiteX5" fmla="*/ 0 w 3380200"/>
              <a:gd name="connsiteY5" fmla="*/ 3030928 h 3030928"/>
              <a:gd name="connsiteX6" fmla="*/ 0 w 3380200"/>
              <a:gd name="connsiteY6" fmla="*/ 3030928 h 3030928"/>
              <a:gd name="connsiteX7" fmla="*/ 0 w 3380200"/>
              <a:gd name="connsiteY7" fmla="*/ 505165 h 3030928"/>
              <a:gd name="connsiteX8" fmla="*/ 362290 w 3380200"/>
              <a:gd name="connsiteY8" fmla="*/ 4763 h 3030928"/>
              <a:gd name="connsiteX0" fmla="*/ 362290 w 3380200"/>
              <a:gd name="connsiteY0" fmla="*/ 14288 h 3040453"/>
              <a:gd name="connsiteX1" fmla="*/ 3008385 w 3380200"/>
              <a:gd name="connsiteY1" fmla="*/ 0 h 3040453"/>
              <a:gd name="connsiteX2" fmla="*/ 3380200 w 3380200"/>
              <a:gd name="connsiteY2" fmla="*/ 514690 h 3040453"/>
              <a:gd name="connsiteX3" fmla="*/ 3380200 w 3380200"/>
              <a:gd name="connsiteY3" fmla="*/ 3040453 h 3040453"/>
              <a:gd name="connsiteX4" fmla="*/ 3380200 w 3380200"/>
              <a:gd name="connsiteY4" fmla="*/ 3040453 h 3040453"/>
              <a:gd name="connsiteX5" fmla="*/ 0 w 3380200"/>
              <a:gd name="connsiteY5" fmla="*/ 3040453 h 3040453"/>
              <a:gd name="connsiteX6" fmla="*/ 0 w 3380200"/>
              <a:gd name="connsiteY6" fmla="*/ 3040453 h 3040453"/>
              <a:gd name="connsiteX7" fmla="*/ 0 w 3380200"/>
              <a:gd name="connsiteY7" fmla="*/ 514690 h 3040453"/>
              <a:gd name="connsiteX8" fmla="*/ 362290 w 3380200"/>
              <a:gd name="connsiteY8" fmla="*/ 14288 h 304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0200" h="3040453">
                <a:moveTo>
                  <a:pt x="362290" y="14288"/>
                </a:moveTo>
                <a:lnTo>
                  <a:pt x="3008385" y="0"/>
                </a:lnTo>
                <a:cubicBezTo>
                  <a:pt x="3287380" y="0"/>
                  <a:pt x="3380200" y="235695"/>
                  <a:pt x="3380200" y="514690"/>
                </a:cubicBezTo>
                <a:lnTo>
                  <a:pt x="3380200" y="3040453"/>
                </a:lnTo>
                <a:lnTo>
                  <a:pt x="3380200" y="3040453"/>
                </a:lnTo>
                <a:lnTo>
                  <a:pt x="0" y="3040453"/>
                </a:lnTo>
                <a:lnTo>
                  <a:pt x="0" y="3040453"/>
                </a:lnTo>
                <a:lnTo>
                  <a:pt x="0" y="514690"/>
                </a:lnTo>
                <a:cubicBezTo>
                  <a:pt x="0" y="235695"/>
                  <a:pt x="83295" y="14288"/>
                  <a:pt x="362290" y="14288"/>
                </a:cubicBezTo>
                <a:close/>
              </a:path>
            </a:pathLst>
          </a:custGeom>
          <a:solidFill>
            <a:srgbClr val="1F4E78"/>
          </a:solidFill>
          <a:effectLst>
            <a:outerShdw blurRad="50800" dist="50800" dir="12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6A167F2-7044-5CDD-6C1F-5DDF31B40DE9}"/>
              </a:ext>
            </a:extLst>
          </p:cNvPr>
          <p:cNvGrpSpPr/>
          <p:nvPr/>
        </p:nvGrpSpPr>
        <p:grpSpPr>
          <a:xfrm>
            <a:off x="5597603" y="464183"/>
            <a:ext cx="10425645" cy="3591562"/>
            <a:chOff x="5597603" y="464183"/>
            <a:chExt cx="10425645" cy="359156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3CFAEE2-EA7F-F986-6770-5DFCA6B4E983}"/>
                </a:ext>
              </a:extLst>
            </p:cNvPr>
            <p:cNvSpPr/>
            <p:nvPr/>
          </p:nvSpPr>
          <p:spPr>
            <a:xfrm>
              <a:off x="5599088" y="464183"/>
              <a:ext cx="10424160" cy="234308"/>
            </a:xfrm>
            <a:prstGeom prst="roundRect">
              <a:avLst>
                <a:gd name="adj" fmla="val 50000"/>
              </a:avLst>
            </a:prstGeom>
            <a:pattFill prst="lgCheck">
              <a:fgClr>
                <a:srgbClr val="173A6C"/>
              </a:fgClr>
              <a:bgClr>
                <a:srgbClr val="3A598C"/>
              </a:bgClr>
            </a:pattFill>
            <a:effectLst>
              <a:outerShdw blurRad="50800" dist="50800" dir="1200000" sx="1000" sy="1000" algn="ctr" rotWithShape="0">
                <a:srgbClr val="000000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025CAD8F-7B81-3468-AB13-8A812B390155}"/>
                </a:ext>
              </a:extLst>
            </p:cNvPr>
            <p:cNvSpPr/>
            <p:nvPr/>
          </p:nvSpPr>
          <p:spPr>
            <a:xfrm flipV="1">
              <a:off x="5597603" y="1017197"/>
              <a:ext cx="10419199" cy="3038548"/>
            </a:xfrm>
            <a:custGeom>
              <a:avLst/>
              <a:gdLst>
                <a:gd name="connsiteX0" fmla="*/ 505165 w 10419199"/>
                <a:gd name="connsiteY0" fmla="*/ 0 h 3030928"/>
                <a:gd name="connsiteX1" fmla="*/ 9914034 w 10419199"/>
                <a:gd name="connsiteY1" fmla="*/ 0 h 3030928"/>
                <a:gd name="connsiteX2" fmla="*/ 10419199 w 10419199"/>
                <a:gd name="connsiteY2" fmla="*/ 505165 h 3030928"/>
                <a:gd name="connsiteX3" fmla="*/ 10419199 w 10419199"/>
                <a:gd name="connsiteY3" fmla="*/ 3030928 h 3030928"/>
                <a:gd name="connsiteX4" fmla="*/ 10419199 w 10419199"/>
                <a:gd name="connsiteY4" fmla="*/ 3030928 h 3030928"/>
                <a:gd name="connsiteX5" fmla="*/ 0 w 10419199"/>
                <a:gd name="connsiteY5" fmla="*/ 3030928 h 3030928"/>
                <a:gd name="connsiteX6" fmla="*/ 0 w 10419199"/>
                <a:gd name="connsiteY6" fmla="*/ 3030928 h 3030928"/>
                <a:gd name="connsiteX7" fmla="*/ 0 w 10419199"/>
                <a:gd name="connsiteY7" fmla="*/ 505165 h 3030928"/>
                <a:gd name="connsiteX8" fmla="*/ 505165 w 10419199"/>
                <a:gd name="connsiteY8" fmla="*/ 0 h 3030928"/>
                <a:gd name="connsiteX0" fmla="*/ 368005 w 10419199"/>
                <a:gd name="connsiteY0" fmla="*/ 0 h 3038548"/>
                <a:gd name="connsiteX1" fmla="*/ 9914034 w 10419199"/>
                <a:gd name="connsiteY1" fmla="*/ 7620 h 3038548"/>
                <a:gd name="connsiteX2" fmla="*/ 10419199 w 10419199"/>
                <a:gd name="connsiteY2" fmla="*/ 512785 h 3038548"/>
                <a:gd name="connsiteX3" fmla="*/ 10419199 w 10419199"/>
                <a:gd name="connsiteY3" fmla="*/ 3038548 h 3038548"/>
                <a:gd name="connsiteX4" fmla="*/ 10419199 w 10419199"/>
                <a:gd name="connsiteY4" fmla="*/ 3038548 h 3038548"/>
                <a:gd name="connsiteX5" fmla="*/ 0 w 10419199"/>
                <a:gd name="connsiteY5" fmla="*/ 3038548 h 3038548"/>
                <a:gd name="connsiteX6" fmla="*/ 0 w 10419199"/>
                <a:gd name="connsiteY6" fmla="*/ 3038548 h 3038548"/>
                <a:gd name="connsiteX7" fmla="*/ 0 w 10419199"/>
                <a:gd name="connsiteY7" fmla="*/ 512785 h 3038548"/>
                <a:gd name="connsiteX8" fmla="*/ 368005 w 10419199"/>
                <a:gd name="connsiteY8" fmla="*/ 0 h 3038548"/>
                <a:gd name="connsiteX0" fmla="*/ 368005 w 10419199"/>
                <a:gd name="connsiteY0" fmla="*/ 0 h 3038548"/>
                <a:gd name="connsiteX1" fmla="*/ 10119774 w 10419199"/>
                <a:gd name="connsiteY1" fmla="*/ 7620 h 3038548"/>
                <a:gd name="connsiteX2" fmla="*/ 10419199 w 10419199"/>
                <a:gd name="connsiteY2" fmla="*/ 512785 h 3038548"/>
                <a:gd name="connsiteX3" fmla="*/ 10419199 w 10419199"/>
                <a:gd name="connsiteY3" fmla="*/ 3038548 h 3038548"/>
                <a:gd name="connsiteX4" fmla="*/ 10419199 w 10419199"/>
                <a:gd name="connsiteY4" fmla="*/ 3038548 h 3038548"/>
                <a:gd name="connsiteX5" fmla="*/ 0 w 10419199"/>
                <a:gd name="connsiteY5" fmla="*/ 3038548 h 3038548"/>
                <a:gd name="connsiteX6" fmla="*/ 0 w 10419199"/>
                <a:gd name="connsiteY6" fmla="*/ 3038548 h 3038548"/>
                <a:gd name="connsiteX7" fmla="*/ 0 w 10419199"/>
                <a:gd name="connsiteY7" fmla="*/ 512785 h 3038548"/>
                <a:gd name="connsiteX8" fmla="*/ 368005 w 10419199"/>
                <a:gd name="connsiteY8" fmla="*/ 0 h 303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199" h="3038548">
                  <a:moveTo>
                    <a:pt x="368005" y="0"/>
                  </a:moveTo>
                  <a:lnTo>
                    <a:pt x="10119774" y="7620"/>
                  </a:lnTo>
                  <a:cubicBezTo>
                    <a:pt x="10398769" y="7620"/>
                    <a:pt x="10419199" y="233790"/>
                    <a:pt x="10419199" y="512785"/>
                  </a:cubicBezTo>
                  <a:lnTo>
                    <a:pt x="10419199" y="3038548"/>
                  </a:lnTo>
                  <a:lnTo>
                    <a:pt x="10419199" y="3038548"/>
                  </a:lnTo>
                  <a:lnTo>
                    <a:pt x="0" y="3038548"/>
                  </a:lnTo>
                  <a:lnTo>
                    <a:pt x="0" y="3038548"/>
                  </a:lnTo>
                  <a:lnTo>
                    <a:pt x="0" y="512785"/>
                  </a:lnTo>
                  <a:cubicBezTo>
                    <a:pt x="0" y="233790"/>
                    <a:pt x="89010" y="0"/>
                    <a:pt x="368005" y="0"/>
                  </a:cubicBezTo>
                  <a:close/>
                </a:path>
              </a:pathLst>
            </a:custGeom>
            <a:solidFill>
              <a:srgbClr val="1F4E78"/>
            </a:solidFill>
            <a:effectLst>
              <a:outerShdw blurRad="50800" dist="50800" dir="1200000" sx="1000" sy="1000" algn="ctr" rotWithShape="0">
                <a:srgbClr val="000000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3A3B6FB-4624-DA56-612F-6754AAA0C8BE}"/>
                </a:ext>
              </a:extLst>
            </p:cNvPr>
            <p:cNvSpPr/>
            <p:nvPr/>
          </p:nvSpPr>
          <p:spPr>
            <a:xfrm>
              <a:off x="5597603" y="540610"/>
              <a:ext cx="10419199" cy="480672"/>
            </a:xfrm>
            <a:prstGeom prst="round2SameRect">
              <a:avLst/>
            </a:prstGeom>
            <a:gradFill flip="none" rotWithShape="1">
              <a:gsLst>
                <a:gs pos="0">
                  <a:srgbClr val="17496D">
                    <a:alpha val="95000"/>
                    <a:lumMod val="96000"/>
                  </a:srgbClr>
                </a:gs>
                <a:gs pos="50000">
                  <a:srgbClr val="154A6D"/>
                </a:gs>
                <a:gs pos="100000">
                  <a:srgbClr val="143554"/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50800" dir="1200000" sx="1000" sy="1000" algn="ctr" rotWithShape="0">
                <a:srgbClr val="000000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172D0A-DC4F-9CC6-1767-CBA19F0BCB40}"/>
              </a:ext>
            </a:extLst>
          </p:cNvPr>
          <p:cNvGrpSpPr/>
          <p:nvPr/>
        </p:nvGrpSpPr>
        <p:grpSpPr>
          <a:xfrm>
            <a:off x="2076979" y="3404180"/>
            <a:ext cx="6766560" cy="3591562"/>
            <a:chOff x="5597603" y="464183"/>
            <a:chExt cx="10425645" cy="359156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98F8759-F7B3-9327-E652-0B30A87FC5D5}"/>
                </a:ext>
              </a:extLst>
            </p:cNvPr>
            <p:cNvSpPr/>
            <p:nvPr/>
          </p:nvSpPr>
          <p:spPr>
            <a:xfrm>
              <a:off x="5599088" y="464183"/>
              <a:ext cx="10424160" cy="234308"/>
            </a:xfrm>
            <a:prstGeom prst="roundRect">
              <a:avLst>
                <a:gd name="adj" fmla="val 50000"/>
              </a:avLst>
            </a:prstGeom>
            <a:pattFill prst="lgCheck">
              <a:fgClr>
                <a:srgbClr val="173A6C"/>
              </a:fgClr>
              <a:bgClr>
                <a:srgbClr val="3A598C"/>
              </a:bgClr>
            </a:pattFill>
            <a:effectLst>
              <a:outerShdw blurRad="50800" dist="50800" dir="1200000" sx="1000" sy="1000" algn="ctr" rotWithShape="0">
                <a:srgbClr val="000000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Top Corners Rounded 20">
              <a:extLst>
                <a:ext uri="{FF2B5EF4-FFF2-40B4-BE49-F238E27FC236}">
                  <a16:creationId xmlns:a16="http://schemas.microsoft.com/office/drawing/2014/main" id="{0CA24B5E-A46E-AFE3-531C-08FA896B414E}"/>
                </a:ext>
              </a:extLst>
            </p:cNvPr>
            <p:cNvSpPr/>
            <p:nvPr/>
          </p:nvSpPr>
          <p:spPr>
            <a:xfrm flipV="1">
              <a:off x="5597603" y="1017197"/>
              <a:ext cx="10419199" cy="3038548"/>
            </a:xfrm>
            <a:custGeom>
              <a:avLst/>
              <a:gdLst>
                <a:gd name="connsiteX0" fmla="*/ 505165 w 10419199"/>
                <a:gd name="connsiteY0" fmla="*/ 0 h 3030928"/>
                <a:gd name="connsiteX1" fmla="*/ 9914034 w 10419199"/>
                <a:gd name="connsiteY1" fmla="*/ 0 h 3030928"/>
                <a:gd name="connsiteX2" fmla="*/ 10419199 w 10419199"/>
                <a:gd name="connsiteY2" fmla="*/ 505165 h 3030928"/>
                <a:gd name="connsiteX3" fmla="*/ 10419199 w 10419199"/>
                <a:gd name="connsiteY3" fmla="*/ 3030928 h 3030928"/>
                <a:gd name="connsiteX4" fmla="*/ 10419199 w 10419199"/>
                <a:gd name="connsiteY4" fmla="*/ 3030928 h 3030928"/>
                <a:gd name="connsiteX5" fmla="*/ 0 w 10419199"/>
                <a:gd name="connsiteY5" fmla="*/ 3030928 h 3030928"/>
                <a:gd name="connsiteX6" fmla="*/ 0 w 10419199"/>
                <a:gd name="connsiteY6" fmla="*/ 3030928 h 3030928"/>
                <a:gd name="connsiteX7" fmla="*/ 0 w 10419199"/>
                <a:gd name="connsiteY7" fmla="*/ 505165 h 3030928"/>
                <a:gd name="connsiteX8" fmla="*/ 505165 w 10419199"/>
                <a:gd name="connsiteY8" fmla="*/ 0 h 3030928"/>
                <a:gd name="connsiteX0" fmla="*/ 368005 w 10419199"/>
                <a:gd name="connsiteY0" fmla="*/ 0 h 3038548"/>
                <a:gd name="connsiteX1" fmla="*/ 9914034 w 10419199"/>
                <a:gd name="connsiteY1" fmla="*/ 7620 h 3038548"/>
                <a:gd name="connsiteX2" fmla="*/ 10419199 w 10419199"/>
                <a:gd name="connsiteY2" fmla="*/ 512785 h 3038548"/>
                <a:gd name="connsiteX3" fmla="*/ 10419199 w 10419199"/>
                <a:gd name="connsiteY3" fmla="*/ 3038548 h 3038548"/>
                <a:gd name="connsiteX4" fmla="*/ 10419199 w 10419199"/>
                <a:gd name="connsiteY4" fmla="*/ 3038548 h 3038548"/>
                <a:gd name="connsiteX5" fmla="*/ 0 w 10419199"/>
                <a:gd name="connsiteY5" fmla="*/ 3038548 h 3038548"/>
                <a:gd name="connsiteX6" fmla="*/ 0 w 10419199"/>
                <a:gd name="connsiteY6" fmla="*/ 3038548 h 3038548"/>
                <a:gd name="connsiteX7" fmla="*/ 0 w 10419199"/>
                <a:gd name="connsiteY7" fmla="*/ 512785 h 3038548"/>
                <a:gd name="connsiteX8" fmla="*/ 368005 w 10419199"/>
                <a:gd name="connsiteY8" fmla="*/ 0 h 3038548"/>
                <a:gd name="connsiteX0" fmla="*/ 368005 w 10419199"/>
                <a:gd name="connsiteY0" fmla="*/ 0 h 3038548"/>
                <a:gd name="connsiteX1" fmla="*/ 10119774 w 10419199"/>
                <a:gd name="connsiteY1" fmla="*/ 7620 h 3038548"/>
                <a:gd name="connsiteX2" fmla="*/ 10419199 w 10419199"/>
                <a:gd name="connsiteY2" fmla="*/ 512785 h 3038548"/>
                <a:gd name="connsiteX3" fmla="*/ 10419199 w 10419199"/>
                <a:gd name="connsiteY3" fmla="*/ 3038548 h 3038548"/>
                <a:gd name="connsiteX4" fmla="*/ 10419199 w 10419199"/>
                <a:gd name="connsiteY4" fmla="*/ 3038548 h 3038548"/>
                <a:gd name="connsiteX5" fmla="*/ 0 w 10419199"/>
                <a:gd name="connsiteY5" fmla="*/ 3038548 h 3038548"/>
                <a:gd name="connsiteX6" fmla="*/ 0 w 10419199"/>
                <a:gd name="connsiteY6" fmla="*/ 3038548 h 3038548"/>
                <a:gd name="connsiteX7" fmla="*/ 0 w 10419199"/>
                <a:gd name="connsiteY7" fmla="*/ 512785 h 3038548"/>
                <a:gd name="connsiteX8" fmla="*/ 368005 w 10419199"/>
                <a:gd name="connsiteY8" fmla="*/ 0 h 303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199" h="3038548">
                  <a:moveTo>
                    <a:pt x="368005" y="0"/>
                  </a:moveTo>
                  <a:lnTo>
                    <a:pt x="10119774" y="7620"/>
                  </a:lnTo>
                  <a:cubicBezTo>
                    <a:pt x="10398769" y="7620"/>
                    <a:pt x="10419199" y="233790"/>
                    <a:pt x="10419199" y="512785"/>
                  </a:cubicBezTo>
                  <a:lnTo>
                    <a:pt x="10419199" y="3038548"/>
                  </a:lnTo>
                  <a:lnTo>
                    <a:pt x="10419199" y="3038548"/>
                  </a:lnTo>
                  <a:lnTo>
                    <a:pt x="0" y="3038548"/>
                  </a:lnTo>
                  <a:lnTo>
                    <a:pt x="0" y="3038548"/>
                  </a:lnTo>
                  <a:lnTo>
                    <a:pt x="0" y="512785"/>
                  </a:lnTo>
                  <a:cubicBezTo>
                    <a:pt x="0" y="233790"/>
                    <a:pt x="89010" y="0"/>
                    <a:pt x="368005" y="0"/>
                  </a:cubicBezTo>
                  <a:close/>
                </a:path>
              </a:pathLst>
            </a:custGeom>
            <a:solidFill>
              <a:srgbClr val="1F4E78"/>
            </a:solidFill>
            <a:effectLst>
              <a:outerShdw blurRad="50800" dist="50800" dir="1200000" sx="1000" sy="1000" algn="ctr" rotWithShape="0">
                <a:srgbClr val="000000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Top Corners Rounded 43">
              <a:extLst>
                <a:ext uri="{FF2B5EF4-FFF2-40B4-BE49-F238E27FC236}">
                  <a16:creationId xmlns:a16="http://schemas.microsoft.com/office/drawing/2014/main" id="{46F45F50-2B6A-DFCE-698F-67F36C81001A}"/>
                </a:ext>
              </a:extLst>
            </p:cNvPr>
            <p:cNvSpPr/>
            <p:nvPr/>
          </p:nvSpPr>
          <p:spPr>
            <a:xfrm>
              <a:off x="5597603" y="540610"/>
              <a:ext cx="10419199" cy="480672"/>
            </a:xfrm>
            <a:prstGeom prst="round2SameRect">
              <a:avLst/>
            </a:prstGeom>
            <a:gradFill flip="none" rotWithShape="1">
              <a:gsLst>
                <a:gs pos="0">
                  <a:srgbClr val="17496D">
                    <a:alpha val="95000"/>
                    <a:lumMod val="96000"/>
                  </a:srgbClr>
                </a:gs>
                <a:gs pos="50000">
                  <a:srgbClr val="154A6D"/>
                </a:gs>
                <a:gs pos="100000">
                  <a:srgbClr val="143554"/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50800" dir="1200000" sx="1000" sy="1000" algn="ctr" rotWithShape="0">
                <a:srgbClr val="000000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563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Graphical user interface&#10;&#10;Description automatically generated">
            <a:extLst>
              <a:ext uri="{FF2B5EF4-FFF2-40B4-BE49-F238E27FC236}">
                <a16:creationId xmlns:a16="http://schemas.microsoft.com/office/drawing/2014/main" id="{4849AE42-F54C-5FA2-E1E2-FF27C8191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46" y="3193920"/>
            <a:ext cx="6591300" cy="3667125"/>
          </a:xfrm>
          <a:prstGeom prst="rect">
            <a:avLst/>
          </a:prstGeom>
        </p:spPr>
      </p:pic>
      <p:pic>
        <p:nvPicPr>
          <p:cNvPr id="48" name="Graphic 47" descr="Shopping cart outline">
            <a:extLst>
              <a:ext uri="{FF2B5EF4-FFF2-40B4-BE49-F238E27FC236}">
                <a16:creationId xmlns:a16="http://schemas.microsoft.com/office/drawing/2014/main" id="{FF594B78-FAD9-BA83-E621-9DF8099BE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4529" y="1777290"/>
            <a:ext cx="914400" cy="914400"/>
          </a:xfrm>
          <a:prstGeom prst="rect">
            <a:avLst/>
          </a:prstGeom>
        </p:spPr>
      </p:pic>
      <p:pic>
        <p:nvPicPr>
          <p:cNvPr id="50" name="Graphic 49" descr="Kiosk outline">
            <a:extLst>
              <a:ext uri="{FF2B5EF4-FFF2-40B4-BE49-F238E27FC236}">
                <a16:creationId xmlns:a16="http://schemas.microsoft.com/office/drawing/2014/main" id="{18F2708B-55B2-0DD6-F48F-592C2EA99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180" y="1788720"/>
            <a:ext cx="914400" cy="914400"/>
          </a:xfrm>
          <a:prstGeom prst="rect">
            <a:avLst/>
          </a:prstGeom>
        </p:spPr>
      </p:pic>
      <p:pic>
        <p:nvPicPr>
          <p:cNvPr id="54" name="Graphic 53" descr="Earth globe: Americas with solid fill">
            <a:extLst>
              <a:ext uri="{FF2B5EF4-FFF2-40B4-BE49-F238E27FC236}">
                <a16:creationId xmlns:a16="http://schemas.microsoft.com/office/drawing/2014/main" id="{83581AD5-EBD6-3B05-9B6C-88685618C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9620" y="1834440"/>
            <a:ext cx="914400" cy="914400"/>
          </a:xfrm>
          <a:prstGeom prst="rect">
            <a:avLst/>
          </a:prstGeom>
        </p:spPr>
      </p:pic>
      <p:pic>
        <p:nvPicPr>
          <p:cNvPr id="56" name="Graphic 55" descr="Bullseye with solid fill">
            <a:extLst>
              <a:ext uri="{FF2B5EF4-FFF2-40B4-BE49-F238E27FC236}">
                <a16:creationId xmlns:a16="http://schemas.microsoft.com/office/drawing/2014/main" id="{9B535915-8DFD-DFC2-B928-9C31B5FBCD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59634" y="429240"/>
            <a:ext cx="914400" cy="914400"/>
          </a:xfrm>
          <a:prstGeom prst="rect">
            <a:avLst/>
          </a:prstGeom>
        </p:spPr>
      </p:pic>
      <p:pic>
        <p:nvPicPr>
          <p:cNvPr id="58" name="Graphic 57" descr="Group of men with solid fill">
            <a:extLst>
              <a:ext uri="{FF2B5EF4-FFF2-40B4-BE49-F238E27FC236}">
                <a16:creationId xmlns:a16="http://schemas.microsoft.com/office/drawing/2014/main" id="{3028294F-8DD9-33D1-FC0F-788275026F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02634" y="355440"/>
            <a:ext cx="914400" cy="914400"/>
          </a:xfrm>
          <a:prstGeom prst="rect">
            <a:avLst/>
          </a:prstGeom>
        </p:spPr>
      </p:pic>
      <p:grpSp>
        <p:nvGrpSpPr>
          <p:cNvPr id="69" name="Graphic 59" descr="Bar chart with solid fill">
            <a:extLst>
              <a:ext uri="{FF2B5EF4-FFF2-40B4-BE49-F238E27FC236}">
                <a16:creationId xmlns:a16="http://schemas.microsoft.com/office/drawing/2014/main" id="{F5E22250-E661-224B-30B5-DB03923A904F}"/>
              </a:ext>
            </a:extLst>
          </p:cNvPr>
          <p:cNvGrpSpPr/>
          <p:nvPr/>
        </p:nvGrpSpPr>
        <p:grpSpPr>
          <a:xfrm>
            <a:off x="9741084" y="1967790"/>
            <a:ext cx="533400" cy="533400"/>
            <a:chOff x="9417234" y="1967790"/>
            <a:chExt cx="533400" cy="533400"/>
          </a:xfrm>
          <a:solidFill>
            <a:schemeClr val="bg1">
              <a:lumMod val="95000"/>
            </a:schemeClr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841FF2A-6184-923D-25B4-C2DF8B218F13}"/>
                </a:ext>
              </a:extLst>
            </p:cNvPr>
            <p:cNvSpPr/>
            <p:nvPr/>
          </p:nvSpPr>
          <p:spPr>
            <a:xfrm>
              <a:off x="9845859" y="2167815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7CC79A8-09EF-EE3A-8A9D-0F2AE43B6674}"/>
                </a:ext>
              </a:extLst>
            </p:cNvPr>
            <p:cNvSpPr/>
            <p:nvPr/>
          </p:nvSpPr>
          <p:spPr>
            <a:xfrm>
              <a:off x="9702984" y="1967790"/>
              <a:ext cx="104775" cy="533400"/>
            </a:xfrm>
            <a:custGeom>
              <a:avLst/>
              <a:gdLst>
                <a:gd name="connsiteX0" fmla="*/ 0 w 104775"/>
                <a:gd name="connsiteY0" fmla="*/ 0 h 533400"/>
                <a:gd name="connsiteX1" fmla="*/ 104775 w 104775"/>
                <a:gd name="connsiteY1" fmla="*/ 0 h 533400"/>
                <a:gd name="connsiteX2" fmla="*/ 104775 w 104775"/>
                <a:gd name="connsiteY2" fmla="*/ 533400 h 533400"/>
                <a:gd name="connsiteX3" fmla="*/ 0 w 104775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33400">
                  <a:moveTo>
                    <a:pt x="0" y="0"/>
                  </a:moveTo>
                  <a:lnTo>
                    <a:pt x="104775" y="0"/>
                  </a:lnTo>
                  <a:lnTo>
                    <a:pt x="104775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BB0DBBB-9DEA-E5B7-05FD-648BE23F6B78}"/>
                </a:ext>
              </a:extLst>
            </p:cNvPr>
            <p:cNvSpPr/>
            <p:nvPr/>
          </p:nvSpPr>
          <p:spPr>
            <a:xfrm>
              <a:off x="9560109" y="2167815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C1FE595-FA3B-77F7-0E7F-D78D1AC501D2}"/>
                </a:ext>
              </a:extLst>
            </p:cNvPr>
            <p:cNvSpPr/>
            <p:nvPr/>
          </p:nvSpPr>
          <p:spPr>
            <a:xfrm>
              <a:off x="9417234" y="2329740"/>
              <a:ext cx="104775" cy="171450"/>
            </a:xfrm>
            <a:custGeom>
              <a:avLst/>
              <a:gdLst>
                <a:gd name="connsiteX0" fmla="*/ 0 w 104775"/>
                <a:gd name="connsiteY0" fmla="*/ 0 h 171450"/>
                <a:gd name="connsiteX1" fmla="*/ 104775 w 104775"/>
                <a:gd name="connsiteY1" fmla="*/ 0 h 171450"/>
                <a:gd name="connsiteX2" fmla="*/ 104775 w 104775"/>
                <a:gd name="connsiteY2" fmla="*/ 171450 h 171450"/>
                <a:gd name="connsiteX3" fmla="*/ 0 w 104775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71450">
                  <a:moveTo>
                    <a:pt x="0" y="0"/>
                  </a:moveTo>
                  <a:lnTo>
                    <a:pt x="104775" y="0"/>
                  </a:lnTo>
                  <a:lnTo>
                    <a:pt x="104775" y="17145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8" name="Graphic 67" descr="Marker with solid fill">
            <a:extLst>
              <a:ext uri="{FF2B5EF4-FFF2-40B4-BE49-F238E27FC236}">
                <a16:creationId xmlns:a16="http://schemas.microsoft.com/office/drawing/2014/main" id="{4A81FA0A-BA64-6723-CD68-31390FF6E0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55484" y="326520"/>
            <a:ext cx="914400" cy="91440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26512918-DCA0-0E6C-C4D3-122AC29580E5}"/>
              </a:ext>
            </a:extLst>
          </p:cNvPr>
          <p:cNvGrpSpPr/>
          <p:nvPr/>
        </p:nvGrpSpPr>
        <p:grpSpPr>
          <a:xfrm>
            <a:off x="4753794" y="517324"/>
            <a:ext cx="548640" cy="660581"/>
            <a:chOff x="4753794" y="517324"/>
            <a:chExt cx="548640" cy="660581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9F59FDE-8F2A-4D60-A3FC-B1647EB7DBF6}"/>
                </a:ext>
              </a:extLst>
            </p:cNvPr>
            <p:cNvSpPr/>
            <p:nvPr/>
          </p:nvSpPr>
          <p:spPr>
            <a:xfrm>
              <a:off x="4769034" y="517324"/>
              <a:ext cx="419418" cy="369116"/>
            </a:xfrm>
            <a:custGeom>
              <a:avLst/>
              <a:gdLst>
                <a:gd name="connsiteX0" fmla="*/ 401003 w 553402"/>
                <a:gd name="connsiteY0" fmla="*/ 0 h 324802"/>
                <a:gd name="connsiteX1" fmla="*/ 457200 w 553402"/>
                <a:gd name="connsiteY1" fmla="*/ 56198 h 324802"/>
                <a:gd name="connsiteX2" fmla="*/ 381953 w 553402"/>
                <a:gd name="connsiteY2" fmla="*/ 131445 h 324802"/>
                <a:gd name="connsiteX3" fmla="*/ 324803 w 553402"/>
                <a:gd name="connsiteY3" fmla="*/ 74295 h 324802"/>
                <a:gd name="connsiteX4" fmla="*/ 229553 w 553402"/>
                <a:gd name="connsiteY4" fmla="*/ 169545 h 324802"/>
                <a:gd name="connsiteX5" fmla="*/ 172403 w 553402"/>
                <a:gd name="connsiteY5" fmla="*/ 112395 h 324802"/>
                <a:gd name="connsiteX6" fmla="*/ 0 w 553402"/>
                <a:gd name="connsiteY6" fmla="*/ 284798 h 324802"/>
                <a:gd name="connsiteX7" fmla="*/ 40005 w 553402"/>
                <a:gd name="connsiteY7" fmla="*/ 324803 h 324802"/>
                <a:gd name="connsiteX8" fmla="*/ 172403 w 553402"/>
                <a:gd name="connsiteY8" fmla="*/ 192405 h 324802"/>
                <a:gd name="connsiteX9" fmla="*/ 229553 w 553402"/>
                <a:gd name="connsiteY9" fmla="*/ 249555 h 324802"/>
                <a:gd name="connsiteX10" fmla="*/ 324803 w 553402"/>
                <a:gd name="connsiteY10" fmla="*/ 154305 h 324802"/>
                <a:gd name="connsiteX11" fmla="*/ 381953 w 553402"/>
                <a:gd name="connsiteY11" fmla="*/ 211455 h 324802"/>
                <a:gd name="connsiteX12" fmla="*/ 497205 w 553402"/>
                <a:gd name="connsiteY12" fmla="*/ 96202 h 324802"/>
                <a:gd name="connsiteX13" fmla="*/ 553403 w 553402"/>
                <a:gd name="connsiteY13" fmla="*/ 152400 h 324802"/>
                <a:gd name="connsiteX14" fmla="*/ 553403 w 553402"/>
                <a:gd name="connsiteY14" fmla="*/ 0 h 32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3402" h="324802">
                  <a:moveTo>
                    <a:pt x="401003" y="0"/>
                  </a:moveTo>
                  <a:lnTo>
                    <a:pt x="457200" y="56198"/>
                  </a:lnTo>
                  <a:lnTo>
                    <a:pt x="381953" y="131445"/>
                  </a:lnTo>
                  <a:lnTo>
                    <a:pt x="324803" y="74295"/>
                  </a:lnTo>
                  <a:lnTo>
                    <a:pt x="229553" y="169545"/>
                  </a:lnTo>
                  <a:lnTo>
                    <a:pt x="172403" y="112395"/>
                  </a:lnTo>
                  <a:lnTo>
                    <a:pt x="0" y="284798"/>
                  </a:lnTo>
                  <a:lnTo>
                    <a:pt x="40005" y="324803"/>
                  </a:lnTo>
                  <a:lnTo>
                    <a:pt x="172403" y="192405"/>
                  </a:lnTo>
                  <a:lnTo>
                    <a:pt x="229553" y="249555"/>
                  </a:lnTo>
                  <a:lnTo>
                    <a:pt x="324803" y="154305"/>
                  </a:lnTo>
                  <a:lnTo>
                    <a:pt x="381953" y="211455"/>
                  </a:lnTo>
                  <a:lnTo>
                    <a:pt x="497205" y="96202"/>
                  </a:lnTo>
                  <a:lnTo>
                    <a:pt x="553403" y="152400"/>
                  </a:lnTo>
                  <a:lnTo>
                    <a:pt x="55340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BE61346-8153-E92C-A1DD-C36836AC617D}"/>
                </a:ext>
              </a:extLst>
            </p:cNvPr>
            <p:cNvGrpSpPr/>
            <p:nvPr/>
          </p:nvGrpSpPr>
          <p:grpSpPr>
            <a:xfrm>
              <a:off x="4753794" y="594975"/>
              <a:ext cx="548640" cy="582930"/>
              <a:chOff x="4737737" y="429240"/>
              <a:chExt cx="548640" cy="582930"/>
            </a:xfrm>
          </p:grpSpPr>
          <p:grpSp>
            <p:nvGrpSpPr>
              <p:cNvPr id="77" name="Graphic 75" descr="Bar chart with solid fill">
                <a:extLst>
                  <a:ext uri="{FF2B5EF4-FFF2-40B4-BE49-F238E27FC236}">
                    <a16:creationId xmlns:a16="http://schemas.microsoft.com/office/drawing/2014/main" id="{E179D64F-CC32-DBF4-ED2F-7C5894199150}"/>
                  </a:ext>
                </a:extLst>
              </p:cNvPr>
              <p:cNvGrpSpPr/>
              <p:nvPr/>
            </p:nvGrpSpPr>
            <p:grpSpPr>
              <a:xfrm>
                <a:off x="4737737" y="429240"/>
                <a:ext cx="542925" cy="533400"/>
                <a:chOff x="5772150" y="3105150"/>
                <a:chExt cx="542925" cy="53340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D4E6B5C0-2C98-907F-A5E9-769616AEFE9C}"/>
                    </a:ext>
                  </a:extLst>
                </p:cNvPr>
                <p:cNvSpPr/>
                <p:nvPr/>
              </p:nvSpPr>
              <p:spPr>
                <a:xfrm>
                  <a:off x="6064250" y="3362325"/>
                  <a:ext cx="104775" cy="274320"/>
                </a:xfrm>
                <a:custGeom>
                  <a:avLst/>
                  <a:gdLst>
                    <a:gd name="connsiteX0" fmla="*/ 0 w 104775"/>
                    <a:gd name="connsiteY0" fmla="*/ 0 h 333375"/>
                    <a:gd name="connsiteX1" fmla="*/ 104775 w 104775"/>
                    <a:gd name="connsiteY1" fmla="*/ 0 h 333375"/>
                    <a:gd name="connsiteX2" fmla="*/ 104775 w 104775"/>
                    <a:gd name="connsiteY2" fmla="*/ 333375 h 333375"/>
                    <a:gd name="connsiteX3" fmla="*/ 0 w 104775"/>
                    <a:gd name="connsiteY3" fmla="*/ 333375 h 333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75" h="333375">
                      <a:moveTo>
                        <a:pt x="0" y="0"/>
                      </a:moveTo>
                      <a:lnTo>
                        <a:pt x="104775" y="0"/>
                      </a:lnTo>
                      <a:lnTo>
                        <a:pt x="104775" y="333375"/>
                      </a:lnTo>
                      <a:lnTo>
                        <a:pt x="0" y="33337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041A63E1-7AEA-74D0-E80D-03990AE51530}"/>
                    </a:ext>
                  </a:extLst>
                </p:cNvPr>
                <p:cNvSpPr/>
                <p:nvPr/>
              </p:nvSpPr>
              <p:spPr>
                <a:xfrm>
                  <a:off x="6210300" y="3105150"/>
                  <a:ext cx="104775" cy="533400"/>
                </a:xfrm>
                <a:custGeom>
                  <a:avLst/>
                  <a:gdLst>
                    <a:gd name="connsiteX0" fmla="*/ 0 w 104775"/>
                    <a:gd name="connsiteY0" fmla="*/ 0 h 533400"/>
                    <a:gd name="connsiteX1" fmla="*/ 104775 w 104775"/>
                    <a:gd name="connsiteY1" fmla="*/ 0 h 533400"/>
                    <a:gd name="connsiteX2" fmla="*/ 104775 w 104775"/>
                    <a:gd name="connsiteY2" fmla="*/ 533400 h 533400"/>
                    <a:gd name="connsiteX3" fmla="*/ 0 w 104775"/>
                    <a:gd name="connsiteY3" fmla="*/ 533400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75" h="533400">
                      <a:moveTo>
                        <a:pt x="0" y="0"/>
                      </a:moveTo>
                      <a:lnTo>
                        <a:pt x="104775" y="0"/>
                      </a:lnTo>
                      <a:lnTo>
                        <a:pt x="104775" y="533400"/>
                      </a:lnTo>
                      <a:lnTo>
                        <a:pt x="0" y="5334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868461BB-B170-6A8B-F1A7-2C486D058D4B}"/>
                    </a:ext>
                  </a:extLst>
                </p:cNvPr>
                <p:cNvSpPr/>
                <p:nvPr/>
              </p:nvSpPr>
              <p:spPr>
                <a:xfrm>
                  <a:off x="5918200" y="3305175"/>
                  <a:ext cx="104775" cy="333375"/>
                </a:xfrm>
                <a:custGeom>
                  <a:avLst/>
                  <a:gdLst>
                    <a:gd name="connsiteX0" fmla="*/ 0 w 104775"/>
                    <a:gd name="connsiteY0" fmla="*/ 0 h 333375"/>
                    <a:gd name="connsiteX1" fmla="*/ 104775 w 104775"/>
                    <a:gd name="connsiteY1" fmla="*/ 0 h 333375"/>
                    <a:gd name="connsiteX2" fmla="*/ 104775 w 104775"/>
                    <a:gd name="connsiteY2" fmla="*/ 333375 h 333375"/>
                    <a:gd name="connsiteX3" fmla="*/ 0 w 104775"/>
                    <a:gd name="connsiteY3" fmla="*/ 333375 h 333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75" h="333375">
                      <a:moveTo>
                        <a:pt x="0" y="0"/>
                      </a:moveTo>
                      <a:lnTo>
                        <a:pt x="104775" y="0"/>
                      </a:lnTo>
                      <a:lnTo>
                        <a:pt x="104775" y="333375"/>
                      </a:lnTo>
                      <a:lnTo>
                        <a:pt x="0" y="33337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B2E42BE5-EAA6-FA07-7762-5C65A22383B3}"/>
                    </a:ext>
                  </a:extLst>
                </p:cNvPr>
                <p:cNvSpPr/>
                <p:nvPr/>
              </p:nvSpPr>
              <p:spPr>
                <a:xfrm>
                  <a:off x="5772150" y="3467100"/>
                  <a:ext cx="104775" cy="171450"/>
                </a:xfrm>
                <a:custGeom>
                  <a:avLst/>
                  <a:gdLst>
                    <a:gd name="connsiteX0" fmla="*/ 0 w 104775"/>
                    <a:gd name="connsiteY0" fmla="*/ 0 h 171450"/>
                    <a:gd name="connsiteX1" fmla="*/ 104775 w 104775"/>
                    <a:gd name="connsiteY1" fmla="*/ 0 h 171450"/>
                    <a:gd name="connsiteX2" fmla="*/ 104775 w 104775"/>
                    <a:gd name="connsiteY2" fmla="*/ 171450 h 171450"/>
                    <a:gd name="connsiteX3" fmla="*/ 0 w 104775"/>
                    <a:gd name="connsiteY3" fmla="*/ 17145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75" h="171450">
                      <a:moveTo>
                        <a:pt x="0" y="0"/>
                      </a:moveTo>
                      <a:lnTo>
                        <a:pt x="104775" y="0"/>
                      </a:lnTo>
                      <a:lnTo>
                        <a:pt x="104775" y="171450"/>
                      </a:lnTo>
                      <a:lnTo>
                        <a:pt x="0" y="17145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C723092-CE64-C14E-A980-46DBC79DF8EB}"/>
                  </a:ext>
                </a:extLst>
              </p:cNvPr>
              <p:cNvCxnSpPr/>
              <p:nvPr/>
            </p:nvCxnSpPr>
            <p:spPr>
              <a:xfrm flipH="1">
                <a:off x="4752977" y="1012170"/>
                <a:ext cx="5334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E1405BA-3E7E-5512-6440-4495FBD1BA4C}"/>
              </a:ext>
            </a:extLst>
          </p:cNvPr>
          <p:cNvGrpSpPr/>
          <p:nvPr/>
        </p:nvGrpSpPr>
        <p:grpSpPr>
          <a:xfrm>
            <a:off x="8321859" y="429240"/>
            <a:ext cx="914400" cy="914400"/>
            <a:chOff x="4017333" y="2609849"/>
            <a:chExt cx="914400" cy="914400"/>
          </a:xfrm>
        </p:grpSpPr>
        <p:pic>
          <p:nvPicPr>
            <p:cNvPr id="66" name="Graphic 65" descr="Marker outline">
              <a:extLst>
                <a:ext uri="{FF2B5EF4-FFF2-40B4-BE49-F238E27FC236}">
                  <a16:creationId xmlns:a16="http://schemas.microsoft.com/office/drawing/2014/main" id="{C7F37366-DB52-A0C2-1512-57B2C261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17333" y="2609849"/>
              <a:ext cx="914400" cy="914400"/>
            </a:xfrm>
            <a:prstGeom prst="rect">
              <a:avLst/>
            </a:prstGeom>
          </p:spPr>
        </p:pic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A18C8AC-4D3F-E0D9-5837-41DA9D6D34B4}"/>
                </a:ext>
              </a:extLst>
            </p:cNvPr>
            <p:cNvSpPr/>
            <p:nvPr/>
          </p:nvSpPr>
          <p:spPr>
            <a:xfrm flipV="1">
              <a:off x="4183612" y="3281359"/>
              <a:ext cx="581843" cy="157161"/>
            </a:xfrm>
            <a:custGeom>
              <a:avLst/>
              <a:gdLst>
                <a:gd name="connsiteX0" fmla="*/ 561975 w 628650"/>
                <a:gd name="connsiteY0" fmla="*/ 126682 h 140969"/>
                <a:gd name="connsiteX1" fmla="*/ 578168 w 628650"/>
                <a:gd name="connsiteY1" fmla="*/ 140970 h 140969"/>
                <a:gd name="connsiteX2" fmla="*/ 628650 w 628650"/>
                <a:gd name="connsiteY2" fmla="*/ 90488 h 140969"/>
                <a:gd name="connsiteX3" fmla="*/ 314325 w 628650"/>
                <a:gd name="connsiteY3" fmla="*/ 0 h 140969"/>
                <a:gd name="connsiteX4" fmla="*/ 0 w 628650"/>
                <a:gd name="connsiteY4" fmla="*/ 90488 h 140969"/>
                <a:gd name="connsiteX5" fmla="*/ 50482 w 628650"/>
                <a:gd name="connsiteY5" fmla="*/ 140970 h 140969"/>
                <a:gd name="connsiteX6" fmla="*/ 66675 w 628650"/>
                <a:gd name="connsiteY6" fmla="*/ 126682 h 140969"/>
                <a:gd name="connsiteX7" fmla="*/ 19050 w 628650"/>
                <a:gd name="connsiteY7" fmla="*/ 90488 h 140969"/>
                <a:gd name="connsiteX8" fmla="*/ 314325 w 628650"/>
                <a:gd name="connsiteY8" fmla="*/ 19050 h 140969"/>
                <a:gd name="connsiteX9" fmla="*/ 609600 w 628650"/>
                <a:gd name="connsiteY9" fmla="*/ 90488 h 140969"/>
                <a:gd name="connsiteX10" fmla="*/ 561975 w 628650"/>
                <a:gd name="connsiteY10" fmla="*/ 126682 h 14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650" h="140969">
                  <a:moveTo>
                    <a:pt x="561975" y="126682"/>
                  </a:moveTo>
                  <a:cubicBezTo>
                    <a:pt x="567690" y="131445"/>
                    <a:pt x="572453" y="136208"/>
                    <a:pt x="578168" y="140970"/>
                  </a:cubicBezTo>
                  <a:cubicBezTo>
                    <a:pt x="609600" y="127635"/>
                    <a:pt x="628650" y="110490"/>
                    <a:pt x="628650" y="90488"/>
                  </a:cubicBezTo>
                  <a:cubicBezTo>
                    <a:pt x="628650" y="31433"/>
                    <a:pt x="466725" y="0"/>
                    <a:pt x="314325" y="0"/>
                  </a:cubicBezTo>
                  <a:cubicBezTo>
                    <a:pt x="161925" y="0"/>
                    <a:pt x="0" y="31433"/>
                    <a:pt x="0" y="90488"/>
                  </a:cubicBezTo>
                  <a:cubicBezTo>
                    <a:pt x="0" y="110490"/>
                    <a:pt x="19050" y="127635"/>
                    <a:pt x="50482" y="140970"/>
                  </a:cubicBezTo>
                  <a:cubicBezTo>
                    <a:pt x="56197" y="136208"/>
                    <a:pt x="60960" y="131445"/>
                    <a:pt x="66675" y="126682"/>
                  </a:cubicBezTo>
                  <a:cubicBezTo>
                    <a:pt x="36195" y="114300"/>
                    <a:pt x="19050" y="101918"/>
                    <a:pt x="19050" y="90488"/>
                  </a:cubicBezTo>
                  <a:cubicBezTo>
                    <a:pt x="19050" y="60960"/>
                    <a:pt x="131445" y="19050"/>
                    <a:pt x="314325" y="19050"/>
                  </a:cubicBezTo>
                  <a:cubicBezTo>
                    <a:pt x="497205" y="19050"/>
                    <a:pt x="609600" y="60960"/>
                    <a:pt x="609600" y="90488"/>
                  </a:cubicBezTo>
                  <a:cubicBezTo>
                    <a:pt x="609600" y="101918"/>
                    <a:pt x="593408" y="115253"/>
                    <a:pt x="561975" y="1266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72E809A-E947-F98E-8DCE-9C33C0B5FEBA}"/>
              </a:ext>
            </a:extLst>
          </p:cNvPr>
          <p:cNvGrpSpPr/>
          <p:nvPr/>
        </p:nvGrpSpPr>
        <p:grpSpPr>
          <a:xfrm>
            <a:off x="6544020" y="1834440"/>
            <a:ext cx="914400" cy="914400"/>
            <a:chOff x="6544020" y="1834440"/>
            <a:chExt cx="914400" cy="914400"/>
          </a:xfrm>
        </p:grpSpPr>
        <p:pic>
          <p:nvPicPr>
            <p:cNvPr id="52" name="Graphic 51" descr="Filter outline">
              <a:extLst>
                <a:ext uri="{FF2B5EF4-FFF2-40B4-BE49-F238E27FC236}">
                  <a16:creationId xmlns:a16="http://schemas.microsoft.com/office/drawing/2014/main" id="{08F56E47-0BBB-3CAE-5F49-CBF9081F4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544020" y="1834440"/>
              <a:ext cx="914400" cy="914400"/>
            </a:xfrm>
            <a:prstGeom prst="rect">
              <a:avLst/>
            </a:prstGeom>
          </p:spPr>
        </p:pic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FB92EED-D903-414A-83B6-891948DDBC5C}"/>
                </a:ext>
              </a:extLst>
            </p:cNvPr>
            <p:cNvGrpSpPr/>
            <p:nvPr/>
          </p:nvGrpSpPr>
          <p:grpSpPr>
            <a:xfrm>
              <a:off x="7104645" y="2445466"/>
              <a:ext cx="91440" cy="91440"/>
              <a:chOff x="5539740" y="3334701"/>
              <a:chExt cx="91440" cy="91440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04624A8-B307-1D01-C79E-8F3FDCBB1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460" y="3334701"/>
                <a:ext cx="0" cy="914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5BE3036-AD05-4674-5826-51097F80F1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85460" y="3334701"/>
                <a:ext cx="0" cy="914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0" name="Graphic 61" descr="Pie chart outline">
            <a:extLst>
              <a:ext uri="{FF2B5EF4-FFF2-40B4-BE49-F238E27FC236}">
                <a16:creationId xmlns:a16="http://schemas.microsoft.com/office/drawing/2014/main" id="{65478B1B-6E6B-8734-45C9-16914964EABB}"/>
              </a:ext>
            </a:extLst>
          </p:cNvPr>
          <p:cNvSpPr/>
          <p:nvPr/>
        </p:nvSpPr>
        <p:spPr>
          <a:xfrm>
            <a:off x="2804455" y="1872540"/>
            <a:ext cx="723900" cy="723900"/>
          </a:xfrm>
          <a:custGeom>
            <a:avLst/>
            <a:gdLst>
              <a:gd name="connsiteX0" fmla="*/ 361950 w 723900"/>
              <a:gd name="connsiteY0" fmla="*/ 0 h 723900"/>
              <a:gd name="connsiteX1" fmla="*/ 0 w 723900"/>
              <a:gd name="connsiteY1" fmla="*/ 361950 h 723900"/>
              <a:gd name="connsiteX2" fmla="*/ 361950 w 723900"/>
              <a:gd name="connsiteY2" fmla="*/ 723900 h 723900"/>
              <a:gd name="connsiteX3" fmla="*/ 723900 w 723900"/>
              <a:gd name="connsiteY3" fmla="*/ 361950 h 723900"/>
              <a:gd name="connsiteX4" fmla="*/ 361950 w 723900"/>
              <a:gd name="connsiteY4" fmla="*/ 0 h 723900"/>
              <a:gd name="connsiteX5" fmla="*/ 704612 w 723900"/>
              <a:gd name="connsiteY5" fmla="*/ 352425 h 723900"/>
              <a:gd name="connsiteX6" fmla="*/ 371475 w 723900"/>
              <a:gd name="connsiteY6" fmla="*/ 352425 h 723900"/>
              <a:gd name="connsiteX7" fmla="*/ 371475 w 723900"/>
              <a:gd name="connsiteY7" fmla="*/ 19288 h 723900"/>
              <a:gd name="connsiteX8" fmla="*/ 704612 w 723900"/>
              <a:gd name="connsiteY8" fmla="*/ 352425 h 723900"/>
              <a:gd name="connsiteX9" fmla="*/ 19050 w 723900"/>
              <a:gd name="connsiteY9" fmla="*/ 361950 h 723900"/>
              <a:gd name="connsiteX10" fmla="*/ 352425 w 723900"/>
              <a:gd name="connsiteY10" fmla="*/ 19288 h 723900"/>
              <a:gd name="connsiteX11" fmla="*/ 352425 w 723900"/>
              <a:gd name="connsiteY11" fmla="*/ 365893 h 723900"/>
              <a:gd name="connsiteX12" fmla="*/ 597408 w 723900"/>
              <a:gd name="connsiteY12" fmla="*/ 610876 h 723900"/>
              <a:gd name="connsiteX13" fmla="*/ 113024 w 723900"/>
              <a:gd name="connsiteY13" fmla="*/ 597942 h 723900"/>
              <a:gd name="connsiteX14" fmla="*/ 19050 w 723900"/>
              <a:gd name="connsiteY14" fmla="*/ 361950 h 723900"/>
              <a:gd name="connsiteX15" fmla="*/ 610876 w 723900"/>
              <a:gd name="connsiteY15" fmla="*/ 597408 h 723900"/>
              <a:gd name="connsiteX16" fmla="*/ 385134 w 723900"/>
              <a:gd name="connsiteY16" fmla="*/ 371666 h 723900"/>
              <a:gd name="connsiteX17" fmla="*/ 385201 w 723900"/>
              <a:gd name="connsiteY17" fmla="*/ 371504 h 723900"/>
              <a:gd name="connsiteX18" fmla="*/ 704612 w 723900"/>
              <a:gd name="connsiteY18" fmla="*/ 371504 h 723900"/>
              <a:gd name="connsiteX19" fmla="*/ 610876 w 723900"/>
              <a:gd name="connsiteY19" fmla="*/ 597408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3900" h="723900">
                <a:moveTo>
                  <a:pt x="361950" y="0"/>
                </a:moveTo>
                <a:cubicBezTo>
                  <a:pt x="162051" y="0"/>
                  <a:pt x="0" y="162051"/>
                  <a:pt x="0" y="361950"/>
                </a:cubicBezTo>
                <a:cubicBezTo>
                  <a:pt x="0" y="561849"/>
                  <a:pt x="162051" y="723900"/>
                  <a:pt x="361950" y="723900"/>
                </a:cubicBezTo>
                <a:cubicBezTo>
                  <a:pt x="561849" y="723900"/>
                  <a:pt x="723900" y="561849"/>
                  <a:pt x="723900" y="361950"/>
                </a:cubicBezTo>
                <a:cubicBezTo>
                  <a:pt x="723900" y="162051"/>
                  <a:pt x="561849" y="0"/>
                  <a:pt x="361950" y="0"/>
                </a:cubicBezTo>
                <a:close/>
                <a:moveTo>
                  <a:pt x="704612" y="352425"/>
                </a:moveTo>
                <a:lnTo>
                  <a:pt x="371475" y="352425"/>
                </a:lnTo>
                <a:lnTo>
                  <a:pt x="371475" y="19288"/>
                </a:lnTo>
                <a:cubicBezTo>
                  <a:pt x="553239" y="24546"/>
                  <a:pt x="699354" y="170661"/>
                  <a:pt x="704612" y="352425"/>
                </a:cubicBezTo>
                <a:close/>
                <a:moveTo>
                  <a:pt x="19050" y="361950"/>
                </a:moveTo>
                <a:cubicBezTo>
                  <a:pt x="19282" y="176393"/>
                  <a:pt x="166945" y="24617"/>
                  <a:pt x="352425" y="19288"/>
                </a:cubicBezTo>
                <a:lnTo>
                  <a:pt x="352425" y="365893"/>
                </a:lnTo>
                <a:lnTo>
                  <a:pt x="597408" y="610876"/>
                </a:lnTo>
                <a:cubicBezTo>
                  <a:pt x="460078" y="741063"/>
                  <a:pt x="243211" y="735273"/>
                  <a:pt x="113024" y="597942"/>
                </a:cubicBezTo>
                <a:cubicBezTo>
                  <a:pt x="52620" y="534224"/>
                  <a:pt x="18981" y="449749"/>
                  <a:pt x="19050" y="361950"/>
                </a:cubicBezTo>
                <a:close/>
                <a:moveTo>
                  <a:pt x="610876" y="597408"/>
                </a:moveTo>
                <a:lnTo>
                  <a:pt x="385134" y="371666"/>
                </a:lnTo>
                <a:cubicBezTo>
                  <a:pt x="385048" y="371580"/>
                  <a:pt x="385077" y="371504"/>
                  <a:pt x="385201" y="371504"/>
                </a:cubicBezTo>
                <a:lnTo>
                  <a:pt x="704612" y="371504"/>
                </a:lnTo>
                <a:cubicBezTo>
                  <a:pt x="702324" y="455794"/>
                  <a:pt x="668936" y="536259"/>
                  <a:pt x="610876" y="5974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  <a:scene3d>
            <a:camera prst="orthographicFront">
              <a:rot lat="3049884" lon="1070515" rev="1856992"/>
            </a:camera>
            <a:lightRig rig="threePt" dir="t"/>
          </a:scene3d>
          <a:sp3d>
            <a:bevelT w="0" h="0"/>
            <a:bevelB w="0" h="0"/>
          </a:sp3d>
        </p:spPr>
        <p:txBody>
          <a:bodyPr rtlCol="0" anchor="ctr"/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42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0B53D3-BA32-8AD0-DDD7-3682430E1C5F}"/>
              </a:ext>
            </a:extLst>
          </p:cNvPr>
          <p:cNvSpPr/>
          <p:nvPr/>
        </p:nvSpPr>
        <p:spPr>
          <a:xfrm>
            <a:off x="2823181" y="665020"/>
            <a:ext cx="2593571" cy="1346662"/>
          </a:xfrm>
          <a:prstGeom prst="rect">
            <a:avLst/>
          </a:prstGeom>
          <a:solidFill>
            <a:srgbClr val="A666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4E78"/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38F3E69-06AE-7103-990F-8CDEF8CF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46" y="3193920"/>
            <a:ext cx="6591300" cy="3667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41F159-23C2-BFCC-8582-FE8AD56B4506}"/>
              </a:ext>
            </a:extLst>
          </p:cNvPr>
          <p:cNvSpPr/>
          <p:nvPr/>
        </p:nvSpPr>
        <p:spPr>
          <a:xfrm>
            <a:off x="5629660" y="681646"/>
            <a:ext cx="2593571" cy="1346662"/>
          </a:xfrm>
          <a:prstGeom prst="rect">
            <a:avLst/>
          </a:prstGeom>
          <a:solidFill>
            <a:srgbClr val="6F7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4E78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7EECAC-1151-84DB-4B84-AFCAC43036D1}"/>
              </a:ext>
            </a:extLst>
          </p:cNvPr>
          <p:cNvSpPr/>
          <p:nvPr/>
        </p:nvSpPr>
        <p:spPr>
          <a:xfrm>
            <a:off x="8649047" y="681646"/>
            <a:ext cx="2593571" cy="1346662"/>
          </a:xfrm>
          <a:prstGeom prst="rect">
            <a:avLst/>
          </a:prstGeom>
          <a:solidFill>
            <a:srgbClr val="9AC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4E7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4AF3AE-4A7F-7F0B-5A0A-CF827A2C4A83}"/>
              </a:ext>
            </a:extLst>
          </p:cNvPr>
          <p:cNvSpPr/>
          <p:nvPr/>
        </p:nvSpPr>
        <p:spPr>
          <a:xfrm>
            <a:off x="16702" y="665020"/>
            <a:ext cx="2593571" cy="1346662"/>
          </a:xfrm>
          <a:prstGeom prst="rect">
            <a:avLst/>
          </a:prstGeom>
          <a:solidFill>
            <a:srgbClr val="2E54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C06C6-2CDC-576A-8357-279DFEA97278}"/>
              </a:ext>
            </a:extLst>
          </p:cNvPr>
          <p:cNvSpPr/>
          <p:nvPr/>
        </p:nvSpPr>
        <p:spPr>
          <a:xfrm>
            <a:off x="0" y="2279419"/>
            <a:ext cx="2593571" cy="1346662"/>
          </a:xfrm>
          <a:prstGeom prst="rect">
            <a:avLst/>
          </a:prstGeom>
          <a:solidFill>
            <a:srgbClr val="2038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4E78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DAEFC-A586-31CD-8A02-0B2881C408D0}"/>
              </a:ext>
            </a:extLst>
          </p:cNvPr>
          <p:cNvSpPr/>
          <p:nvPr/>
        </p:nvSpPr>
        <p:spPr>
          <a:xfrm>
            <a:off x="2823181" y="2230236"/>
            <a:ext cx="2593571" cy="1346662"/>
          </a:xfrm>
          <a:prstGeom prst="rect">
            <a:avLst/>
          </a:prstGeom>
          <a:solidFill>
            <a:srgbClr val="979D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CB73F75C-3344-D3A8-27C8-69E710E76A1A}"/>
              </a:ext>
            </a:extLst>
          </p:cNvPr>
          <p:cNvSpPr/>
          <p:nvPr/>
        </p:nvSpPr>
        <p:spPr>
          <a:xfrm>
            <a:off x="8223231" y="2268076"/>
            <a:ext cx="3738562" cy="650127"/>
          </a:xfrm>
          <a:custGeom>
            <a:avLst/>
            <a:gdLst>
              <a:gd name="connsiteX0" fmla="*/ 108357 w 3733800"/>
              <a:gd name="connsiteY0" fmla="*/ 0 h 650127"/>
              <a:gd name="connsiteX1" fmla="*/ 3625443 w 3733800"/>
              <a:gd name="connsiteY1" fmla="*/ 0 h 650127"/>
              <a:gd name="connsiteX2" fmla="*/ 3733800 w 3733800"/>
              <a:gd name="connsiteY2" fmla="*/ 108357 h 650127"/>
              <a:gd name="connsiteX3" fmla="*/ 3733800 w 3733800"/>
              <a:gd name="connsiteY3" fmla="*/ 650127 h 650127"/>
              <a:gd name="connsiteX4" fmla="*/ 3733800 w 3733800"/>
              <a:gd name="connsiteY4" fmla="*/ 650127 h 650127"/>
              <a:gd name="connsiteX5" fmla="*/ 0 w 3733800"/>
              <a:gd name="connsiteY5" fmla="*/ 650127 h 650127"/>
              <a:gd name="connsiteX6" fmla="*/ 0 w 3733800"/>
              <a:gd name="connsiteY6" fmla="*/ 650127 h 650127"/>
              <a:gd name="connsiteX7" fmla="*/ 0 w 3733800"/>
              <a:gd name="connsiteY7" fmla="*/ 108357 h 650127"/>
              <a:gd name="connsiteX8" fmla="*/ 108357 w 3733800"/>
              <a:gd name="connsiteY8" fmla="*/ 0 h 650127"/>
              <a:gd name="connsiteX0" fmla="*/ 113119 w 3738562"/>
              <a:gd name="connsiteY0" fmla="*/ 0 h 650127"/>
              <a:gd name="connsiteX1" fmla="*/ 3630205 w 3738562"/>
              <a:gd name="connsiteY1" fmla="*/ 0 h 650127"/>
              <a:gd name="connsiteX2" fmla="*/ 3738562 w 3738562"/>
              <a:gd name="connsiteY2" fmla="*/ 108357 h 650127"/>
              <a:gd name="connsiteX3" fmla="*/ 3738562 w 3738562"/>
              <a:gd name="connsiteY3" fmla="*/ 650127 h 650127"/>
              <a:gd name="connsiteX4" fmla="*/ 3738562 w 3738562"/>
              <a:gd name="connsiteY4" fmla="*/ 650127 h 650127"/>
              <a:gd name="connsiteX5" fmla="*/ 4762 w 3738562"/>
              <a:gd name="connsiteY5" fmla="*/ 650127 h 650127"/>
              <a:gd name="connsiteX6" fmla="*/ 4762 w 3738562"/>
              <a:gd name="connsiteY6" fmla="*/ 650127 h 650127"/>
              <a:gd name="connsiteX7" fmla="*/ 0 w 3738562"/>
              <a:gd name="connsiteY7" fmla="*/ 113120 h 650127"/>
              <a:gd name="connsiteX8" fmla="*/ 113119 w 3738562"/>
              <a:gd name="connsiteY8" fmla="*/ 0 h 6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38562" h="650127">
                <a:moveTo>
                  <a:pt x="113119" y="0"/>
                </a:moveTo>
                <a:lnTo>
                  <a:pt x="3630205" y="0"/>
                </a:lnTo>
                <a:cubicBezTo>
                  <a:pt x="3690049" y="0"/>
                  <a:pt x="3738562" y="48513"/>
                  <a:pt x="3738562" y="108357"/>
                </a:cubicBezTo>
                <a:lnTo>
                  <a:pt x="3738562" y="650127"/>
                </a:lnTo>
                <a:lnTo>
                  <a:pt x="3738562" y="650127"/>
                </a:lnTo>
                <a:lnTo>
                  <a:pt x="4762" y="650127"/>
                </a:lnTo>
                <a:lnTo>
                  <a:pt x="4762" y="650127"/>
                </a:lnTo>
                <a:cubicBezTo>
                  <a:pt x="4762" y="469537"/>
                  <a:pt x="0" y="293710"/>
                  <a:pt x="0" y="113120"/>
                </a:cubicBezTo>
                <a:cubicBezTo>
                  <a:pt x="0" y="53276"/>
                  <a:pt x="53275" y="0"/>
                  <a:pt x="113119" y="0"/>
                </a:cubicBezTo>
                <a:close/>
              </a:path>
            </a:pathLst>
          </a:cu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2072CA-2361-3973-F024-D15406FE3622}"/>
              </a:ext>
            </a:extLst>
          </p:cNvPr>
          <p:cNvSpPr/>
          <p:nvPr/>
        </p:nvSpPr>
        <p:spPr>
          <a:xfrm>
            <a:off x="5810250" y="2344826"/>
            <a:ext cx="2279063" cy="248314"/>
          </a:xfrm>
          <a:custGeom>
            <a:avLst/>
            <a:gdLst>
              <a:gd name="connsiteX0" fmla="*/ 104775 w 1234469"/>
              <a:gd name="connsiteY0" fmla="*/ 0 h 117475"/>
              <a:gd name="connsiteX1" fmla="*/ 1129694 w 1234469"/>
              <a:gd name="connsiteY1" fmla="*/ 0 h 117475"/>
              <a:gd name="connsiteX2" fmla="*/ 1234469 w 1234469"/>
              <a:gd name="connsiteY2" fmla="*/ 104775 h 117475"/>
              <a:gd name="connsiteX3" fmla="*/ 1231905 w 1234469"/>
              <a:gd name="connsiteY3" fmla="*/ 117475 h 117475"/>
              <a:gd name="connsiteX4" fmla="*/ 2564 w 1234469"/>
              <a:gd name="connsiteY4" fmla="*/ 117475 h 117475"/>
              <a:gd name="connsiteX5" fmla="*/ 0 w 1234469"/>
              <a:gd name="connsiteY5" fmla="*/ 104775 h 117475"/>
              <a:gd name="connsiteX6" fmla="*/ 104775 w 1234469"/>
              <a:gd name="connsiteY6" fmla="*/ 0 h 11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69" h="117475">
                <a:moveTo>
                  <a:pt x="104775" y="0"/>
                </a:moveTo>
                <a:lnTo>
                  <a:pt x="1129694" y="0"/>
                </a:lnTo>
                <a:cubicBezTo>
                  <a:pt x="1187560" y="0"/>
                  <a:pt x="1234469" y="46909"/>
                  <a:pt x="1234469" y="104775"/>
                </a:cubicBezTo>
                <a:lnTo>
                  <a:pt x="1231905" y="117475"/>
                </a:lnTo>
                <a:lnTo>
                  <a:pt x="2564" y="117475"/>
                </a:lnTo>
                <a:lnTo>
                  <a:pt x="0" y="104775"/>
                </a:lnTo>
                <a:cubicBezTo>
                  <a:pt x="0" y="46909"/>
                  <a:pt x="46909" y="0"/>
                  <a:pt x="104775" y="0"/>
                </a:cubicBezTo>
                <a:close/>
              </a:path>
            </a:pathLst>
          </a:custGeom>
          <a:gradFill flip="none" rotWithShape="1">
            <a:gsLst>
              <a:gs pos="0">
                <a:srgbClr val="17496D">
                  <a:alpha val="95000"/>
                  <a:lumMod val="96000"/>
                </a:srgbClr>
              </a:gs>
              <a:gs pos="50000">
                <a:srgbClr val="154A6D"/>
              </a:gs>
              <a:gs pos="100000">
                <a:srgbClr val="143554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12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E16376-BFBE-4DDA-3E9F-D6863F8CE683}"/>
              </a:ext>
            </a:extLst>
          </p:cNvPr>
          <p:cNvSpPr/>
          <p:nvPr/>
        </p:nvSpPr>
        <p:spPr>
          <a:xfrm>
            <a:off x="1" y="3795452"/>
            <a:ext cx="1847850" cy="566998"/>
          </a:xfrm>
          <a:prstGeom prst="rect">
            <a:avLst/>
          </a:prstGeom>
          <a:solidFill>
            <a:srgbClr val="7306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3ACD2A-2189-FCF4-8CD8-8F38723D8297}"/>
              </a:ext>
            </a:extLst>
          </p:cNvPr>
          <p:cNvSpPr/>
          <p:nvPr/>
        </p:nvSpPr>
        <p:spPr>
          <a:xfrm>
            <a:off x="1988234" y="3795452"/>
            <a:ext cx="1847850" cy="566998"/>
          </a:xfrm>
          <a:prstGeom prst="rect">
            <a:avLst/>
          </a:prstGeom>
          <a:solidFill>
            <a:srgbClr val="73B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BEA61F-2AB0-1099-4C82-6A01385AC892}"/>
              </a:ext>
            </a:extLst>
          </p:cNvPr>
          <p:cNvSpPr/>
          <p:nvPr/>
        </p:nvSpPr>
        <p:spPr>
          <a:xfrm>
            <a:off x="3976467" y="3795452"/>
            <a:ext cx="1847850" cy="566998"/>
          </a:xfrm>
          <a:prstGeom prst="rect">
            <a:avLst/>
          </a:prstGeom>
          <a:solidFill>
            <a:srgbClr val="717B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24DC83-6ABC-C127-AF0F-5814A3C65FAC}"/>
              </a:ext>
            </a:extLst>
          </p:cNvPr>
          <p:cNvSpPr/>
          <p:nvPr/>
        </p:nvSpPr>
        <p:spPr>
          <a:xfrm>
            <a:off x="-963" y="4592116"/>
            <a:ext cx="1847850" cy="566998"/>
          </a:xfrm>
          <a:prstGeom prst="rect">
            <a:avLst/>
          </a:prstGeom>
          <a:solidFill>
            <a:srgbClr val="A865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04CFB6-2C3D-99AB-6C66-A8137C5E21FF}"/>
              </a:ext>
            </a:extLst>
          </p:cNvPr>
          <p:cNvSpPr/>
          <p:nvPr/>
        </p:nvSpPr>
        <p:spPr>
          <a:xfrm>
            <a:off x="1988234" y="4537044"/>
            <a:ext cx="1847850" cy="566998"/>
          </a:xfrm>
          <a:prstGeom prst="rect">
            <a:avLst/>
          </a:prstGeom>
          <a:solidFill>
            <a:srgbClr val="A164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94E8F6-3BFB-6289-6B32-9502BA1C8F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A853E5A1-DAAA-ADD6-9159-3D12FABCD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46" y="3193920"/>
            <a:ext cx="65913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Islam</dc:creator>
  <cp:lastModifiedBy>Tanvir Islam</cp:lastModifiedBy>
  <cp:revision>4</cp:revision>
  <dcterms:created xsi:type="dcterms:W3CDTF">2023-02-09T13:54:34Z</dcterms:created>
  <dcterms:modified xsi:type="dcterms:W3CDTF">2023-02-11T15:21:59Z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2023-02-09T15:29:18Z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70920db8-fe40-4309-b19b-0ac5f235bdd0</vt:lpwstr>
  </property>
  <property fmtid="{D5CDD505-2E9C-101B-9397-08002B2CF9AE}" pid="7" name="MSIP_Label_defa4170-0d19-0005-0004-bc88714345d2_ActionId">
    <vt:lpwstr>3cf32370-a4cf-42de-80d6-47476eff8514</vt:lpwstr>
  </property>
  <property fmtid="{D5CDD505-2E9C-101B-9397-08002B2CF9AE}" pid="8" name="MSIP_Label_defa4170-0d19-0005-0004-bc88714345d2_ContentBits">
    <vt:lpwstr>0</vt:lpwstr>
  </property>
</Properties>
</file>