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11/19/2024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allthings.how/how-to-clear-search-history-on-windows-11/#clear-recommended-history-from-windows-11-start-menu" TargetMode="External"/><Relationship Id="rId3" Type="http://schemas.openxmlformats.org/officeDocument/2006/relationships/hyperlink" Target="https://allthings.how/how-to-clear-search-history-on-windows-11/#clear-windows-11-search-history-via-settings" TargetMode="External"/><Relationship Id="rId7" Type="http://schemas.openxmlformats.org/officeDocument/2006/relationships/hyperlink" Target="https://allthings.how/how-to-clear-search-history-on-windows-11/#clear-activity-history-on-windows-11" TargetMode="External"/><Relationship Id="rId2" Type="http://schemas.openxmlformats.org/officeDocument/2006/relationships/hyperlink" Target="https://allthings.how/how-to-clear-search-history-on-windows-11/#disable-recent-search-history-on-windows-11" TargetMode="External"/><Relationship Id="rId1" Type="http://schemas.openxmlformats.org/officeDocument/2006/relationships/slideLayout" Target="../slideLayouts/slideLayout2.xml"/><Relationship Id="rId6" Type="http://schemas.openxmlformats.org/officeDocument/2006/relationships/hyperlink" Target="https://allthings.how/how-to-clear-search-history-on-windows-11/#disable-file-explorer-search-history-in-windows-11" TargetMode="External"/><Relationship Id="rId5" Type="http://schemas.openxmlformats.org/officeDocument/2006/relationships/hyperlink" Target="https://allthings.how/how-to-clear-search-history-on-windows-11/#clear-file-explorer-search-history-on-windows-11" TargetMode="External"/><Relationship Id="rId4" Type="http://schemas.openxmlformats.org/officeDocument/2006/relationships/hyperlink" Target="https://allthings.how/how-to-clear-search-history-on-windows-11/#clear-search-history-from-the-clou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609600"/>
            <a:ext cx="6487130" cy="3200400"/>
          </a:xfrm>
        </p:spPr>
        <p:txBody>
          <a:bodyPr>
            <a:normAutofit/>
          </a:bodyPr>
          <a:lstStyle/>
          <a:p>
            <a:pPr algn="l"/>
            <a:r>
              <a:rPr lang="en-US" sz="2000" dirty="0" smtClean="0">
                <a:solidFill>
                  <a:srgbClr val="C00000"/>
                </a:solidFill>
                <a:latin typeface="Algerian" panose="04020705040A02060702" pitchFamily="82" charset="0"/>
              </a:rPr>
              <a:t>      </a:t>
            </a:r>
            <a:r>
              <a:rPr lang="en-US" sz="2800" dirty="0" smtClean="0">
                <a:solidFill>
                  <a:srgbClr val="C00000"/>
                </a:solidFill>
                <a:latin typeface="Algerian" panose="04020705040A02060702" pitchFamily="82" charset="0"/>
              </a:rPr>
              <a:t>WELCOME </a:t>
            </a:r>
            <a:r>
              <a:rPr lang="en-US" sz="2800" dirty="0">
                <a:solidFill>
                  <a:srgbClr val="C00000"/>
                </a:solidFill>
              </a:rPr>
              <a:t/>
            </a:r>
            <a:br>
              <a:rPr lang="en-US" sz="2800" dirty="0">
                <a:solidFill>
                  <a:srgbClr val="C00000"/>
                </a:solidFill>
              </a:rPr>
            </a:br>
            <a:r>
              <a:rPr lang="en-US" sz="2800" dirty="0" smtClean="0">
                <a:solidFill>
                  <a:srgbClr val="C00000"/>
                </a:solidFill>
              </a:rPr>
              <a:t>         </a:t>
            </a:r>
            <a:r>
              <a:rPr lang="en-US" sz="2800" dirty="0" smtClean="0">
                <a:solidFill>
                  <a:srgbClr val="C00000"/>
                </a:solidFill>
                <a:latin typeface="Algerian" panose="04020705040A02060702" pitchFamily="82" charset="0"/>
              </a:rPr>
              <a:t>TO</a:t>
            </a:r>
            <a:r>
              <a:rPr lang="en-US" sz="2800" dirty="0">
                <a:solidFill>
                  <a:srgbClr val="C00000"/>
                </a:solidFill>
              </a:rPr>
              <a:t/>
            </a:r>
            <a:br>
              <a:rPr lang="en-US" sz="2800" dirty="0">
                <a:solidFill>
                  <a:srgbClr val="C00000"/>
                </a:solidFill>
              </a:rPr>
            </a:br>
            <a:r>
              <a:rPr lang="en-US" sz="2800" dirty="0" smtClean="0">
                <a:solidFill>
                  <a:srgbClr val="C00000"/>
                </a:solidFill>
              </a:rPr>
              <a:t>     </a:t>
            </a:r>
            <a:r>
              <a:rPr lang="en-US" sz="2800" dirty="0" smtClean="0">
                <a:solidFill>
                  <a:srgbClr val="C00000"/>
                </a:solidFill>
                <a:latin typeface="Algerian" panose="04020705040A02060702" pitchFamily="82" charset="0"/>
              </a:rPr>
              <a:t>MY </a:t>
            </a:r>
            <a:r>
              <a:rPr lang="en-US" sz="2800" dirty="0">
                <a:solidFill>
                  <a:srgbClr val="C00000"/>
                </a:solidFill>
                <a:latin typeface="Algerian" panose="04020705040A02060702" pitchFamily="82" charset="0"/>
              </a:rPr>
              <a:t>PRESENTAION</a:t>
            </a:r>
            <a:r>
              <a:rPr lang="en-US" sz="2000" dirty="0">
                <a:solidFill>
                  <a:srgbClr val="C00000"/>
                </a:solidFill>
              </a:rPr>
              <a:t/>
            </a:r>
            <a:br>
              <a:rPr lang="en-US" sz="2000" dirty="0">
                <a:solidFill>
                  <a:srgbClr val="C00000"/>
                </a:solidFill>
              </a:rPr>
            </a:br>
            <a:r>
              <a:rPr lang="en-US" sz="1800" dirty="0">
                <a:latin typeface="Arial Narrow" panose="020B0606020202030204" pitchFamily="34" charset="0"/>
              </a:rPr>
              <a:t>PRESENTED </a:t>
            </a:r>
            <a:r>
              <a:rPr lang="en-US" sz="1800" dirty="0" err="1" smtClean="0">
                <a:latin typeface="Arial Narrow" panose="020B0606020202030204" pitchFamily="34" charset="0"/>
              </a:rPr>
              <a:t>BY:md.tarek</a:t>
            </a:r>
            <a:r>
              <a:rPr lang="en-US" sz="1800" dirty="0" smtClean="0">
                <a:latin typeface="Arial Narrow" panose="020B0606020202030204" pitchFamily="34" charset="0"/>
              </a:rPr>
              <a:t> </a:t>
            </a:r>
            <a:r>
              <a:rPr lang="en-US" sz="1800" dirty="0" err="1" smtClean="0">
                <a:latin typeface="Arial Narrow" panose="020B0606020202030204" pitchFamily="34" charset="0"/>
              </a:rPr>
              <a:t>miah</a:t>
            </a:r>
            <a:r>
              <a:rPr lang="en-US" sz="1800" dirty="0" smtClean="0">
                <a:latin typeface="Arial Narrow" panose="020B0606020202030204" pitchFamily="34" charset="0"/>
              </a:rPr>
              <a:t/>
            </a:r>
            <a:br>
              <a:rPr lang="en-US" sz="1800" dirty="0" smtClean="0">
                <a:latin typeface="Arial Narrow" panose="020B0606020202030204" pitchFamily="34" charset="0"/>
              </a:rPr>
            </a:br>
            <a:r>
              <a:rPr lang="en-US" sz="1800" dirty="0" smtClean="0">
                <a:latin typeface="Arial Narrow" panose="020B0606020202030204" pitchFamily="34" charset="0"/>
              </a:rPr>
              <a:t>TRAINEE </a:t>
            </a:r>
            <a:r>
              <a:rPr lang="en-US" sz="1800" dirty="0">
                <a:latin typeface="Arial Narrow" panose="020B0606020202030204" pitchFamily="34" charset="0"/>
              </a:rPr>
              <a:t>ID: </a:t>
            </a:r>
            <a:r>
              <a:rPr lang="en-US" sz="1800" dirty="0" smtClean="0">
                <a:latin typeface="Arial Narrow" panose="020B0606020202030204" pitchFamily="34" charset="0"/>
              </a:rPr>
              <a:t>08</a:t>
            </a:r>
            <a:r>
              <a:rPr lang="en-US" sz="1800" dirty="0">
                <a:latin typeface="Arial Narrow" panose="020B0606020202030204" pitchFamily="34" charset="0"/>
              </a:rPr>
              <a:t/>
            </a:r>
            <a:br>
              <a:rPr lang="en-US" sz="1800" dirty="0">
                <a:latin typeface="Arial Narrow" panose="020B0606020202030204" pitchFamily="34" charset="0"/>
              </a:rPr>
            </a:br>
            <a:r>
              <a:rPr lang="en-US" sz="1800" dirty="0" err="1" smtClean="0">
                <a:latin typeface="Arial Narrow" panose="020B0606020202030204" pitchFamily="34" charset="0"/>
              </a:rPr>
              <a:t>BAtCH</a:t>
            </a:r>
            <a:r>
              <a:rPr lang="en-US" sz="1800" dirty="0" smtClean="0">
                <a:latin typeface="Arial Narrow" panose="020B0606020202030204" pitchFamily="34" charset="0"/>
              </a:rPr>
              <a:t> </a:t>
            </a:r>
            <a:r>
              <a:rPr lang="en-US" sz="1800" dirty="0">
                <a:latin typeface="Arial Narrow" panose="020B0606020202030204" pitchFamily="34" charset="0"/>
              </a:rPr>
              <a:t>: IS -10</a:t>
            </a:r>
            <a:br>
              <a:rPr lang="en-US" sz="1800" dirty="0">
                <a:latin typeface="Arial Narrow" panose="020B0606020202030204" pitchFamily="34" charset="0"/>
              </a:rPr>
            </a:br>
            <a:r>
              <a:rPr lang="en-US" sz="1800" dirty="0">
                <a:latin typeface="Arial Narrow" panose="020B0606020202030204" pitchFamily="34" charset="0"/>
              </a:rPr>
              <a:t>PROGRAM : EDGE</a:t>
            </a:r>
            <a:br>
              <a:rPr lang="en-US" sz="1800" dirty="0">
                <a:latin typeface="Arial Narrow" panose="020B0606020202030204" pitchFamily="34" charset="0"/>
              </a:rPr>
            </a:br>
            <a:r>
              <a:rPr lang="en-US" sz="1800" dirty="0">
                <a:latin typeface="Arial Narrow" panose="020B0606020202030204" pitchFamily="34" charset="0"/>
              </a:rPr>
              <a:t>COURESE : IT SUPPORT FOR OFFICE MANAGEMENT</a:t>
            </a:r>
          </a:p>
        </p:txBody>
      </p:sp>
      <p:sp>
        <p:nvSpPr>
          <p:cNvPr id="3" name="Content Placeholder 2"/>
          <p:cNvSpPr>
            <a:spLocks noGrp="1"/>
          </p:cNvSpPr>
          <p:nvPr>
            <p:ph idx="1"/>
          </p:nvPr>
        </p:nvSpPr>
        <p:spPr>
          <a:xfrm>
            <a:off x="3924300" y="3619500"/>
            <a:ext cx="7343256" cy="2219325"/>
          </a:xfrm>
        </p:spPr>
        <p:txBody>
          <a:bodyPr>
            <a:normAutofit fontScale="92500" lnSpcReduction="10000"/>
          </a:bodyPr>
          <a:lstStyle/>
          <a:p>
            <a:pPr marL="0" indent="0" algn="r">
              <a:buNone/>
            </a:pPr>
            <a:r>
              <a:rPr lang="en-US" dirty="0">
                <a:solidFill>
                  <a:srgbClr val="FFFF00"/>
                </a:solidFill>
                <a:latin typeface="Algerian" panose="04020705040A02060702" pitchFamily="82" charset="0"/>
              </a:rPr>
              <a:t>SUBMITTED TO: </a:t>
            </a:r>
          </a:p>
          <a:p>
            <a:pPr marL="0" indent="0" algn="r">
              <a:buNone/>
            </a:pPr>
            <a:r>
              <a:rPr lang="en-US" dirty="0"/>
              <a:t>MD: FAHMIDUR RAHMAN SAKIB </a:t>
            </a:r>
          </a:p>
          <a:p>
            <a:pPr marL="0" indent="0" algn="r">
              <a:buNone/>
            </a:pPr>
            <a:r>
              <a:rPr lang="en-US" dirty="0"/>
              <a:t>LECTURER AT DEPARTMENT OF COMPUTER</a:t>
            </a:r>
          </a:p>
          <a:p>
            <a:pPr marL="0" indent="0" algn="r">
              <a:buNone/>
            </a:pPr>
            <a:r>
              <a:rPr lang="en-US" dirty="0"/>
              <a:t> SCIENCE AND ENGINEERING </a:t>
            </a:r>
          </a:p>
          <a:p>
            <a:pPr marL="0" indent="0" algn="r">
              <a:buNone/>
            </a:pPr>
            <a:r>
              <a:rPr lang="en-US" dirty="0"/>
              <a:t>METROPOLITAN UNIVERSITY</a:t>
            </a:r>
          </a:p>
          <a:p>
            <a:endParaRPr lang="en-US" dirty="0"/>
          </a:p>
        </p:txBody>
      </p:sp>
    </p:spTree>
    <p:extLst>
      <p:ext uri="{BB962C8B-B14F-4D97-AF65-F5344CB8AC3E}">
        <p14:creationId xmlns:p14="http://schemas.microsoft.com/office/powerpoint/2010/main" val="1442828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4264" tIns="0" rIns="0" bIns="22852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500" b="0" i="0" u="none" strike="noStrike" cap="none" normalizeH="0" baseline="0" smtClean="0">
                <a:ln>
                  <a:noFill/>
                </a:ln>
                <a:solidFill>
                  <a:srgbClr val="080B12"/>
                </a:solidFill>
                <a:effectLst/>
                <a:latin typeface="-apple-system"/>
              </a:rPr>
              <a:t>In the right pane, double-click on </a:t>
            </a:r>
            <a:r>
              <a:rPr kumimoji="0" lang="en-US" sz="1500" b="1" i="0" u="none" strike="noStrike" cap="none" normalizeH="0" baseline="0" smtClean="0">
                <a:ln>
                  <a:noFill/>
                </a:ln>
                <a:solidFill>
                  <a:srgbClr val="080B12"/>
                </a:solidFill>
                <a:effectLst/>
                <a:latin typeface="-apple-system"/>
              </a:rPr>
              <a:t>IsDeviceSearchHistoryEnabled</a:t>
            </a:r>
            <a:r>
              <a:rPr kumimoji="0" lang="en-US" sz="1500" b="0" i="0" u="none" strike="noStrike" cap="none" normalizeH="0" baseline="0" smtClean="0">
                <a:ln>
                  <a:noFill/>
                </a:ln>
                <a:solidFill>
                  <a:srgbClr val="080B12"/>
                </a:solidFill>
                <a:effectLst/>
                <a:latin typeface="-apple-system"/>
              </a:rPr>
              <a:t>. If it doesn't exist, right-click in the pane, select </a:t>
            </a:r>
            <a:r>
              <a:rPr kumimoji="0" lang="en-US" sz="1500" b="1" i="0" u="none" strike="noStrike" cap="none" normalizeH="0" baseline="0" smtClean="0">
                <a:ln>
                  <a:noFill/>
                </a:ln>
                <a:solidFill>
                  <a:srgbClr val="080B12"/>
                </a:solidFill>
                <a:effectLst/>
                <a:latin typeface="-apple-system"/>
              </a:rPr>
              <a:t>New</a:t>
            </a:r>
            <a:r>
              <a:rPr kumimoji="0" lang="en-US" sz="1500" b="0" i="0" u="none" strike="noStrike" cap="none" normalizeH="0" baseline="0" smtClean="0">
                <a:ln>
                  <a:noFill/>
                </a:ln>
                <a:solidFill>
                  <a:srgbClr val="080B12"/>
                </a:solidFill>
                <a:effectLst/>
                <a:latin typeface="-apple-system"/>
              </a:rPr>
              <a:t> &gt; </a:t>
            </a:r>
            <a:r>
              <a:rPr kumimoji="0" lang="en-US" sz="1500" b="1" i="0" u="none" strike="noStrike" cap="none" normalizeH="0" baseline="0" smtClean="0">
                <a:ln>
                  <a:noFill/>
                </a:ln>
                <a:solidFill>
                  <a:srgbClr val="080B12"/>
                </a:solidFill>
                <a:effectLst/>
                <a:latin typeface="-apple-system"/>
              </a:rPr>
              <a:t>DWORD (32-bit) Value</a:t>
            </a:r>
            <a:r>
              <a:rPr kumimoji="0" lang="en-US" sz="1500" b="0" i="0" u="none" strike="noStrike" cap="none" normalizeH="0" baseline="0" smtClean="0">
                <a:ln>
                  <a:noFill/>
                </a:ln>
                <a:solidFill>
                  <a:srgbClr val="080B12"/>
                </a:solidFill>
                <a:effectLst/>
                <a:latin typeface="-apple-system"/>
              </a:rPr>
              <a:t>, and name it </a:t>
            </a:r>
            <a:r>
              <a:rPr kumimoji="0" lang="en-US" sz="1500" b="1" i="0" u="none" strike="noStrike" cap="none" normalizeH="0" baseline="0" smtClean="0">
                <a:ln>
                  <a:noFill/>
                </a:ln>
                <a:solidFill>
                  <a:srgbClr val="080B12"/>
                </a:solidFill>
                <a:effectLst/>
                <a:latin typeface="-apple-system"/>
              </a:rPr>
              <a:t>IsDeviceSearchHistoryEnabled</a:t>
            </a:r>
            <a:r>
              <a:rPr kumimoji="0" lang="en-US" sz="1500" b="0" i="0" u="none" strike="noStrike" cap="none" normalizeH="0" baseline="0" smtClean="0">
                <a:ln>
                  <a:noFill/>
                </a:ln>
                <a:solidFill>
                  <a:srgbClr val="080B12"/>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500" b="0" i="0" u="none" strike="noStrike" cap="none" normalizeH="0" baseline="0" smtClean="0">
                <a:ln>
                  <a:noFill/>
                </a:ln>
                <a:solidFill>
                  <a:srgbClr val="080B12"/>
                </a:solidFill>
                <a:effectLst/>
                <a:latin typeface="-apple-system"/>
              </a:rPr>
              <a:t>Set the </a:t>
            </a:r>
            <a:r>
              <a:rPr kumimoji="0" lang="en-US" sz="1500" b="1" i="0" u="none" strike="noStrike" cap="none" normalizeH="0" baseline="0" smtClean="0">
                <a:ln>
                  <a:noFill/>
                </a:ln>
                <a:solidFill>
                  <a:srgbClr val="080B12"/>
                </a:solidFill>
                <a:effectLst/>
                <a:latin typeface="-apple-system"/>
              </a:rPr>
              <a:t>Value data</a:t>
            </a:r>
            <a:r>
              <a:rPr kumimoji="0" lang="en-US" sz="1500" b="0" i="0" u="none" strike="noStrike" cap="none" normalizeH="0" baseline="0" smtClean="0">
                <a:ln>
                  <a:noFill/>
                </a:ln>
                <a:solidFill>
                  <a:srgbClr val="080B12"/>
                </a:solidFill>
                <a:effectLst/>
                <a:latin typeface="-apple-system"/>
              </a:rPr>
              <a:t> to </a:t>
            </a:r>
            <a:r>
              <a:rPr kumimoji="0" lang="en-US" sz="1200" b="0" i="0" u="none" strike="noStrike" cap="none" normalizeH="0" baseline="0" smtClean="0">
                <a:ln>
                  <a:noFill/>
                </a:ln>
                <a:solidFill>
                  <a:srgbClr val="080B12"/>
                </a:solidFill>
                <a:effectLst/>
                <a:latin typeface="Courier New" panose="02070309020205020404" pitchFamily="49" charset="0"/>
                <a:cs typeface="Courier New" panose="02070309020205020404" pitchFamily="49" charset="0"/>
              </a:rPr>
              <a:t>0</a:t>
            </a:r>
            <a:r>
              <a:rPr kumimoji="0" lang="en-US" sz="1500" b="0" i="0" u="none" strike="noStrike" cap="none" normalizeH="0" baseline="0" smtClean="0">
                <a:ln>
                  <a:noFill/>
                </a:ln>
                <a:solidFill>
                  <a:srgbClr val="080B12"/>
                </a:solidFill>
                <a:effectLst/>
                <a:latin typeface="-apple-system"/>
              </a:rPr>
              <a:t> and click </a:t>
            </a:r>
            <a:r>
              <a:rPr kumimoji="0" lang="en-US" sz="1500" b="1" i="0" u="none" strike="noStrike" cap="none" normalizeH="0" baseline="0" smtClean="0">
                <a:ln>
                  <a:noFill/>
                </a:ln>
                <a:solidFill>
                  <a:srgbClr val="080B12"/>
                </a:solidFill>
                <a:effectLst/>
                <a:latin typeface="-apple-system"/>
              </a:rPr>
              <a:t>OK</a:t>
            </a:r>
            <a:r>
              <a:rPr kumimoji="0" lang="en-US" sz="1500" b="0" i="0" u="none" strike="noStrike" cap="none" normalizeH="0" baseline="0" smtClean="0">
                <a:ln>
                  <a:noFill/>
                </a:ln>
                <a:solidFill>
                  <a:srgbClr val="080B12"/>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7171" name="Picture 3" descr="https://allthings.how/content/images/wordpress/2022/12/allthings.how-how-to-clear-search-history-on-windows-11-image-3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94" y="2181224"/>
            <a:ext cx="10353761"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39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4264" tIns="0" rIns="0" bIns="22852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500" b="0" i="0" u="none" strike="noStrike" cap="none" normalizeH="0" baseline="0" smtClean="0">
                <a:ln>
                  <a:noFill/>
                </a:ln>
                <a:solidFill>
                  <a:srgbClr val="080B12"/>
                </a:solidFill>
                <a:effectLst/>
                <a:latin typeface="-apple-system"/>
              </a:rPr>
              <a:t>Close the Registry Editor and restart your computer for the changes to take effect.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rgbClr val="080B12"/>
                </a:solidFill>
                <a:effectLst/>
                <a:latin typeface="var(--font-family-one)"/>
              </a:rPr>
              <a:t>Clear Windows 11 search history via Settings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80B12"/>
                </a:solidFill>
                <a:effectLst/>
                <a:latin typeface="-apple-system"/>
              </a:rPr>
              <a:t>If you prefer to clear your existing search history without disabling the feature entirely, you can do so through the Settings app:</a:t>
            </a:r>
            <a:endParaRPr kumimoji="0" lang="en-US" sz="9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500" b="0" i="0" u="none" strike="noStrike" cap="none" normalizeH="0" baseline="0" smtClean="0">
                <a:ln>
                  <a:noFill/>
                </a:ln>
                <a:solidFill>
                  <a:srgbClr val="080B12"/>
                </a:solidFill>
                <a:effectLst/>
                <a:latin typeface="-apple-system"/>
              </a:rPr>
              <a:t>Click the </a:t>
            </a:r>
            <a:r>
              <a:rPr kumimoji="0" lang="en-US" sz="1500" b="1" i="0" u="none" strike="noStrike" cap="none" normalizeH="0" baseline="0" smtClean="0">
                <a:ln>
                  <a:noFill/>
                </a:ln>
                <a:solidFill>
                  <a:srgbClr val="080B12"/>
                </a:solidFill>
                <a:effectLst/>
                <a:latin typeface="-apple-system"/>
              </a:rPr>
              <a:t>Start</a:t>
            </a:r>
            <a:r>
              <a:rPr kumimoji="0" lang="en-US" sz="1500" b="0" i="0" u="none" strike="noStrike" cap="none" normalizeH="0" baseline="0" smtClean="0">
                <a:ln>
                  <a:noFill/>
                </a:ln>
                <a:solidFill>
                  <a:srgbClr val="080B12"/>
                </a:solidFill>
                <a:effectLst/>
                <a:latin typeface="-apple-system"/>
              </a:rPr>
              <a:t> button and select </a:t>
            </a:r>
            <a:r>
              <a:rPr kumimoji="0" lang="en-US" sz="1500" b="1" i="0" u="none" strike="noStrike" cap="none" normalizeH="0" baseline="0" smtClean="0">
                <a:ln>
                  <a:noFill/>
                </a:ln>
                <a:solidFill>
                  <a:srgbClr val="080B12"/>
                </a:solidFill>
                <a:effectLst/>
                <a:latin typeface="-apple-system"/>
              </a:rPr>
              <a:t>Settings</a:t>
            </a:r>
            <a:r>
              <a:rPr kumimoji="0" lang="en-US" sz="1500" b="0" i="0" u="none" strike="noStrike" cap="none" normalizeH="0" baseline="0" smtClean="0">
                <a:ln>
                  <a:noFill/>
                </a:ln>
                <a:solidFill>
                  <a:srgbClr val="080B12"/>
                </a:solidFill>
                <a:effectLst/>
                <a:latin typeface="-apple-system"/>
              </a:rPr>
              <a:t>, or press </a:t>
            </a:r>
            <a:r>
              <a:rPr kumimoji="0" lang="en-US" sz="1200" b="0" i="0" u="none" strike="noStrike" cap="none" normalizeH="0" baseline="0" smtClean="0">
                <a:ln>
                  <a:noFill/>
                </a:ln>
                <a:solidFill>
                  <a:srgbClr val="080B12"/>
                </a:solidFill>
                <a:effectLst/>
                <a:latin typeface="Courier New" panose="02070309020205020404" pitchFamily="49" charset="0"/>
                <a:cs typeface="Courier New" panose="02070309020205020404" pitchFamily="49" charset="0"/>
              </a:rPr>
              <a:t>Windows</a:t>
            </a:r>
            <a:r>
              <a:rPr kumimoji="0" lang="en-US" sz="1500" b="0" i="0" u="none" strike="noStrike" cap="none" normalizeH="0" baseline="0" smtClean="0">
                <a:ln>
                  <a:noFill/>
                </a:ln>
                <a:solidFill>
                  <a:srgbClr val="080B12"/>
                </a:solidFill>
                <a:effectLst/>
                <a:latin typeface="-apple-system"/>
              </a:rPr>
              <a:t> + </a:t>
            </a:r>
            <a:r>
              <a:rPr kumimoji="0" lang="en-US" sz="1200" b="0" i="0" u="none" strike="noStrike" cap="none" normalizeH="0" baseline="0" smtClean="0">
                <a:ln>
                  <a:noFill/>
                </a:ln>
                <a:solidFill>
                  <a:srgbClr val="080B12"/>
                </a:solidFill>
                <a:effectLst/>
                <a:latin typeface="Courier New" panose="02070309020205020404" pitchFamily="49" charset="0"/>
                <a:cs typeface="Courier New" panose="02070309020205020404" pitchFamily="49" charset="0"/>
              </a:rPr>
              <a:t>I</a:t>
            </a:r>
            <a:r>
              <a:rPr kumimoji="0" lang="en-US" sz="1500" b="0" i="0" u="none" strike="noStrike" cap="none" normalizeH="0" baseline="0" smtClean="0">
                <a:ln>
                  <a:noFill/>
                </a:ln>
                <a:solidFill>
                  <a:srgbClr val="080B12"/>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8195" name="Picture 3" descr="https://lh5.googleusercontent.com/73tKsY8XeHiFRWE5hPWi-fG72N1X67qF5B00snkdKMUX2LSaMEmiV5wti92-LwfdvSGnilHQCQsx2XKCdf1MdREb_Pn5HbcMKQQvQwYHafYM-PKUe2z2y553XLnx7jiN0mEvDhZmR9yltKgVfJ-EAJZW4AzPQfBDOk7io-WcddncHIoxLjuIYrL2v0N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95" y="2124074"/>
            <a:ext cx="10353761"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280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0" dirty="0">
                <a:effectLst/>
              </a:rPr>
              <a:t>In Settings, choose </a:t>
            </a:r>
            <a:r>
              <a:rPr lang="en-US" sz="2200" dirty="0">
                <a:effectLst/>
              </a:rPr>
              <a:t>Privacy &amp; security</a:t>
            </a:r>
            <a:r>
              <a:rPr lang="en-US" sz="2200" b="0" dirty="0">
                <a:effectLst/>
              </a:rPr>
              <a:t> from the left menu.</a:t>
            </a:r>
            <a:br>
              <a:rPr lang="en-US" sz="2200" b="0" dirty="0">
                <a:effectLst/>
              </a:rPr>
            </a:br>
            <a:r>
              <a:rPr lang="en-US" sz="2200" b="0" dirty="0">
                <a:effectLst/>
              </a:rPr>
              <a:t>Click on </a:t>
            </a:r>
            <a:r>
              <a:rPr lang="en-US" sz="2200" dirty="0">
                <a:effectLst/>
              </a:rPr>
              <a:t>Search permissions</a:t>
            </a:r>
            <a:r>
              <a:rPr lang="en-US" sz="2200" b="0" dirty="0">
                <a:effectLst/>
              </a:rPr>
              <a:t> on the right</a:t>
            </a:r>
            <a:r>
              <a:rPr lang="en-US" b="0" dirty="0">
                <a:effectLst/>
              </a:rPr>
              <a:t>.</a:t>
            </a:r>
            <a:br>
              <a:rPr lang="en-US" b="0" dirty="0">
                <a:effectLst/>
              </a:rPr>
            </a:br>
            <a:endParaRPr lang="en-US" dirty="0"/>
          </a:p>
        </p:txBody>
      </p:sp>
      <p:pic>
        <p:nvPicPr>
          <p:cNvPr id="9218" name="Picture 2" descr="https://lh5.googleusercontent.com/4NzSOUqNuCuZEJ6OCD94mNKhNBqPTO1BlFQcUgUrS4YnTR-dJAfYPPT-5mQzapB-cmphOyT_lqQyaMUD_jJ2J2pjMlWvw9-wGYhTCvnnbi-IEfzpnD5NUWkgBhC0D8AC0JEBUwtH9GFLwraMDxdZjx59PDZsCbn8hqwjAEHgcBqosHwD4vM_PygSLeyZ"/>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95" y="2066925"/>
            <a:ext cx="10353761"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17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85850"/>
            <a:ext cx="10353761" cy="1326321"/>
          </a:xfrm>
        </p:spPr>
        <p:txBody>
          <a:bodyPr>
            <a:normAutofit fontScale="90000"/>
          </a:bodyPr>
          <a:lstStyle/>
          <a:p>
            <a:r>
              <a:rPr lang="en-US" b="0" dirty="0">
                <a:effectLst/>
              </a:rPr>
              <a:t>Under the </a:t>
            </a:r>
            <a:r>
              <a:rPr lang="en-US" dirty="0">
                <a:effectLst/>
              </a:rPr>
              <a:t>History</a:t>
            </a:r>
            <a:r>
              <a:rPr lang="en-US" b="0" dirty="0">
                <a:effectLst/>
              </a:rPr>
              <a:t> section, click on </a:t>
            </a:r>
            <a:r>
              <a:rPr lang="en-US" dirty="0">
                <a:effectLst/>
              </a:rPr>
              <a:t>Clear device search history</a:t>
            </a:r>
            <a:r>
              <a:rPr lang="en-US" b="0" dirty="0">
                <a:effectLst/>
              </a:rPr>
              <a:t>.</a:t>
            </a:r>
            <a:br>
              <a:rPr lang="en-US" b="0" dirty="0">
                <a:effectLst/>
              </a:rPr>
            </a:br>
            <a:r>
              <a:rPr lang="en-US" dirty="0"/>
              <a:t/>
            </a:r>
            <a:br>
              <a:rPr lang="en-US" dirty="0"/>
            </a:br>
            <a:endParaRPr lang="en-US" dirty="0"/>
          </a:p>
        </p:txBody>
      </p:sp>
      <p:pic>
        <p:nvPicPr>
          <p:cNvPr id="10244" name="Picture 4" descr="https://lh4.googleusercontent.com/-xMz4dKYJDIJcXVA8bO34PDPHQtZ60aF-m2ZVbg6Mq3v0QJ0ANEMPqVZGWcmi59EqgTWQSxAvry6z7HE51kPJBl5qjm9JXp3FbE8qdR0HxNRgd7wPUekv0t6V2I8wBdCi7JRPpHbp2G9pC2wRECt1Y1oRl6Pj6YszqoGCAYqjchaWHqG9OoaUyAT_-k_"/>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95" y="2095500"/>
            <a:ext cx="10353761"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60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Clear search history from the cloud</a:t>
            </a:r>
            <a:br>
              <a:rPr lang="en-US" dirty="0">
                <a:effectLst/>
              </a:rPr>
            </a:br>
            <a:r>
              <a:rPr lang="en-US" b="0" dirty="0">
                <a:effectLst/>
              </a:rPr>
              <a:t>When using Windows Search to look up </a:t>
            </a:r>
            <a:r>
              <a:rPr lang="en-US" sz="1800" b="0" dirty="0">
                <a:effectLst/>
              </a:rPr>
              <a:t>information on the web, your queries are stored in your Microsoft account. Clearing this data ensures that your search history isn't used for suggestions or targeted ads. Follow these steps:</a:t>
            </a:r>
            <a:br>
              <a:rPr lang="en-US" sz="1800" b="0" dirty="0">
                <a:effectLst/>
              </a:rPr>
            </a:br>
            <a:r>
              <a:rPr lang="en-US" sz="1800" b="0" dirty="0">
                <a:effectLst/>
              </a:rPr>
              <a:t>Open Settings and select </a:t>
            </a:r>
            <a:r>
              <a:rPr lang="en-US" sz="1800" dirty="0">
                <a:effectLst/>
              </a:rPr>
              <a:t>Privacy &amp; security</a:t>
            </a:r>
            <a:r>
              <a:rPr lang="en-US" sz="1800" b="0" dirty="0">
                <a:effectLst/>
              </a:rPr>
              <a:t>.</a:t>
            </a:r>
            <a:br>
              <a:rPr lang="en-US" sz="1800" b="0" dirty="0">
                <a:effectLst/>
              </a:rPr>
            </a:br>
            <a:r>
              <a:rPr lang="en-US" sz="1800" b="0" dirty="0">
                <a:effectLst/>
              </a:rPr>
              <a:t>Click on </a:t>
            </a:r>
            <a:r>
              <a:rPr lang="en-US" sz="1800" dirty="0">
                <a:effectLst/>
              </a:rPr>
              <a:t>Search permissions</a:t>
            </a:r>
            <a:r>
              <a:rPr lang="en-US" sz="1800" b="0" dirty="0">
                <a:effectLst/>
              </a:rPr>
              <a:t>.</a:t>
            </a:r>
            <a:br>
              <a:rPr lang="en-US" sz="1800" b="0" dirty="0">
                <a:effectLst/>
              </a:rPr>
            </a:br>
            <a:endParaRPr lang="en-US" sz="1800" dirty="0"/>
          </a:p>
        </p:txBody>
      </p:sp>
      <p:pic>
        <p:nvPicPr>
          <p:cNvPr id="11266" name="Picture 2" descr="https://allthings.how/content/images/wordpress/2022/12/allthings.how-how-to-clear-search-history-on-windows-11-image-2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6670" y="2181224"/>
            <a:ext cx="10210886"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10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995" y="1009650"/>
            <a:ext cx="10353761" cy="1326321"/>
          </a:xfrm>
        </p:spPr>
        <p:txBody>
          <a:bodyPr>
            <a:normAutofit fontScale="90000"/>
          </a:bodyPr>
          <a:lstStyle/>
          <a:p>
            <a:r>
              <a:rPr lang="en-US" b="0" dirty="0">
                <a:effectLst/>
              </a:rPr>
              <a:t>In the </a:t>
            </a:r>
            <a:r>
              <a:rPr lang="en-US" dirty="0">
                <a:effectLst/>
              </a:rPr>
              <a:t>History</a:t>
            </a:r>
            <a:r>
              <a:rPr lang="en-US" b="0" dirty="0">
                <a:effectLst/>
              </a:rPr>
              <a:t> section, click the </a:t>
            </a:r>
            <a:r>
              <a:rPr lang="en-US" dirty="0">
                <a:effectLst/>
              </a:rPr>
              <a:t>Privacy dashboard</a:t>
            </a:r>
            <a:r>
              <a:rPr lang="en-US" b="0" dirty="0">
                <a:effectLst/>
              </a:rPr>
              <a:t> link.</a:t>
            </a:r>
            <a:br>
              <a:rPr lang="en-US" b="0" dirty="0">
                <a:effectLst/>
              </a:rPr>
            </a:br>
            <a:r>
              <a:rPr lang="en-US" dirty="0"/>
              <a:t/>
            </a:r>
            <a:br>
              <a:rPr lang="en-US" dirty="0"/>
            </a:br>
            <a:endParaRPr lang="en-US" dirty="0"/>
          </a:p>
        </p:txBody>
      </p:sp>
      <p:pic>
        <p:nvPicPr>
          <p:cNvPr id="12290" name="Picture 2" descr="https://allthings.how/content/images/wordpress/2022/12/allthings.how-how-to-clear-search-history-on-windows-11-image-2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3795" y="2095499"/>
            <a:ext cx="10353761"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43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r">
              <a:buNone/>
            </a:pPr>
            <a:r>
              <a:rPr lang="en-US" sz="8000" dirty="0" smtClean="0">
                <a:latin typeface="Algerian" panose="04020705040A02060702" pitchFamily="82" charset="0"/>
              </a:rPr>
              <a:t>Thanks </a:t>
            </a:r>
            <a:endParaRPr lang="en-US" sz="8000" dirty="0">
              <a:latin typeface="Algerian" panose="04020705040A02060702" pitchFamily="82" charset="0"/>
            </a:endParaRPr>
          </a:p>
        </p:txBody>
      </p:sp>
    </p:spTree>
    <p:extLst>
      <p:ext uri="{BB962C8B-B14F-4D97-AF65-F5344CB8AC3E}">
        <p14:creationId xmlns:p14="http://schemas.microsoft.com/office/powerpoint/2010/main" val="420381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7619" y="0"/>
            <a:ext cx="9001462" cy="2387600"/>
          </a:xfrm>
        </p:spPr>
        <p:txBody>
          <a:bodyPr/>
          <a:lstStyle/>
          <a:p>
            <a:r>
              <a:rPr lang="en-US" sz="3200" dirty="0">
                <a:solidFill>
                  <a:srgbClr val="FFFF00"/>
                </a:solidFill>
                <a:effectLst/>
              </a:rPr>
              <a:t>How to Clear Search History on Windows 11</a:t>
            </a:r>
            <a:r>
              <a:rPr lang="en-US" dirty="0">
                <a:solidFill>
                  <a:srgbClr val="FFFF00"/>
                </a:solidFill>
                <a:effectLst/>
              </a:rPr>
              <a:t/>
            </a:r>
            <a:br>
              <a:rPr lang="en-US" dirty="0">
                <a:solidFill>
                  <a:srgbClr val="FFFF00"/>
                </a:solidFill>
                <a:effectLst/>
              </a:rPr>
            </a:br>
            <a:endParaRPr lang="en-US" dirty="0">
              <a:solidFill>
                <a:srgbClr val="FFFF00"/>
              </a:solidFill>
            </a:endParaRPr>
          </a:p>
        </p:txBody>
      </p:sp>
      <p:sp>
        <p:nvSpPr>
          <p:cNvPr id="3" name="Subtitle 2"/>
          <p:cNvSpPr>
            <a:spLocks noGrp="1"/>
          </p:cNvSpPr>
          <p:nvPr>
            <p:ph type="subTitle" idx="1"/>
          </p:nvPr>
        </p:nvSpPr>
        <p:spPr>
          <a:xfrm>
            <a:off x="1480969" y="2220913"/>
            <a:ext cx="9001462" cy="1655762"/>
          </a:xfrm>
        </p:spPr>
        <p:txBody>
          <a:bodyPr/>
          <a:lstStyle/>
          <a:p>
            <a:r>
              <a:rPr lang="en-US" dirty="0">
                <a:effectLst/>
              </a:rPr>
              <a:t>An in-depth guide for clearing the Search history, File Explorer search history, recommended history, and Windows activity on Windows 11.</a:t>
            </a:r>
            <a:endParaRPr lang="en-US" dirty="0"/>
          </a:p>
        </p:txBody>
      </p:sp>
    </p:spTree>
    <p:extLst>
      <p:ext uri="{BB962C8B-B14F-4D97-AF65-F5344CB8AC3E}">
        <p14:creationId xmlns:p14="http://schemas.microsoft.com/office/powerpoint/2010/main" val="319680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C00000"/>
                </a:solidFill>
                <a:effectLst/>
                <a:hlinkClick r:id="rId2" tooltip="Disable recent search history on Windows 11"/>
              </a:rPr>
              <a:t>Disable recent search history on Windows 11</a:t>
            </a:r>
            <a:endParaRPr lang="en-US" dirty="0">
              <a:solidFill>
                <a:srgbClr val="C00000"/>
              </a:solidFill>
              <a:effectLst/>
            </a:endParaRPr>
          </a:p>
          <a:p>
            <a:r>
              <a:rPr lang="en-US" dirty="0">
                <a:solidFill>
                  <a:srgbClr val="C00000"/>
                </a:solidFill>
                <a:effectLst/>
                <a:hlinkClick r:id="rId3" tooltip="Clear Windows 11 search history via Settings"/>
              </a:rPr>
              <a:t>Clear Windows 11 search history via Settings</a:t>
            </a:r>
            <a:endParaRPr lang="en-US" dirty="0">
              <a:solidFill>
                <a:srgbClr val="C00000"/>
              </a:solidFill>
              <a:effectLst/>
            </a:endParaRPr>
          </a:p>
          <a:p>
            <a:r>
              <a:rPr lang="en-US" dirty="0">
                <a:solidFill>
                  <a:srgbClr val="C00000"/>
                </a:solidFill>
                <a:effectLst/>
                <a:hlinkClick r:id="rId4" tooltip="Clear search history from the cloud"/>
              </a:rPr>
              <a:t>Clear search history from the cloud</a:t>
            </a:r>
            <a:endParaRPr lang="en-US" dirty="0">
              <a:solidFill>
                <a:srgbClr val="C00000"/>
              </a:solidFill>
              <a:effectLst/>
            </a:endParaRPr>
          </a:p>
          <a:p>
            <a:r>
              <a:rPr lang="en-US" dirty="0">
                <a:solidFill>
                  <a:srgbClr val="C00000"/>
                </a:solidFill>
                <a:effectLst/>
                <a:hlinkClick r:id="rId5" tooltip="Clear File Explorer search history on Windows 11"/>
              </a:rPr>
              <a:t>Clear File Explorer search history on Windows 11</a:t>
            </a:r>
            <a:endParaRPr lang="en-US" dirty="0">
              <a:solidFill>
                <a:srgbClr val="C00000"/>
              </a:solidFill>
              <a:effectLst/>
            </a:endParaRPr>
          </a:p>
          <a:p>
            <a:r>
              <a:rPr lang="en-US" dirty="0">
                <a:solidFill>
                  <a:srgbClr val="C00000"/>
                </a:solidFill>
                <a:effectLst/>
                <a:hlinkClick r:id="rId6" tooltip="Disable File Explorer search history in Windows 11"/>
              </a:rPr>
              <a:t>Disable File Explorer search history in Windows 11</a:t>
            </a:r>
            <a:endParaRPr lang="en-US" dirty="0">
              <a:solidFill>
                <a:srgbClr val="C00000"/>
              </a:solidFill>
              <a:effectLst/>
            </a:endParaRPr>
          </a:p>
          <a:p>
            <a:r>
              <a:rPr lang="en-US" dirty="0">
                <a:solidFill>
                  <a:srgbClr val="C00000"/>
                </a:solidFill>
                <a:effectLst/>
                <a:hlinkClick r:id="rId7" tooltip="Clear activity history on Windows 11"/>
              </a:rPr>
              <a:t>Clear activity history on Windows 11</a:t>
            </a:r>
            <a:endParaRPr lang="en-US" dirty="0">
              <a:solidFill>
                <a:srgbClr val="C00000"/>
              </a:solidFill>
              <a:effectLst/>
            </a:endParaRPr>
          </a:p>
          <a:p>
            <a:r>
              <a:rPr lang="en-US" dirty="0">
                <a:solidFill>
                  <a:srgbClr val="C00000"/>
                </a:solidFill>
                <a:effectLst/>
                <a:hlinkClick r:id="rId8" tooltip="Clear recommended history from Windows 11 Start menu"/>
              </a:rPr>
              <a:t>Clear recommended history from Windows 11 Start menu</a:t>
            </a:r>
            <a:endParaRPr lang="en-US" dirty="0">
              <a:solidFill>
                <a:srgbClr val="C00000"/>
              </a:solidFill>
              <a:effectLst/>
            </a:endParaRPr>
          </a:p>
          <a:p>
            <a:endParaRPr lang="en-US" dirty="0">
              <a:solidFill>
                <a:srgbClr val="FF0000"/>
              </a:solidFill>
            </a:endParaRPr>
          </a:p>
        </p:txBody>
      </p:sp>
    </p:spTree>
    <p:extLst>
      <p:ext uri="{BB962C8B-B14F-4D97-AF65-F5344CB8AC3E}">
        <p14:creationId xmlns:p14="http://schemas.microsoft.com/office/powerpoint/2010/main" val="292331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lvl="0" indent="0" algn="just" eaLnBrk="0" fontAlgn="base" hangingPunct="0">
              <a:lnSpc>
                <a:spcPct val="100000"/>
              </a:lnSpc>
              <a:spcBef>
                <a:spcPct val="0"/>
              </a:spcBef>
              <a:spcAft>
                <a:spcPct val="0"/>
              </a:spcAft>
              <a:buNone/>
            </a:pPr>
            <a:r>
              <a:rPr lang="en-US" sz="1800" b="1" dirty="0">
                <a:effectLst/>
                <a:latin typeface="var(--font-family-one)"/>
              </a:rPr>
              <a:t>Disable recent search history on Windows 11</a:t>
            </a:r>
            <a:endParaRPr lang="en-US" sz="1800" dirty="0">
              <a:effectLst/>
              <a:latin typeface="var(--font-family-one)"/>
            </a:endParaRPr>
          </a:p>
          <a:p>
            <a:pPr marL="0" lvl="0" indent="0" algn="just" eaLnBrk="0" fontAlgn="base" hangingPunct="0">
              <a:lnSpc>
                <a:spcPct val="100000"/>
              </a:lnSpc>
              <a:spcBef>
                <a:spcPct val="0"/>
              </a:spcBef>
              <a:spcAft>
                <a:spcPct val="0"/>
              </a:spcAft>
              <a:buNone/>
            </a:pPr>
            <a:r>
              <a:rPr lang="en-US" dirty="0">
                <a:effectLst/>
                <a:latin typeface="-apple-system"/>
              </a:rPr>
              <a:t>Preventing Windows from saving your search history is an effective way to safeguard your privacy. By disabling the recent search history feature, you ensure that your searches are not recorded. Here's how to do it:</a:t>
            </a:r>
            <a:endParaRPr lang="en-US" sz="1050" dirty="0">
              <a:effectLst/>
            </a:endParaRPr>
          </a:p>
          <a:p>
            <a:pPr marL="0" lvl="0" indent="0" algn="just" eaLnBrk="0" fontAlgn="base" hangingPunct="0">
              <a:lnSpc>
                <a:spcPct val="100000"/>
              </a:lnSpc>
              <a:spcBef>
                <a:spcPct val="0"/>
              </a:spcBef>
              <a:spcAft>
                <a:spcPct val="0"/>
              </a:spcAft>
              <a:buFontTx/>
              <a:buAutoNum type="arabicPeriod"/>
            </a:pPr>
            <a:r>
              <a:rPr lang="en-US" dirty="0">
                <a:effectLst/>
                <a:latin typeface="-apple-system"/>
              </a:rPr>
              <a:t>Press </a:t>
            </a:r>
            <a:r>
              <a:rPr lang="en-US" sz="1600" dirty="0">
                <a:effectLst/>
                <a:latin typeface="Courier New" panose="02070309020205020404" pitchFamily="49" charset="0"/>
                <a:cs typeface="Courier New" panose="02070309020205020404" pitchFamily="49" charset="0"/>
              </a:rPr>
              <a:t>Windows</a:t>
            </a:r>
            <a:r>
              <a:rPr lang="en-US" dirty="0">
                <a:effectLst/>
                <a:latin typeface="-apple-system"/>
              </a:rPr>
              <a:t> + </a:t>
            </a:r>
            <a:r>
              <a:rPr lang="en-US" sz="1600" dirty="0">
                <a:effectLst/>
                <a:latin typeface="Courier New" panose="02070309020205020404" pitchFamily="49" charset="0"/>
                <a:cs typeface="Courier New" panose="02070309020205020404" pitchFamily="49" charset="0"/>
              </a:rPr>
              <a:t>I</a:t>
            </a:r>
            <a:r>
              <a:rPr lang="en-US" dirty="0">
                <a:effectLst/>
                <a:latin typeface="-apple-system"/>
              </a:rPr>
              <a:t> to open the Settings app.</a:t>
            </a:r>
            <a:endParaRPr lang="en-US" b="1" dirty="0">
              <a:effectLst/>
              <a:latin typeface="-apple-system"/>
            </a:endParaRPr>
          </a:p>
          <a:p>
            <a:pPr marL="0" lvl="0" indent="0" algn="just" eaLnBrk="0" fontAlgn="base" hangingPunct="0">
              <a:lnSpc>
                <a:spcPct val="100000"/>
              </a:lnSpc>
              <a:spcBef>
                <a:spcPct val="0"/>
              </a:spcBef>
              <a:spcAft>
                <a:spcPct val="0"/>
              </a:spcAft>
              <a:buFontTx/>
              <a:buAutoNum type="arabicPeriod" startAt="2"/>
            </a:pPr>
            <a:r>
              <a:rPr lang="en-US" dirty="0">
                <a:effectLst/>
                <a:latin typeface="-apple-system"/>
              </a:rPr>
              <a:t>In the Settings window, select Privacy &amp; security from the left-hand menu.</a:t>
            </a:r>
          </a:p>
          <a:p>
            <a:pPr marL="0" lvl="0" indent="0" algn="just" eaLnBrk="0" fontAlgn="base" hangingPunct="0">
              <a:lnSpc>
                <a:spcPct val="100000"/>
              </a:lnSpc>
              <a:spcBef>
                <a:spcPct val="0"/>
              </a:spcBef>
              <a:spcAft>
                <a:spcPct val="0"/>
              </a:spcAft>
              <a:buFontTx/>
              <a:buAutoNum type="arabicPeriod" startAt="3"/>
            </a:pPr>
            <a:r>
              <a:rPr lang="en-US" dirty="0">
                <a:effectLst/>
                <a:latin typeface="-apple-system"/>
              </a:rPr>
              <a:t>On the right, click on Search permissions under the Windows permissions section.</a:t>
            </a:r>
          </a:p>
          <a:p>
            <a:pPr marL="0" lvl="0" indent="0" algn="just" eaLnBrk="0" fontAlgn="base" hangingPunct="0">
              <a:lnSpc>
                <a:spcPct val="100000"/>
              </a:lnSpc>
              <a:spcBef>
                <a:spcPct val="0"/>
              </a:spcBef>
              <a:spcAft>
                <a:spcPct val="0"/>
              </a:spcAft>
              <a:buNone/>
            </a:pPr>
            <a:r>
              <a:rPr lang="en-US" sz="1050" dirty="0">
                <a:effectLst/>
              </a:rPr>
              <a:t/>
            </a:r>
            <a:br>
              <a:rPr lang="en-US" sz="1050" dirty="0">
                <a:effectLst/>
              </a:rPr>
            </a:br>
            <a:endParaRPr lang="en-US" sz="2400" dirty="0">
              <a:effectLst/>
            </a:endParaRPr>
          </a:p>
          <a:p>
            <a:pPr algn="just"/>
            <a:endParaRPr lang="en-US" dirty="0"/>
          </a:p>
        </p:txBody>
      </p:sp>
    </p:spTree>
    <p:extLst>
      <p:ext uri="{BB962C8B-B14F-4D97-AF65-F5344CB8AC3E}">
        <p14:creationId xmlns:p14="http://schemas.microsoft.com/office/powerpoint/2010/main" val="365713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https://lh5.googleusercontent.com/4NzSOUqNuCuZEJ6OCD94mNKhNBqPTO1BlFQcUgUrS4YnTR-dJAfYPPT-5mQzapB-cmphOyT_lqQyaMUD_jJ2J2pjMlWvw9-wGYhTCvnnbi-IEfzpnD5NUWkgBhC0D8AC0JEBUwtH9GFLwraMDxdZjx59PDZsCbn8hqwjAEHgcBqosHwD4vM_PygSLeyZ"/>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2872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847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https://lh4.googleusercontent.com/-xMz4dKYJDIJcXVA8bO34PDPHQtZ60aF-m2ZVbg6Mq3v0QJ0ANEMPqVZGWcmi59EqgTWQSxAvry6z7HE51kPJBl5qjm9JXp3FbE8qdR0HxNRgd7wPUekv0t6V2I8wBdCi7JRPpHbp2G9pC2wRECt1Y1oRl6Pj6YszqoGCAYqjchaWHqG9OoaUyAT_-k_"/>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07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070" y="552450"/>
            <a:ext cx="10353761" cy="1326321"/>
          </a:xfrm>
        </p:spPr>
        <p:txBody>
          <a:bodyPr>
            <a:normAutofit fontScale="90000"/>
          </a:bodyPr>
          <a:lstStyle/>
          <a:p>
            <a:r>
              <a:rPr lang="en-US" sz="2000" b="0" dirty="0">
                <a:effectLst/>
              </a:rPr>
              <a:t>Once disabled, Windows will no longer store your search history. The Search menu will only display suggested apps and settings, keeping your search activities private</a:t>
            </a:r>
            <a:r>
              <a:rPr lang="en-US" b="0" dirty="0">
                <a:effectLst/>
              </a:rPr>
              <a:t>.</a:t>
            </a:r>
            <a:br>
              <a:rPr lang="en-US" b="0" dirty="0">
                <a:effectLst/>
              </a:rPr>
            </a:br>
            <a:r>
              <a:rPr lang="en-US" dirty="0"/>
              <a:t/>
            </a:r>
            <a:br>
              <a:rPr lang="en-US" dirty="0"/>
            </a:br>
            <a:endParaRPr lang="en-US" dirty="0"/>
          </a:p>
        </p:txBody>
      </p:sp>
      <p:pic>
        <p:nvPicPr>
          <p:cNvPr id="4098" name="Picture 2" descr="https://allthings.how/content/images/wordpress/2022/12/allthings.how-how-to-clear-search-history-on-windows-11-image-3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14450"/>
            <a:ext cx="12191999"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48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18545" y="257175"/>
            <a:ext cx="10353761" cy="1326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4264" tIns="0" rIns="0" bIns="22852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666666"/>
                </a:solidFill>
                <a:effectLst/>
                <a:latin typeface="var(--font-family-one)"/>
              </a:rPr>
              <a:t>Disable recent search history via Registry Editor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80B12"/>
                </a:solidFill>
                <a:effectLst/>
                <a:latin typeface="-apple-system"/>
              </a:rPr>
              <a:t>If you prefer using the Registry Editor, you can also disable search history through it. Follow these steps carefully:</a:t>
            </a:r>
            <a:endParaRPr kumimoji="0" 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500" b="0" i="0" u="none" strike="noStrike" cap="none" normalizeH="0" baseline="0" dirty="0" smtClean="0">
                <a:ln>
                  <a:noFill/>
                </a:ln>
                <a:solidFill>
                  <a:srgbClr val="080B12"/>
                </a:solidFill>
                <a:effectLst/>
                <a:latin typeface="-apple-system"/>
              </a:rPr>
              <a:t>Press </a:t>
            </a:r>
            <a:r>
              <a:rPr kumimoji="0" lang="en-US" sz="1200" b="0" i="0" u="none" strike="noStrike" cap="none" normalizeH="0" baseline="0" dirty="0" smtClean="0">
                <a:ln>
                  <a:noFill/>
                </a:ln>
                <a:solidFill>
                  <a:srgbClr val="080B12"/>
                </a:solidFill>
                <a:effectLst/>
                <a:latin typeface="Courier New" panose="02070309020205020404" pitchFamily="49" charset="0"/>
                <a:cs typeface="Courier New" panose="02070309020205020404" pitchFamily="49" charset="0"/>
              </a:rPr>
              <a:t>Windows</a:t>
            </a:r>
            <a:r>
              <a:rPr kumimoji="0" lang="en-US" sz="1500" b="0" i="0" u="none" strike="noStrike" cap="none" normalizeH="0" baseline="0" dirty="0" smtClean="0">
                <a:ln>
                  <a:noFill/>
                </a:ln>
                <a:solidFill>
                  <a:srgbClr val="080B12"/>
                </a:solidFill>
                <a:effectLst/>
                <a:latin typeface="-apple-system"/>
              </a:rPr>
              <a:t> + </a:t>
            </a:r>
            <a:r>
              <a:rPr kumimoji="0" lang="en-US" sz="1200" b="0" i="0" u="none" strike="noStrike" cap="none" normalizeH="0" baseline="0" dirty="0" smtClean="0">
                <a:ln>
                  <a:noFill/>
                </a:ln>
                <a:solidFill>
                  <a:srgbClr val="080B12"/>
                </a:solidFill>
                <a:effectLst/>
                <a:latin typeface="Courier New" panose="02070309020205020404" pitchFamily="49" charset="0"/>
                <a:cs typeface="Courier New" panose="02070309020205020404" pitchFamily="49" charset="0"/>
              </a:rPr>
              <a:t>R</a:t>
            </a:r>
            <a:r>
              <a:rPr kumimoji="0" lang="en-US" sz="1500" b="0" i="0" u="none" strike="noStrike" cap="none" normalizeH="0" baseline="0" dirty="0" smtClean="0">
                <a:ln>
                  <a:noFill/>
                </a:ln>
                <a:solidFill>
                  <a:srgbClr val="080B12"/>
                </a:solidFill>
                <a:effectLst/>
                <a:latin typeface="-apple-system"/>
              </a:rPr>
              <a:t> to open the Run dialog box.</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500" b="0" i="0" u="none" strike="noStrike" cap="none" normalizeH="0" baseline="0" dirty="0" smtClean="0">
                <a:ln>
                  <a:noFill/>
                </a:ln>
                <a:solidFill>
                  <a:srgbClr val="080B12"/>
                </a:solidFill>
                <a:effectLst/>
                <a:latin typeface="-apple-system"/>
              </a:rPr>
              <a:t>Type </a:t>
            </a:r>
            <a:r>
              <a:rPr kumimoji="0" lang="en-US" sz="1200" b="0" i="0" u="none" strike="noStrike" cap="none" normalizeH="0" baseline="0" dirty="0" err="1" smtClean="0">
                <a:ln>
                  <a:noFill/>
                </a:ln>
                <a:solidFill>
                  <a:srgbClr val="080B12"/>
                </a:solidFill>
                <a:effectLst/>
                <a:latin typeface="Courier New" panose="02070309020205020404" pitchFamily="49" charset="0"/>
                <a:cs typeface="Courier New" panose="02070309020205020404" pitchFamily="49" charset="0"/>
              </a:rPr>
              <a:t>regedit</a:t>
            </a:r>
            <a:r>
              <a:rPr kumimoji="0" lang="en-US" sz="1500" b="0" i="0" u="none" strike="noStrike" cap="none" normalizeH="0" baseline="0" dirty="0" smtClean="0">
                <a:ln>
                  <a:noFill/>
                </a:ln>
                <a:solidFill>
                  <a:srgbClr val="080B12"/>
                </a:solidFill>
                <a:effectLst/>
                <a:latin typeface="-apple-system"/>
              </a:rPr>
              <a:t> and press </a:t>
            </a:r>
            <a:r>
              <a:rPr kumimoji="0" lang="en-US" sz="1200" b="0" i="0" u="none" strike="noStrike" cap="none" normalizeH="0" baseline="0" dirty="0" smtClean="0">
                <a:ln>
                  <a:noFill/>
                </a:ln>
                <a:solidFill>
                  <a:srgbClr val="080B12"/>
                </a:solidFill>
                <a:effectLst/>
                <a:latin typeface="Courier New" panose="02070309020205020404" pitchFamily="49" charset="0"/>
                <a:cs typeface="Courier New" panose="02070309020205020404" pitchFamily="49" charset="0"/>
              </a:rPr>
              <a:t>Enter</a:t>
            </a:r>
            <a:r>
              <a:rPr kumimoji="0" lang="en-US" sz="1500" b="0" i="0" u="none" strike="noStrike" cap="none" normalizeH="0" baseline="0" dirty="0" smtClean="0">
                <a:ln>
                  <a:noFill/>
                </a:ln>
                <a:solidFill>
                  <a:srgbClr val="080B12"/>
                </a:solidFill>
                <a:effectLst/>
                <a:latin typeface="-apple-system"/>
              </a:rPr>
              <a:t> to launch the Registry Editor.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123" name="Picture 3" descr="https://allthings.how/content/images/wordpress/2022/12/allthings.how-how-to-clear-search-history-on-windows-11-image-3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14500"/>
            <a:ext cx="12191999"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343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allthings.how/content/images/wordpress/2022/12/allthings.how-how-to-clear-search-history-on-windows-11-image-3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198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38</TotalTime>
  <Words>279</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-apple-system</vt:lpstr>
      <vt:lpstr>Arial</vt:lpstr>
      <vt:lpstr>Arial Narrow</vt:lpstr>
      <vt:lpstr>Bookman Old Style</vt:lpstr>
      <vt:lpstr>Courier New</vt:lpstr>
      <vt:lpstr>Rockwell</vt:lpstr>
      <vt:lpstr>var(--font-family-one)</vt:lpstr>
      <vt:lpstr>Damask</vt:lpstr>
      <vt:lpstr>      WELCOME           TO      MY PRESENTAION PRESENTED BY:md.tarek miah TRAINEE ID: 08 BAtCH : IS -10 PROGRAM : EDGE COURESE : IT SUPPORT FOR OFFICE MANAGEMENT</vt:lpstr>
      <vt:lpstr>How to Clear Search History on Windows 11 </vt:lpstr>
      <vt:lpstr>PowerPoint Presentation</vt:lpstr>
      <vt:lpstr>PowerPoint Presentation</vt:lpstr>
      <vt:lpstr>PowerPoint Presentation</vt:lpstr>
      <vt:lpstr>PowerPoint Presentation</vt:lpstr>
      <vt:lpstr>Once disabled, Windows will no longer store your search history. The Search menu will only display suggested apps and settings, keeping your search activities private.  </vt:lpstr>
      <vt:lpstr>Disable recent search history via Registry Editor If you prefer using the Registry Editor, you can also disable search history through it. Follow these steps carefully: Press Windows + R to open the Run dialog box. Type regedit and press Enter to launch the Registry Editor. </vt:lpstr>
      <vt:lpstr>PowerPoint Presentation</vt:lpstr>
      <vt:lpstr> In the right pane, double-click on IsDeviceSearchHistoryEnabled. If it doesn't exist, right-click in the pane, select New &gt; DWORD (32-bit) Value, and name it IsDeviceSearchHistoryEnabled. Set the Value data to 0 and click OK. </vt:lpstr>
      <vt:lpstr> Close the Registry Editor and restart your computer for the changes to take effect. Clear Windows 11 search history via Settings If you prefer to clear your existing search history without disabling the feature entirely, you can do so through the Settings app: Click the Start button and select Settings, or press Windows + I. </vt:lpstr>
      <vt:lpstr>In Settings, choose Privacy &amp; security from the left menu. Click on Search permissions on the right. </vt:lpstr>
      <vt:lpstr>Under the History section, click on Clear device search history.  </vt:lpstr>
      <vt:lpstr>Clear search history from the cloud When using Windows Search to look up information on the web, your queries are stored in your Microsoft account. Clearing this data ensures that your search history isn't used for suggestions or targeted ads. Follow these steps: Open Settings and select Privacy &amp; security. Click on Search permissions. </vt:lpstr>
      <vt:lpstr>In the History section, click the Privacy dashboard link.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Clear Search History on Windows 11</dc:title>
  <dc:creator>Gcl</dc:creator>
  <cp:lastModifiedBy>Gcl</cp:lastModifiedBy>
  <cp:revision>5</cp:revision>
  <dcterms:created xsi:type="dcterms:W3CDTF">2024-11-19T07:12:17Z</dcterms:created>
  <dcterms:modified xsi:type="dcterms:W3CDTF">2024-11-19T07:50:57Z</dcterms:modified>
</cp:coreProperties>
</file>