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E3C0-F8B9-4F69-B2CF-B0C758B96419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E664-5877-4F84-B384-B61C48BE6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workshop is about computational thinking more than anything else</a:t>
            </a:r>
          </a:p>
          <a:p>
            <a:r>
              <a:rPr lang="en-US" dirty="0" smtClean="0"/>
              <a:t>R is almost incidental</a:t>
            </a:r>
          </a:p>
          <a:p>
            <a:r>
              <a:rPr lang="en-US" dirty="0" smtClean="0"/>
              <a:t>My goal is to expose you to three big ideas that unify </a:t>
            </a:r>
            <a:r>
              <a:rPr lang="en-US" dirty="0" err="1" smtClean="0"/>
              <a:t>computationsl</a:t>
            </a:r>
            <a:r>
              <a:rPr lang="en-US" dirty="0" smtClean="0"/>
              <a:t> thinking:</a:t>
            </a:r>
          </a:p>
          <a:p>
            <a:pPr lvl="1"/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Conditional execution</a:t>
            </a:r>
          </a:p>
          <a:p>
            <a:pPr lvl="1"/>
            <a:r>
              <a:rPr lang="en-US" dirty="0" smtClean="0"/>
              <a:t>Encapsulation (functional abstraction)</a:t>
            </a:r>
          </a:p>
          <a:p>
            <a:r>
              <a:rPr lang="en-US" dirty="0" smtClean="0"/>
              <a:t>All of this is a just a very quick intro, hopefully to inspire you to learn more about how these ideas can help you in your own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Turner</dc:creator>
  <cp:lastModifiedBy>Matthew Turner</cp:lastModifiedBy>
  <cp:revision>2</cp:revision>
  <dcterms:created xsi:type="dcterms:W3CDTF">2018-07-10T18:17:03Z</dcterms:created>
  <dcterms:modified xsi:type="dcterms:W3CDTF">2018-07-10T18:19:31Z</dcterms:modified>
</cp:coreProperties>
</file>