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7" r:id="rId8"/>
    <p:sldId id="266" r:id="rId9"/>
    <p:sldId id="265" r:id="rId10"/>
    <p:sldId id="269" r:id="rId11"/>
    <p:sldId id="261" r:id="rId12"/>
    <p:sldId id="262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Chapters 10 &amp;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Matthew Turner (2016)</a:t>
            </a:r>
          </a:p>
          <a:p>
            <a:r>
              <a:rPr lang="en-US" dirty="0">
                <a:hlinkClick r:id="rId2"/>
              </a:rPr>
              <a:t>CC BY-NC-SA 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8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It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vectors (lists of numbers):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44459"/>
            <a:ext cx="9448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It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vectors (lists of numbers):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MATLAB: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9" y="3237566"/>
            <a:ext cx="7541581" cy="1102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56" y="4346597"/>
            <a:ext cx="4657725" cy="176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5457" y="5291092"/>
            <a:ext cx="279651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“dot” before * means do something “elementwise”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84054" y="5450889"/>
            <a:ext cx="1491403" cy="101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0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/>
              <a:t>Properties of Dot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52" y="1622489"/>
            <a:ext cx="9384696" cy="49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9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/>
              <a:t>Properties of Dot Products (MATLAB)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52" y="1622489"/>
            <a:ext cx="9384696" cy="4978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74" y="1643601"/>
            <a:ext cx="3743325" cy="20574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93" y="3324700"/>
            <a:ext cx="2533650" cy="3276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053918" y="2263806"/>
            <a:ext cx="5162956" cy="40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808520" y="4128117"/>
            <a:ext cx="1331373" cy="834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Underlying all of applied math is the subject of Linear Algebra</a:t>
            </a:r>
          </a:p>
          <a:p>
            <a:pPr lvl="1"/>
            <a:r>
              <a:rPr lang="en-US" dirty="0"/>
              <a:t>It is just the extension of algebra to other sorts of objects</a:t>
            </a:r>
          </a:p>
          <a:p>
            <a:pPr lvl="1"/>
            <a:r>
              <a:rPr lang="en-US" dirty="0"/>
              <a:t>You begin by defining what +, -, and * (multiplication) mean</a:t>
            </a:r>
          </a:p>
          <a:p>
            <a:pPr lvl="1"/>
            <a:r>
              <a:rPr lang="en-US" dirty="0"/>
              <a:t>The first two tend to be easy, the last one is where you get into trouble</a:t>
            </a:r>
          </a:p>
          <a:p>
            <a:r>
              <a:rPr lang="en-US" dirty="0"/>
              <a:t>Vectors (the basic objects) are often just ordered lists of numbers</a:t>
            </a:r>
          </a:p>
          <a:p>
            <a:pPr lvl="1"/>
            <a:r>
              <a:rPr lang="en-US" dirty="0"/>
              <a:t>But not really</a:t>
            </a:r>
          </a:p>
        </p:txBody>
      </p:sp>
    </p:spTree>
    <p:extLst>
      <p:ext uri="{BB962C8B-B14F-4D97-AF65-F5344CB8AC3E}">
        <p14:creationId xmlns:p14="http://schemas.microsoft.com/office/powerpoint/2010/main" val="344188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38800" y="2971800"/>
                <a:ext cx="203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015583D-7597-49CB-B1A1-034CFD9FC31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39084" cy="276999"/>
              </a:xfrm>
              <a:prstGeom prst="rect">
                <a:avLst/>
              </a:prstGeom>
              <a:blipFill>
                <a:blip r:embed="rId2"/>
                <a:stretch>
                  <a:fillRect l="-2695" r="-209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8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3059"/>
          </a:xfrm>
        </p:spPr>
        <p:txBody>
          <a:bodyPr>
            <a:normAutofit/>
          </a:bodyPr>
          <a:lstStyle/>
          <a:p>
            <a:r>
              <a:rPr lang="en-US" dirty="0"/>
              <a:t>AKA:</a:t>
            </a:r>
          </a:p>
          <a:p>
            <a:pPr lvl="1"/>
            <a:r>
              <a:rPr lang="en-US" dirty="0"/>
              <a:t>Dot product</a:t>
            </a:r>
          </a:p>
          <a:p>
            <a:pPr lvl="1"/>
            <a:r>
              <a:rPr lang="en-US" dirty="0"/>
              <a:t>Scalar product</a:t>
            </a:r>
          </a:p>
          <a:p>
            <a:pPr lvl="1"/>
            <a:r>
              <a:rPr lang="en-US" dirty="0"/>
              <a:t>Inner product</a:t>
            </a:r>
          </a:p>
          <a:p>
            <a:r>
              <a:rPr lang="en-US" dirty="0"/>
              <a:t>The dot product is a </a:t>
            </a:r>
            <a:r>
              <a:rPr lang="en-US" b="1" dirty="0"/>
              <a:t>single number</a:t>
            </a:r>
            <a:endParaRPr lang="en-US" dirty="0"/>
          </a:p>
          <a:p>
            <a:pPr lvl="1"/>
            <a:r>
              <a:rPr lang="en-US" dirty="0"/>
              <a:t>It can be thought of as a </a:t>
            </a:r>
            <a:r>
              <a:rPr lang="en-US" b="1" dirty="0"/>
              <a:t>weighted sum</a:t>
            </a:r>
            <a:r>
              <a:rPr lang="en-US" dirty="0"/>
              <a:t> (one vector is the set of numbers to be summed, the other the weights)</a:t>
            </a:r>
          </a:p>
          <a:p>
            <a:pPr lvl="1"/>
            <a:r>
              <a:rPr lang="en-US" dirty="0"/>
              <a:t>It is the length of the </a:t>
            </a:r>
            <a:r>
              <a:rPr lang="en-US" b="1" dirty="0"/>
              <a:t>projection</a:t>
            </a:r>
            <a:r>
              <a:rPr lang="en-US" dirty="0"/>
              <a:t> of one vector onto the (dimension of) the other vector</a:t>
            </a:r>
          </a:p>
          <a:p>
            <a:pPr lvl="1"/>
            <a:r>
              <a:rPr lang="en-US" dirty="0"/>
              <a:t>It also represents a </a:t>
            </a:r>
            <a:r>
              <a:rPr lang="en-US" b="1" dirty="0"/>
              <a:t>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28582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5230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AKA:</a:t>
                </a:r>
              </a:p>
              <a:p>
                <a:pPr lvl="1"/>
                <a:r>
                  <a:rPr lang="en-US" dirty="0"/>
                  <a:t>Dot product</a:t>
                </a:r>
              </a:p>
              <a:p>
                <a:pPr lvl="1"/>
                <a:r>
                  <a:rPr lang="en-US" dirty="0"/>
                  <a:t>Scalar product</a:t>
                </a:r>
              </a:p>
              <a:p>
                <a:pPr lvl="1"/>
                <a:r>
                  <a:rPr lang="en-US" dirty="0"/>
                  <a:t>Inner product</a:t>
                </a:r>
              </a:p>
              <a:p>
                <a:r>
                  <a:rPr lang="en-US" dirty="0"/>
                  <a:t>Dot products also </a:t>
                </a:r>
                <a:r>
                  <a:rPr lang="en-US" b="1" dirty="0"/>
                  <a:t>define</a:t>
                </a:r>
                <a:r>
                  <a:rPr lang="en-US" dirty="0"/>
                  <a:t> lengths and angles: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</m:oMath>
                </a14:m>
                <a:r>
                  <a:rPr lang="en-US" dirty="0"/>
                  <a:t>    (Inner product definition of </a:t>
                </a:r>
                <a:r>
                  <a:rPr lang="en-US" b="1" dirty="0"/>
                  <a:t>length</a:t>
                </a:r>
                <a:r>
                  <a:rPr lang="en-US" dirty="0"/>
                  <a:t> of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e>
                    </m:box>
                  </m:oMath>
                </a14:m>
                <a:r>
                  <a:rPr lang="en-US" dirty="0"/>
                  <a:t>  (Inner product definition of </a:t>
                </a:r>
                <a:r>
                  <a:rPr lang="en-US" b="1" dirty="0"/>
                  <a:t>angle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523059"/>
              </a:xfrm>
              <a:blipFill>
                <a:blip r:embed="rId2"/>
                <a:stretch>
                  <a:fillRect l="-473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7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9050" y="433204"/>
            <a:ext cx="10993900" cy="5050562"/>
            <a:chOff x="599050" y="903719"/>
            <a:chExt cx="10993900" cy="50505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050" y="903719"/>
              <a:ext cx="10993900" cy="50505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47207" y="1083076"/>
              <a:ext cx="23081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Orthogonal Case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00039" y="5769596"/>
            <a:ext cx="639192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The dot product can be thought of as the length along one of the vectors of the </a:t>
            </a:r>
            <a:r>
              <a:rPr lang="en-US" b="1" dirty="0">
                <a:solidFill>
                  <a:srgbClr val="0070C0"/>
                </a:solidFill>
              </a:rPr>
              <a:t>projection</a:t>
            </a:r>
            <a:r>
              <a:rPr lang="en-US" dirty="0">
                <a:solidFill>
                  <a:srgbClr val="0070C0"/>
                </a:solidFill>
              </a:rPr>
              <a:t> of the other vector.</a:t>
            </a:r>
          </a:p>
        </p:txBody>
      </p:sp>
    </p:spTree>
    <p:extLst>
      <p:ext uri="{BB962C8B-B14F-4D97-AF65-F5344CB8AC3E}">
        <p14:creationId xmlns:p14="http://schemas.microsoft.com/office/powerpoint/2010/main" val="73559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9050" y="433204"/>
            <a:ext cx="10993900" cy="5050562"/>
            <a:chOff x="599050" y="903719"/>
            <a:chExt cx="10993900" cy="50505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050" y="903719"/>
              <a:ext cx="10993900" cy="50505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47207" y="1083076"/>
              <a:ext cx="23081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Orthogonal Case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00039" y="5769596"/>
            <a:ext cx="639192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The dot product can be thought of as the length along one of the vectors of the </a:t>
            </a:r>
            <a:r>
              <a:rPr lang="en-US" b="1" dirty="0">
                <a:solidFill>
                  <a:srgbClr val="0070C0"/>
                </a:solidFill>
              </a:rPr>
              <a:t>projection</a:t>
            </a:r>
            <a:r>
              <a:rPr lang="en-US" dirty="0">
                <a:solidFill>
                  <a:srgbClr val="0070C0"/>
                </a:solidFill>
              </a:rPr>
              <a:t> of the other vector.</a:t>
            </a:r>
          </a:p>
        </p:txBody>
      </p:sp>
    </p:spTree>
    <p:extLst>
      <p:ext uri="{BB962C8B-B14F-4D97-AF65-F5344CB8AC3E}">
        <p14:creationId xmlns:p14="http://schemas.microsoft.com/office/powerpoint/2010/main" val="245332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0" y="903719"/>
            <a:ext cx="10993900" cy="5050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7207" y="1083076"/>
            <a:ext cx="2308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Orthogonal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87" y="5118532"/>
            <a:ext cx="3667125" cy="14859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727" y="5147107"/>
            <a:ext cx="3505200" cy="14287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30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at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some getting used to, but our vectors live in a </a:t>
            </a:r>
            <a:r>
              <a:rPr lang="en-US" b="1" dirty="0"/>
              <a:t>high dimensional space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vector of length 2 is a point in </a:t>
            </a:r>
            <a:r>
              <a:rPr lang="en-US" b="1" dirty="0"/>
              <a:t>2-space</a:t>
            </a:r>
            <a:r>
              <a:rPr lang="en-US" dirty="0"/>
              <a:t> (the </a:t>
            </a:r>
            <a:r>
              <a:rPr lang="en-US" b="1" dirty="0"/>
              <a:t>Cartesian plane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vector of length 3 is a point in 3-D space </a:t>
            </a:r>
          </a:p>
          <a:p>
            <a:pPr lvl="1"/>
            <a:r>
              <a:rPr lang="en-US" dirty="0"/>
              <a:t>A vector representing a 2 second sample of EEG (for one electrode) with a sampling rate of 512 Hz is a vector of length 1024</a:t>
            </a:r>
          </a:p>
          <a:p>
            <a:pPr lvl="2"/>
            <a:r>
              <a:rPr lang="en-US" dirty="0"/>
              <a:t>It lives as a single point in a </a:t>
            </a:r>
            <a:r>
              <a:rPr lang="en-US" b="1" dirty="0"/>
              <a:t>1024-dimensional space</a:t>
            </a:r>
          </a:p>
          <a:p>
            <a:pPr lvl="2"/>
            <a:r>
              <a:rPr lang="en-US" dirty="0"/>
              <a:t>Each number in the vector is one coordinate of the 1024-dimensional point</a:t>
            </a:r>
          </a:p>
        </p:txBody>
      </p:sp>
    </p:spTree>
    <p:extLst>
      <p:ext uri="{BB962C8B-B14F-4D97-AF65-F5344CB8AC3E}">
        <p14:creationId xmlns:p14="http://schemas.microsoft.com/office/powerpoint/2010/main" val="31085523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103</TotalTime>
  <Words>382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Gill Sans MT</vt:lpstr>
      <vt:lpstr>Parcel</vt:lpstr>
      <vt:lpstr>Chapters 10 &amp; 11</vt:lpstr>
      <vt:lpstr>Linear Algebra</vt:lpstr>
      <vt:lpstr>PowerPoint Presentation</vt:lpstr>
      <vt:lpstr>Dot Products</vt:lpstr>
      <vt:lpstr>Dot Products</vt:lpstr>
      <vt:lpstr>PowerPoint Presentation</vt:lpstr>
      <vt:lpstr>PowerPoint Presentation</vt:lpstr>
      <vt:lpstr>PowerPoint Presentation</vt:lpstr>
      <vt:lpstr>Weird at First</vt:lpstr>
      <vt:lpstr>PowerPoint Presentation</vt:lpstr>
      <vt:lpstr>How to Compute It In MATLAB</vt:lpstr>
      <vt:lpstr>How to Compute It In MATLAB</vt:lpstr>
      <vt:lpstr>Properties of Dot Products</vt:lpstr>
      <vt:lpstr>Properties of Dot Products (MATLAB)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10 &amp; 11</dc:title>
  <dc:creator>jat</dc:creator>
  <cp:lastModifiedBy>jat</cp:lastModifiedBy>
  <cp:revision>14</cp:revision>
  <dcterms:created xsi:type="dcterms:W3CDTF">2016-07-13T19:51:16Z</dcterms:created>
  <dcterms:modified xsi:type="dcterms:W3CDTF">2016-07-13T21:36:33Z</dcterms:modified>
</cp:coreProperties>
</file>