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Chapters 10 &amp;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Matthew Turner (2016)</a:t>
            </a:r>
          </a:p>
          <a:p>
            <a:r>
              <a:rPr lang="en-US" dirty="0">
                <a:hlinkClick r:id="rId2"/>
              </a:rPr>
              <a:t>CC BY-NC-SA 4.0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8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Underlying all of applied math is the subject of Linear Algebra</a:t>
            </a:r>
          </a:p>
          <a:p>
            <a:pPr lvl="1"/>
            <a:r>
              <a:rPr lang="en-US" dirty="0"/>
              <a:t>It is just the extension of algebra to other sorts of objects</a:t>
            </a:r>
          </a:p>
          <a:p>
            <a:pPr lvl="1"/>
            <a:r>
              <a:rPr lang="en-US" dirty="0"/>
              <a:t>You begin by defining what +, -, and * (multiplication) mean</a:t>
            </a:r>
          </a:p>
          <a:p>
            <a:pPr lvl="1"/>
            <a:r>
              <a:rPr lang="en-US" dirty="0"/>
              <a:t>The first two tend to be easy, the last one is where you get into trouble</a:t>
            </a:r>
          </a:p>
          <a:p>
            <a:r>
              <a:rPr lang="en-US" dirty="0"/>
              <a:t>Vectors (the basic objects) are often just ordered lists of numbers</a:t>
            </a:r>
          </a:p>
          <a:p>
            <a:pPr lvl="1"/>
            <a:r>
              <a:rPr lang="en-US" dirty="0"/>
              <a:t>But not really</a:t>
            </a:r>
          </a:p>
        </p:txBody>
      </p:sp>
    </p:spTree>
    <p:extLst>
      <p:ext uri="{BB962C8B-B14F-4D97-AF65-F5344CB8AC3E}">
        <p14:creationId xmlns:p14="http://schemas.microsoft.com/office/powerpoint/2010/main" val="344188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38800" y="2971800"/>
                <a:ext cx="203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D2927B3-EC56-4515-B69C-E7B3F65F3BD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39084" cy="276999"/>
              </a:xfrm>
              <a:prstGeom prst="rect">
                <a:avLst/>
              </a:prstGeom>
              <a:blipFill>
                <a:blip r:embed="rId2"/>
                <a:stretch>
                  <a:fillRect l="-2695" r="-209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89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0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</TotalTime>
  <Words>89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Gill Sans MT</vt:lpstr>
      <vt:lpstr>Parcel</vt:lpstr>
      <vt:lpstr>Chapters 10 &amp; 11</vt:lpstr>
      <vt:lpstr>Linear Algebra</vt:lpstr>
      <vt:lpstr>PowerPoint Presentation</vt:lpstr>
      <vt:lpstr>Dot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10 &amp; 11</dc:title>
  <dc:creator>jat</dc:creator>
  <cp:lastModifiedBy>jat</cp:lastModifiedBy>
  <cp:revision>4</cp:revision>
  <dcterms:created xsi:type="dcterms:W3CDTF">2016-07-13T19:51:16Z</dcterms:created>
  <dcterms:modified xsi:type="dcterms:W3CDTF">2016-07-13T20:15:58Z</dcterms:modified>
</cp:coreProperties>
</file>