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jMG4Qqvesn9VXa9TXzhDi1G2H1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7ccaca0e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7ccaca0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6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4" name="Google Shape;14;p16"/>
            <p:cNvCxnSpPr/>
            <p:nvPr/>
          </p:nvCxnSpPr>
          <p:spPr>
            <a:xfrm flipH="1" rot="-5400000">
              <a:off x="-14478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6"/>
            <p:cNvCxnSpPr/>
            <p:nvPr/>
          </p:nvCxnSpPr>
          <p:spPr>
            <a:xfrm flipH="1" rot="-5400000">
              <a:off x="-1638300" y="3238500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6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6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6"/>
            <p:cNvCxnSpPr/>
            <p:nvPr/>
          </p:nvCxnSpPr>
          <p:spPr>
            <a:xfrm flipH="1" rot="-5400000">
              <a:off x="-3314700" y="3314700"/>
              <a:ext cx="6858000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6"/>
            <p:cNvCxnSpPr/>
            <p:nvPr/>
          </p:nvCxnSpPr>
          <p:spPr>
            <a:xfrm flipH="1" rot="-5400000">
              <a:off x="-1371600" y="2971800"/>
              <a:ext cx="6858000" cy="9144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6"/>
            <p:cNvCxnSpPr/>
            <p:nvPr/>
          </p:nvCxnSpPr>
          <p:spPr>
            <a:xfrm flipH="1" rot="-5400000">
              <a:off x="-2819400" y="3200400"/>
              <a:ext cx="685800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6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6"/>
            <p:cNvCxnSpPr/>
            <p:nvPr/>
          </p:nvCxnSpPr>
          <p:spPr>
            <a:xfrm flipH="1" rot="-5400000">
              <a:off x="-2133600" y="3200400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6"/>
            <p:cNvCxnSpPr/>
            <p:nvPr/>
          </p:nvCxnSpPr>
          <p:spPr>
            <a:xfrm flipH="1" rot="-5400000">
              <a:off x="-3124200" y="3276600"/>
              <a:ext cx="6858000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6"/>
            <p:cNvCxnSpPr/>
            <p:nvPr/>
          </p:nvCxnSpPr>
          <p:spPr>
            <a:xfrm flipH="1" rot="-5400000">
              <a:off x="-1828799" y="3352799"/>
              <a:ext cx="6858000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6"/>
            <p:cNvCxnSpPr/>
            <p:nvPr/>
          </p:nvCxnSpPr>
          <p:spPr>
            <a:xfrm flipH="1" rot="-5400000">
              <a:off x="-28194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6"/>
            <p:cNvCxnSpPr/>
            <p:nvPr/>
          </p:nvCxnSpPr>
          <p:spPr>
            <a:xfrm flipH="1" rot="-5400000">
              <a:off x="-2438400" y="3124200"/>
              <a:ext cx="6858000" cy="6096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6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82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6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6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6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6"/>
            <p:cNvCxnSpPr/>
            <p:nvPr/>
          </p:nvCxnSpPr>
          <p:spPr>
            <a:xfrm flipH="1" rot="-5400000">
              <a:off x="-2643187" y="3252788"/>
              <a:ext cx="685800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6"/>
            <p:cNvCxnSpPr/>
            <p:nvPr/>
          </p:nvCxnSpPr>
          <p:spPr>
            <a:xfrm flipH="1" rot="-5400000">
              <a:off x="-1954530" y="3326130"/>
              <a:ext cx="6858000" cy="205740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6"/>
            <p:cNvCxnSpPr/>
            <p:nvPr/>
          </p:nvCxnSpPr>
          <p:spPr>
            <a:xfrm flipH="1" rot="-5400000">
              <a:off x="-23622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6"/>
            <p:cNvCxnSpPr/>
            <p:nvPr/>
          </p:nvCxnSpPr>
          <p:spPr>
            <a:xfrm flipH="1" rot="-5400000">
              <a:off x="-21336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6"/>
            <p:cNvCxnSpPr/>
            <p:nvPr/>
          </p:nvCxnSpPr>
          <p:spPr>
            <a:xfrm flipH="1" rot="-5400000">
              <a:off x="10668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6"/>
            <p:cNvCxnSpPr/>
            <p:nvPr/>
          </p:nvCxnSpPr>
          <p:spPr>
            <a:xfrm flipH="1" rot="-5400000">
              <a:off x="876300" y="3238500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6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16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6"/>
            <p:cNvCxnSpPr/>
            <p:nvPr/>
          </p:nvCxnSpPr>
          <p:spPr>
            <a:xfrm flipH="1" rot="-5400000">
              <a:off x="-800100" y="3314700"/>
              <a:ext cx="6858000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6"/>
            <p:cNvCxnSpPr/>
            <p:nvPr/>
          </p:nvCxnSpPr>
          <p:spPr>
            <a:xfrm rot="5400000">
              <a:off x="-152400" y="3429000"/>
              <a:ext cx="6858000" cy="1588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6"/>
            <p:cNvCxnSpPr/>
            <p:nvPr/>
          </p:nvCxnSpPr>
          <p:spPr>
            <a:xfrm flipH="1" rot="-5400000">
              <a:off x="-304800" y="3200400"/>
              <a:ext cx="6858000" cy="4572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6"/>
            <p:cNvCxnSpPr/>
            <p:nvPr/>
          </p:nvCxnSpPr>
          <p:spPr>
            <a:xfrm flipH="1" rot="-5400000">
              <a:off x="381000" y="3200400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6"/>
            <p:cNvCxnSpPr/>
            <p:nvPr/>
          </p:nvCxnSpPr>
          <p:spPr>
            <a:xfrm flipH="1" rot="-5400000">
              <a:off x="-609600" y="3276600"/>
              <a:ext cx="6858000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6"/>
            <p:cNvCxnSpPr/>
            <p:nvPr/>
          </p:nvCxnSpPr>
          <p:spPr>
            <a:xfrm flipH="1" rot="-5400000">
              <a:off x="685801" y="3352799"/>
              <a:ext cx="6858000" cy="152401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6"/>
            <p:cNvCxnSpPr/>
            <p:nvPr/>
          </p:nvCxnSpPr>
          <p:spPr>
            <a:xfrm flipH="1" rot="-5400000">
              <a:off x="-3048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6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6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82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6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6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6"/>
            <p:cNvCxnSpPr/>
            <p:nvPr/>
          </p:nvCxnSpPr>
          <p:spPr>
            <a:xfrm rot="5400000">
              <a:off x="659130" y="3227070"/>
              <a:ext cx="6858000" cy="40386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6"/>
            <p:cNvCxnSpPr/>
            <p:nvPr/>
          </p:nvCxnSpPr>
          <p:spPr>
            <a:xfrm flipH="1" rot="-5400000">
              <a:off x="-128587" y="3252788"/>
              <a:ext cx="685800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6"/>
            <p:cNvCxnSpPr/>
            <p:nvPr/>
          </p:nvCxnSpPr>
          <p:spPr>
            <a:xfrm flipH="1" rot="-5400000">
              <a:off x="560070" y="3326130"/>
              <a:ext cx="685800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6"/>
            <p:cNvCxnSpPr/>
            <p:nvPr/>
          </p:nvCxnSpPr>
          <p:spPr>
            <a:xfrm flipH="1" rot="-5400000">
              <a:off x="1524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6"/>
            <p:cNvCxnSpPr/>
            <p:nvPr/>
          </p:nvCxnSpPr>
          <p:spPr>
            <a:xfrm flipH="1" rot="-5400000">
              <a:off x="3810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6"/>
            <p:cNvCxnSpPr/>
            <p:nvPr/>
          </p:nvCxnSpPr>
          <p:spPr>
            <a:xfrm flipH="1" rot="-5400000">
              <a:off x="2743200" y="3352801"/>
              <a:ext cx="6858000" cy="152400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6"/>
            <p:cNvCxnSpPr/>
            <p:nvPr/>
          </p:nvCxnSpPr>
          <p:spPr>
            <a:xfrm flipH="1" rot="-5400000">
              <a:off x="2095501" y="3238501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6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6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6"/>
            <p:cNvCxnSpPr/>
            <p:nvPr/>
          </p:nvCxnSpPr>
          <p:spPr>
            <a:xfrm flipH="1" rot="-5400000">
              <a:off x="1066800" y="3200402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6"/>
            <p:cNvCxnSpPr/>
            <p:nvPr/>
          </p:nvCxnSpPr>
          <p:spPr>
            <a:xfrm flipH="1" rot="-5400000">
              <a:off x="2362201" y="3352800"/>
              <a:ext cx="6858000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6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5568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6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6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6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6"/>
            <p:cNvCxnSpPr/>
            <p:nvPr/>
          </p:nvCxnSpPr>
          <p:spPr>
            <a:xfrm flipH="1" rot="-5400000">
              <a:off x="2236470" y="3326131"/>
              <a:ext cx="685800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6"/>
            <p:cNvCxnSpPr/>
            <p:nvPr/>
          </p:nvCxnSpPr>
          <p:spPr>
            <a:xfrm flipH="1" rot="-5400000">
              <a:off x="1752600" y="3352801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6"/>
            <p:cNvCxnSpPr/>
            <p:nvPr/>
          </p:nvCxnSpPr>
          <p:spPr>
            <a:xfrm flipH="1" rot="-5400000">
              <a:off x="19812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6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6"/>
            <p:cNvCxnSpPr/>
            <p:nvPr/>
          </p:nvCxnSpPr>
          <p:spPr>
            <a:xfrm flipH="1" rot="-5400000">
              <a:off x="3467099" y="3314701"/>
              <a:ext cx="6858000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6"/>
            <p:cNvCxnSpPr/>
            <p:nvPr/>
          </p:nvCxnSpPr>
          <p:spPr>
            <a:xfrm rot="5400000">
              <a:off x="4038600" y="3429001"/>
              <a:ext cx="6858000" cy="1588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6"/>
            <p:cNvCxnSpPr/>
            <p:nvPr/>
          </p:nvCxnSpPr>
          <p:spPr>
            <a:xfrm flipH="1" rot="-5400000">
              <a:off x="3886200" y="3200401"/>
              <a:ext cx="685800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6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6"/>
            <p:cNvCxnSpPr/>
            <p:nvPr/>
          </p:nvCxnSpPr>
          <p:spPr>
            <a:xfrm flipH="1" rot="-5400000">
              <a:off x="4572000" y="3200401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6"/>
            <p:cNvCxnSpPr/>
            <p:nvPr/>
          </p:nvCxnSpPr>
          <p:spPr>
            <a:xfrm flipH="1" rot="-5400000">
              <a:off x="3733800" y="3352800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6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6"/>
            <p:cNvCxnSpPr/>
            <p:nvPr/>
          </p:nvCxnSpPr>
          <p:spPr>
            <a:xfrm flipH="1" rot="-5400000">
              <a:off x="4214813" y="3252788"/>
              <a:ext cx="685800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6"/>
            <p:cNvCxnSpPr/>
            <p:nvPr/>
          </p:nvCxnSpPr>
          <p:spPr>
            <a:xfrm flipH="1" rot="-5400000">
              <a:off x="4751070" y="3326131"/>
              <a:ext cx="685800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6"/>
            <p:cNvCxnSpPr/>
            <p:nvPr/>
          </p:nvCxnSpPr>
          <p:spPr>
            <a:xfrm flipH="1" rot="-5400000">
              <a:off x="4343400" y="3352801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6"/>
            <p:cNvCxnSpPr/>
            <p:nvPr/>
          </p:nvCxnSpPr>
          <p:spPr>
            <a:xfrm flipH="1" rot="-5400000">
              <a:off x="4572000" y="3352801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6"/>
            <p:cNvCxnSpPr/>
            <p:nvPr/>
          </p:nvCxnSpPr>
          <p:spPr>
            <a:xfrm flipH="1" rot="-5400000">
              <a:off x="5257800" y="3352802"/>
              <a:ext cx="6858000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6"/>
            <p:cNvCxnSpPr/>
            <p:nvPr/>
          </p:nvCxnSpPr>
          <p:spPr>
            <a:xfrm flipH="1" rot="-5400000">
              <a:off x="5067300" y="3238502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6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6"/>
            <p:cNvCxnSpPr/>
            <p:nvPr/>
          </p:nvCxnSpPr>
          <p:spPr>
            <a:xfrm flipH="1" rot="-5400000">
              <a:off x="4876801" y="3352801"/>
              <a:ext cx="6858000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6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6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6"/>
            <p:cNvCxnSpPr/>
            <p:nvPr/>
          </p:nvCxnSpPr>
          <p:spPr>
            <a:xfrm flipH="1" rot="-5400000">
              <a:off x="4751070" y="3326132"/>
              <a:ext cx="685800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6"/>
            <p:cNvCxnSpPr/>
            <p:nvPr/>
          </p:nvCxnSpPr>
          <p:spPr>
            <a:xfrm rot="5400000">
              <a:off x="5562599" y="3429001"/>
              <a:ext cx="6858002" cy="1588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6"/>
            <p:cNvCxnSpPr/>
            <p:nvPr/>
          </p:nvCxnSpPr>
          <p:spPr>
            <a:xfrm rot="5400000">
              <a:off x="2552700" y="3390900"/>
              <a:ext cx="6858000" cy="76200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6"/>
            <p:cNvCxnSpPr/>
            <p:nvPr/>
          </p:nvCxnSpPr>
          <p:spPr>
            <a:xfrm flipH="1" rot="-5400000">
              <a:off x="3048000" y="3352800"/>
              <a:ext cx="6858000" cy="1524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6"/>
            <p:cNvCxnSpPr/>
            <p:nvPr/>
          </p:nvCxnSpPr>
          <p:spPr>
            <a:xfrm flipH="1" rot="-5400000">
              <a:off x="3238500" y="3238500"/>
              <a:ext cx="6858000" cy="381000"/>
            </a:xfrm>
            <a:prstGeom prst="straightConnector1">
              <a:avLst/>
            </a:prstGeom>
            <a:noFill/>
            <a:ln cap="flat" cmpd="sng" w="19050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6"/>
            <p:cNvCxnSpPr/>
            <p:nvPr/>
          </p:nvCxnSpPr>
          <p:spPr>
            <a:xfrm flipH="1" rot="-5400000">
              <a:off x="3148013" y="3252789"/>
              <a:ext cx="685800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6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6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6"/>
            <p:cNvCxnSpPr/>
            <p:nvPr/>
          </p:nvCxnSpPr>
          <p:spPr>
            <a:xfrm flipH="1" rot="-5400000">
              <a:off x="1371600" y="3200403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ctr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02" name="Google Shape;102;p16"/>
            <p:cNvCxnSpPr/>
            <p:nvPr/>
          </p:nvCxnSpPr>
          <p:spPr>
            <a:xfrm>
              <a:off x="0" y="2057400"/>
              <a:ext cx="4800600" cy="1588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0" y="4876800"/>
              <a:ext cx="4800600" cy="1588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 rot="5400000">
              <a:off x="3391694" y="3467100"/>
              <a:ext cx="2818606" cy="794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5" name="Google Shape;105;p16"/>
          <p:cNvSpPr txBox="1"/>
          <p:nvPr>
            <p:ph type="ctrTitle"/>
          </p:nvPr>
        </p:nvSpPr>
        <p:spPr>
          <a:xfrm>
            <a:off x="228600" y="2130425"/>
            <a:ext cx="4419600" cy="16003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  <a:defRPr b="1" sz="3600" cap="none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228600" y="3733800"/>
            <a:ext cx="441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5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26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6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FBFBFB"/>
            </a:gs>
            <a:gs pos="100000">
              <a:srgbClr val="9E9E9E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0" y="-30478"/>
            <a:ext cx="9067800" cy="4846320"/>
            <a:chOff x="0" y="-30477"/>
            <a:chExt cx="9067800" cy="4526277"/>
          </a:xfrm>
        </p:grpSpPr>
        <p:cxnSp>
          <p:nvCxnSpPr>
            <p:cNvPr id="115" name="Google Shape;115;p18"/>
            <p:cNvCxnSpPr/>
            <p:nvPr/>
          </p:nvCxnSpPr>
          <p:spPr>
            <a:xfrm flipH="1" rot="-5400000">
              <a:off x="-27166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8"/>
            <p:cNvCxnSpPr/>
            <p:nvPr/>
          </p:nvCxnSpPr>
          <p:spPr>
            <a:xfrm flipH="1" rot="-5400000">
              <a:off x="-462165" y="2051912"/>
              <a:ext cx="4505731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8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8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8"/>
            <p:cNvCxnSpPr/>
            <p:nvPr/>
          </p:nvCxnSpPr>
          <p:spPr>
            <a:xfrm flipH="1" rot="-5400000">
              <a:off x="-2138565" y="2128112"/>
              <a:ext cx="4505731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8"/>
            <p:cNvCxnSpPr/>
            <p:nvPr/>
          </p:nvCxnSpPr>
          <p:spPr>
            <a:xfrm flipH="1" rot="-5400000">
              <a:off x="-195465" y="1785212"/>
              <a:ext cx="4505731" cy="9144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8"/>
            <p:cNvCxnSpPr/>
            <p:nvPr/>
          </p:nvCxnSpPr>
          <p:spPr>
            <a:xfrm flipH="1" rot="-5400000">
              <a:off x="-1643265" y="2013812"/>
              <a:ext cx="4505731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8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8"/>
            <p:cNvCxnSpPr/>
            <p:nvPr/>
          </p:nvCxnSpPr>
          <p:spPr>
            <a:xfrm flipH="1" rot="-5400000">
              <a:off x="-957465" y="2013812"/>
              <a:ext cx="4505731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8"/>
            <p:cNvCxnSpPr/>
            <p:nvPr/>
          </p:nvCxnSpPr>
          <p:spPr>
            <a:xfrm flipH="1" rot="-5400000">
              <a:off x="-1948065" y="2090012"/>
              <a:ext cx="4505731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8"/>
            <p:cNvCxnSpPr/>
            <p:nvPr/>
          </p:nvCxnSpPr>
          <p:spPr>
            <a:xfrm flipH="1" rot="-5400000">
              <a:off x="-652664" y="2166211"/>
              <a:ext cx="4505731" cy="152401"/>
            </a:xfrm>
            <a:prstGeom prst="straightConnector1">
              <a:avLst/>
            </a:prstGeom>
            <a:noFill/>
            <a:ln cap="flat" cmpd="sng" w="57150">
              <a:solidFill>
                <a:schemeClr val="accent1">
                  <a:alpha val="2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8"/>
            <p:cNvCxnSpPr/>
            <p:nvPr/>
          </p:nvCxnSpPr>
          <p:spPr>
            <a:xfrm flipH="1" rot="-5400000">
              <a:off x="-164326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8"/>
            <p:cNvCxnSpPr/>
            <p:nvPr/>
          </p:nvCxnSpPr>
          <p:spPr>
            <a:xfrm flipH="1" rot="-5400000">
              <a:off x="-1790700" y="2019300"/>
              <a:ext cx="4495800" cy="4572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8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82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8"/>
            <p:cNvCxnSpPr/>
            <p:nvPr/>
          </p:nvCxnSpPr>
          <p:spPr>
            <a:xfrm rot="5400000">
              <a:off x="34087" y="2090964"/>
              <a:ext cx="4505731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8"/>
            <p:cNvCxnSpPr/>
            <p:nvPr/>
          </p:nvCxnSpPr>
          <p:spPr>
            <a:xfrm rot="5400000">
              <a:off x="261735" y="2090012"/>
              <a:ext cx="4505731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 flipH="1" rot="-5400000">
              <a:off x="-1467052" y="2066200"/>
              <a:ext cx="4505731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 flipH="1" rot="-5400000">
              <a:off x="-778395" y="2139542"/>
              <a:ext cx="4505731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8"/>
            <p:cNvCxnSpPr/>
            <p:nvPr/>
          </p:nvCxnSpPr>
          <p:spPr>
            <a:xfrm flipH="1" rot="-5400000">
              <a:off x="-118606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 flipH="1" rot="-5400000">
              <a:off x="-95746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 flipH="1" rot="-5400000">
              <a:off x="224293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 flipH="1" rot="-5400000">
              <a:off x="2052435" y="2051912"/>
              <a:ext cx="4505731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 rot="5400000">
              <a:off x="452235" y="2128112"/>
              <a:ext cx="4505731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 flipH="1" rot="-5400000">
              <a:off x="376035" y="2128112"/>
              <a:ext cx="4505731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8"/>
            <p:cNvCxnSpPr/>
            <p:nvPr/>
          </p:nvCxnSpPr>
          <p:spPr>
            <a:xfrm rot="5400000">
              <a:off x="1023735" y="2242139"/>
              <a:ext cx="4505731" cy="1588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8"/>
            <p:cNvCxnSpPr/>
            <p:nvPr/>
          </p:nvCxnSpPr>
          <p:spPr>
            <a:xfrm flipH="1" rot="-5400000">
              <a:off x="871335" y="2013812"/>
              <a:ext cx="4505731" cy="4572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 rot="5400000">
              <a:off x="985636" y="2051912"/>
              <a:ext cx="4505731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8"/>
            <p:cNvCxnSpPr/>
            <p:nvPr/>
          </p:nvCxnSpPr>
          <p:spPr>
            <a:xfrm flipH="1" rot="-5400000">
              <a:off x="1557135" y="2013812"/>
              <a:ext cx="4505731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8"/>
            <p:cNvCxnSpPr/>
            <p:nvPr/>
          </p:nvCxnSpPr>
          <p:spPr>
            <a:xfrm flipH="1" rot="-5400000">
              <a:off x="566535" y="2090012"/>
              <a:ext cx="4505731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8"/>
            <p:cNvCxnSpPr/>
            <p:nvPr/>
          </p:nvCxnSpPr>
          <p:spPr>
            <a:xfrm flipH="1" rot="-5400000">
              <a:off x="1861936" y="2166211"/>
              <a:ext cx="4505731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8"/>
            <p:cNvCxnSpPr/>
            <p:nvPr/>
          </p:nvCxnSpPr>
          <p:spPr>
            <a:xfrm flipH="1" rot="-5400000">
              <a:off x="87133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8"/>
            <p:cNvCxnSpPr/>
            <p:nvPr/>
          </p:nvCxnSpPr>
          <p:spPr>
            <a:xfrm rot="5400000">
              <a:off x="147435" y="2128112"/>
              <a:ext cx="4505731" cy="2286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8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82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8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8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8"/>
            <p:cNvCxnSpPr/>
            <p:nvPr/>
          </p:nvCxnSpPr>
          <p:spPr>
            <a:xfrm flipH="1" rot="-5400000">
              <a:off x="1047548" y="2066200"/>
              <a:ext cx="4505731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8"/>
            <p:cNvCxnSpPr/>
            <p:nvPr/>
          </p:nvCxnSpPr>
          <p:spPr>
            <a:xfrm flipH="1" rot="-5400000">
              <a:off x="1736205" y="2139542"/>
              <a:ext cx="4505731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8"/>
            <p:cNvCxnSpPr/>
            <p:nvPr/>
          </p:nvCxnSpPr>
          <p:spPr>
            <a:xfrm flipH="1" rot="-5400000">
              <a:off x="132853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8"/>
            <p:cNvCxnSpPr/>
            <p:nvPr/>
          </p:nvCxnSpPr>
          <p:spPr>
            <a:xfrm flipH="1" rot="-5400000">
              <a:off x="155713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8"/>
            <p:cNvCxnSpPr/>
            <p:nvPr/>
          </p:nvCxnSpPr>
          <p:spPr>
            <a:xfrm flipH="1" rot="-5400000">
              <a:off x="3919335" y="2166212"/>
              <a:ext cx="4505731" cy="152400"/>
            </a:xfrm>
            <a:prstGeom prst="straightConnector1">
              <a:avLst/>
            </a:prstGeom>
            <a:noFill/>
            <a:ln cap="flat" cmpd="sng" w="57150">
              <a:solidFill>
                <a:schemeClr val="accent1">
                  <a:alpha val="2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8"/>
            <p:cNvCxnSpPr/>
            <p:nvPr/>
          </p:nvCxnSpPr>
          <p:spPr>
            <a:xfrm flipH="1" rot="-5400000">
              <a:off x="3271636" y="2051912"/>
              <a:ext cx="4505731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8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18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18"/>
            <p:cNvCxnSpPr/>
            <p:nvPr/>
          </p:nvCxnSpPr>
          <p:spPr>
            <a:xfrm flipH="1" rot="-5400000">
              <a:off x="2242935" y="2013813"/>
              <a:ext cx="4505731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8"/>
            <p:cNvCxnSpPr/>
            <p:nvPr/>
          </p:nvCxnSpPr>
          <p:spPr>
            <a:xfrm flipH="1" rot="-5400000">
              <a:off x="3538336" y="2166212"/>
              <a:ext cx="4505731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8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5568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8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8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 flipH="1" rot="-5400000">
              <a:off x="3412605" y="2139542"/>
              <a:ext cx="4505731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 flipH="1" rot="-5400000">
              <a:off x="2928735" y="2166212"/>
              <a:ext cx="4505731" cy="152400"/>
            </a:xfrm>
            <a:prstGeom prst="straightConnector1">
              <a:avLst/>
            </a:prstGeom>
            <a:noFill/>
            <a:ln cap="flat" cmpd="sng" w="57150">
              <a:solidFill>
                <a:schemeClr val="accent1">
                  <a:alpha val="2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8"/>
            <p:cNvCxnSpPr/>
            <p:nvPr/>
          </p:nvCxnSpPr>
          <p:spPr>
            <a:xfrm flipH="1" rot="-5400000">
              <a:off x="308113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18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 flipH="1" rot="-5400000">
              <a:off x="4643234" y="2128112"/>
              <a:ext cx="4505731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8"/>
            <p:cNvCxnSpPr/>
            <p:nvPr/>
          </p:nvCxnSpPr>
          <p:spPr>
            <a:xfrm rot="5400000">
              <a:off x="5214735" y="2242140"/>
              <a:ext cx="4505731" cy="1588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8"/>
            <p:cNvCxnSpPr/>
            <p:nvPr/>
          </p:nvCxnSpPr>
          <p:spPr>
            <a:xfrm flipH="1" rot="-5400000">
              <a:off x="5062335" y="2013812"/>
              <a:ext cx="4505731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8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18"/>
            <p:cNvCxnSpPr/>
            <p:nvPr/>
          </p:nvCxnSpPr>
          <p:spPr>
            <a:xfrm flipH="1" rot="-5400000">
              <a:off x="5748135" y="2013813"/>
              <a:ext cx="4505731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18"/>
            <p:cNvCxnSpPr/>
            <p:nvPr/>
          </p:nvCxnSpPr>
          <p:spPr>
            <a:xfrm flipH="1" rot="-5400000">
              <a:off x="490993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18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18"/>
            <p:cNvCxnSpPr/>
            <p:nvPr/>
          </p:nvCxnSpPr>
          <p:spPr>
            <a:xfrm flipH="1" rot="-5400000">
              <a:off x="5390948" y="2066200"/>
              <a:ext cx="4505731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18"/>
            <p:cNvCxnSpPr/>
            <p:nvPr/>
          </p:nvCxnSpPr>
          <p:spPr>
            <a:xfrm flipH="1" rot="-5400000">
              <a:off x="5927205" y="2139542"/>
              <a:ext cx="4505731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18"/>
            <p:cNvCxnSpPr/>
            <p:nvPr/>
          </p:nvCxnSpPr>
          <p:spPr>
            <a:xfrm flipH="1" rot="-5400000">
              <a:off x="551953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18"/>
            <p:cNvCxnSpPr/>
            <p:nvPr/>
          </p:nvCxnSpPr>
          <p:spPr>
            <a:xfrm flipH="1" rot="-5400000">
              <a:off x="5748135" y="2166212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18"/>
            <p:cNvCxnSpPr/>
            <p:nvPr/>
          </p:nvCxnSpPr>
          <p:spPr>
            <a:xfrm flipH="1" rot="-5400000">
              <a:off x="6433935" y="2166213"/>
              <a:ext cx="4505731" cy="15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18"/>
            <p:cNvCxnSpPr/>
            <p:nvPr/>
          </p:nvCxnSpPr>
          <p:spPr>
            <a:xfrm flipH="1" rot="-5400000">
              <a:off x="6243435" y="2051913"/>
              <a:ext cx="4505731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18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8"/>
            <p:cNvCxnSpPr/>
            <p:nvPr/>
          </p:nvCxnSpPr>
          <p:spPr>
            <a:xfrm flipH="1" rot="-5400000">
              <a:off x="6052936" y="2166212"/>
              <a:ext cx="4505731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1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8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8"/>
            <p:cNvCxnSpPr/>
            <p:nvPr/>
          </p:nvCxnSpPr>
          <p:spPr>
            <a:xfrm flipH="1" rot="-5400000">
              <a:off x="5927205" y="2139543"/>
              <a:ext cx="4505731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8"/>
            <p:cNvCxnSpPr/>
            <p:nvPr/>
          </p:nvCxnSpPr>
          <p:spPr>
            <a:xfrm rot="5400000">
              <a:off x="6738734" y="2242140"/>
              <a:ext cx="4505732" cy="1588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18"/>
            <p:cNvCxnSpPr/>
            <p:nvPr/>
          </p:nvCxnSpPr>
          <p:spPr>
            <a:xfrm rot="5400000">
              <a:off x="3728835" y="2204312"/>
              <a:ext cx="4505731" cy="76200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18"/>
            <p:cNvCxnSpPr/>
            <p:nvPr/>
          </p:nvCxnSpPr>
          <p:spPr>
            <a:xfrm flipH="1" rot="-5400000">
              <a:off x="4224135" y="2166212"/>
              <a:ext cx="4505731" cy="1524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18"/>
            <p:cNvCxnSpPr/>
            <p:nvPr/>
          </p:nvCxnSpPr>
          <p:spPr>
            <a:xfrm flipH="1" rot="-5400000">
              <a:off x="4414635" y="2051912"/>
              <a:ext cx="4505731" cy="381000"/>
            </a:xfrm>
            <a:prstGeom prst="straightConnector1">
              <a:avLst/>
            </a:prstGeom>
            <a:noFill/>
            <a:ln cap="flat" cmpd="sng" w="19050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18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18"/>
            <p:cNvCxnSpPr/>
            <p:nvPr/>
          </p:nvCxnSpPr>
          <p:spPr>
            <a:xfrm flipH="1" rot="-5400000">
              <a:off x="4324148" y="2066200"/>
              <a:ext cx="4505731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8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1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18"/>
            <p:cNvCxnSpPr/>
            <p:nvPr/>
          </p:nvCxnSpPr>
          <p:spPr>
            <a:xfrm flipH="1" rot="-5400000">
              <a:off x="2547735" y="2013814"/>
              <a:ext cx="4505731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8" name="Google Shape;198;p18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99" name="Google Shape;199;p18"/>
          <p:cNvCxnSpPr/>
          <p:nvPr/>
        </p:nvCxnSpPr>
        <p:spPr>
          <a:xfrm>
            <a:off x="0" y="4387368"/>
            <a:ext cx="914400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8"/>
          <p:cNvCxnSpPr/>
          <p:nvPr/>
        </p:nvCxnSpPr>
        <p:spPr>
          <a:xfrm>
            <a:off x="0" y="6138380"/>
            <a:ext cx="914400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457200" y="5621364"/>
            <a:ext cx="8305800" cy="41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type="title"/>
          </p:nvPr>
        </p:nvSpPr>
        <p:spPr>
          <a:xfrm>
            <a:off x="457200" y="446356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09" name="Google Shape;209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10" name="Google Shape;210;p19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17" name="Google Shape;217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18" name="Google Shape;218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19" name="Google Shape;219;p20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3200400" y="273050"/>
            <a:ext cx="5486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233" name="Google Shape;233;p23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3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ctr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7" name="Google Shape;237;p23"/>
          <p:cNvCxnSpPr/>
          <p:nvPr/>
        </p:nvCxnSpPr>
        <p:spPr>
          <a:xfrm rot="5400000">
            <a:off x="1128157" y="3221339"/>
            <a:ext cx="3017520" cy="794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0" y="1712976"/>
            <a:ext cx="265176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0" y="4733544"/>
            <a:ext cx="265176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23"/>
          <p:cNvSpPr txBox="1"/>
          <p:nvPr>
            <p:ph type="title"/>
          </p:nvPr>
        </p:nvSpPr>
        <p:spPr>
          <a:xfrm>
            <a:off x="152400" y="1901952"/>
            <a:ext cx="2377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Twentieth Century"/>
              <a:buNone/>
              <a:defRPr b="1" sz="2600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2" type="body"/>
          </p:nvPr>
        </p:nvSpPr>
        <p:spPr>
          <a:xfrm>
            <a:off x="152400" y="3273552"/>
            <a:ext cx="2377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>
            <p:ph idx="2" type="pic"/>
          </p:nvPr>
        </p:nvSpPr>
        <p:spPr>
          <a:xfrm>
            <a:off x="3200400" y="381000"/>
            <a:ext cx="5562600" cy="5638800"/>
          </a:xfrm>
          <a:prstGeom prst="rect">
            <a:avLst/>
          </a:prstGeom>
          <a:solidFill>
            <a:schemeClr val="dk2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ABC2C8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4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ctr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48" name="Google Shape;248;p24"/>
          <p:cNvCxnSpPr/>
          <p:nvPr/>
        </p:nvCxnSpPr>
        <p:spPr>
          <a:xfrm rot="5400000">
            <a:off x="1128157" y="3221339"/>
            <a:ext cx="3017520" cy="794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24"/>
          <p:cNvCxnSpPr/>
          <p:nvPr/>
        </p:nvCxnSpPr>
        <p:spPr>
          <a:xfrm>
            <a:off x="0" y="1712976"/>
            <a:ext cx="265176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4"/>
          <p:cNvCxnSpPr/>
          <p:nvPr/>
        </p:nvCxnSpPr>
        <p:spPr>
          <a:xfrm>
            <a:off x="0" y="4733544"/>
            <a:ext cx="265176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24"/>
          <p:cNvSpPr txBox="1"/>
          <p:nvPr>
            <p:ph type="title"/>
          </p:nvPr>
        </p:nvSpPr>
        <p:spPr>
          <a:xfrm>
            <a:off x="155448" y="1905000"/>
            <a:ext cx="2377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Twentieth Century"/>
              <a:buNone/>
              <a:defRPr b="1" sz="2600" cap="none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152400" y="3276600"/>
            <a:ext cx="2377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7982"/>
            </a:gs>
            <a:gs pos="100000">
              <a:srgbClr val="00273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  <a:defRPr b="1" i="0" sz="36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0" type="dt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1" type="ftr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utorialspoint.com/index.html" TargetMode="External"/><Relationship Id="rId4" Type="http://schemas.openxmlformats.org/officeDocument/2006/relationships/hyperlink" Target="https://www.w3schools.com/css/default.asp" TargetMode="External"/><Relationship Id="rId5" Type="http://schemas.openxmlformats.org/officeDocument/2006/relationships/hyperlink" Target="https://www.w3schools.com/js/default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"/>
          <p:cNvSpPr txBox="1"/>
          <p:nvPr>
            <p:ph type="ctrTitle"/>
          </p:nvPr>
        </p:nvSpPr>
        <p:spPr>
          <a:xfrm>
            <a:off x="5113886" y="2205528"/>
            <a:ext cx="43206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b="0" lang="en-US"/>
              <a:t>WEB MINI PROJECT</a:t>
            </a:r>
            <a:endParaRPr b="0"/>
          </a:p>
        </p:txBody>
      </p:sp>
      <p:sp>
        <p:nvSpPr>
          <p:cNvPr id="270" name="Google Shape;270;p1"/>
          <p:cNvSpPr txBox="1"/>
          <p:nvPr>
            <p:ph idx="1" type="subTitle"/>
          </p:nvPr>
        </p:nvSpPr>
        <p:spPr>
          <a:xfrm>
            <a:off x="107504" y="2205532"/>
            <a:ext cx="4320600" cy="2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400">
                <a:solidFill>
                  <a:srgbClr val="000000"/>
                </a:solidFill>
              </a:rPr>
              <a:t>Under the guidance of:-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400">
                <a:solidFill>
                  <a:srgbClr val="000000"/>
                </a:solidFill>
              </a:rPr>
              <a:t>	Mrs. </a:t>
            </a:r>
            <a:r>
              <a:rPr lang="en-US" sz="2400">
                <a:solidFill>
                  <a:srgbClr val="000000"/>
                </a:solidFill>
              </a:rPr>
              <a:t>Pragathi Manjunath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400">
                <a:solidFill>
                  <a:srgbClr val="000000"/>
                </a:solidFill>
              </a:rPr>
              <a:t>      </a:t>
            </a:r>
            <a:r>
              <a:rPr lang="en-US" sz="2400">
                <a:solidFill>
                  <a:srgbClr val="000000"/>
                </a:solidFill>
              </a:rPr>
              <a:t>Assistant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Professor</a:t>
            </a:r>
            <a:r>
              <a:rPr lang="en-US" sz="2400">
                <a:solidFill>
                  <a:srgbClr val="000000"/>
                </a:solidFill>
              </a:rPr>
              <a:t> 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400">
                <a:solidFill>
                  <a:srgbClr val="000000"/>
                </a:solidFill>
              </a:rPr>
              <a:t>	Dept. of CSE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400">
                <a:solidFill>
                  <a:srgbClr val="000000"/>
                </a:solidFill>
              </a:rPr>
              <a:t>	RGIT, Bangalore-560032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71" name="Google Shape;271;p1"/>
          <p:cNvSpPr txBox="1"/>
          <p:nvPr/>
        </p:nvSpPr>
        <p:spPr>
          <a:xfrm>
            <a:off x="4899600" y="2919725"/>
            <a:ext cx="43206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EXPENSE</a:t>
            </a:r>
            <a:r>
              <a:rPr b="1"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TRACKER</a:t>
            </a:r>
            <a:endParaRPr b="1" i="0" sz="4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p1"/>
          <p:cNvSpPr txBox="1"/>
          <p:nvPr/>
        </p:nvSpPr>
        <p:spPr>
          <a:xfrm>
            <a:off x="3685700" y="5334500"/>
            <a:ext cx="52779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20"/>
              <a:buFont typeface="Twentieth Century"/>
              <a:buNone/>
            </a:pPr>
            <a:r>
              <a:rPr b="1" i="0" lang="en-US" sz="252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BY:-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20"/>
              <a:buFont typeface="Twentieth Century"/>
              <a:buNone/>
            </a:pPr>
            <a:r>
              <a:rPr b="1" i="0" lang="en-US" sz="252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b="1" i="0" sz="2520" u="none" cap="none" strike="noStrike">
              <a:solidFill>
                <a:srgbClr val="FEFEF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20"/>
              <a:buFont typeface="Twentieth Century"/>
              <a:buNone/>
            </a:pPr>
            <a:r>
              <a:rPr b="1" i="0" lang="en-US" sz="252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MOHAMMED</a:t>
            </a:r>
            <a:r>
              <a:rPr b="1" lang="en-US" sz="2520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252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TOUSEEF(1RG17CS031)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20"/>
              <a:buFont typeface="Twentieth Century"/>
              <a:buNone/>
            </a:pPr>
            <a:r>
              <a:rPr b="1" i="0" lang="en-US" sz="252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TANZIL PASHA(1RG17CS059)</a:t>
            </a:r>
            <a:endParaRPr b="1" i="0" sz="2520" u="none" cap="none" strike="noStrike">
              <a:solidFill>
                <a:srgbClr val="FEFEF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135925"/>
            <a:ext cx="8703700" cy="1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>
            <p:ph type="title"/>
          </p:nvPr>
        </p:nvSpPr>
        <p:spPr>
          <a:xfrm>
            <a:off x="457200" y="447247"/>
            <a:ext cx="8229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26" name="Google Shape;326;p11"/>
          <p:cNvSpPr txBox="1"/>
          <p:nvPr>
            <p:ph idx="1" type="body"/>
          </p:nvPr>
        </p:nvSpPr>
        <p:spPr>
          <a:xfrm>
            <a:off x="457200" y="1488375"/>
            <a:ext cx="8229600" cy="5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After making this web page we assure that this web page will help its users to manage the cost of their daily expenditure. 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It will guide them and aware them about </a:t>
            </a:r>
            <a:r>
              <a:rPr lang="en-US" sz="2800"/>
              <a:t>their</a:t>
            </a:r>
            <a:r>
              <a:rPr lang="en-US" sz="2800"/>
              <a:t> daily expenses. 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It will prove to be helpful for the people who are frustrated with their daily budget management.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 short, this will help its users to overcome the wastage of money.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/>
          <p:nvPr>
            <p:ph type="title"/>
          </p:nvPr>
        </p:nvSpPr>
        <p:spPr>
          <a:xfrm>
            <a:off x="457200" y="354072"/>
            <a:ext cx="8229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/>
              <a:t>REFERENCE BOOKS</a:t>
            </a:r>
            <a:endParaRPr/>
          </a:p>
        </p:txBody>
      </p:sp>
      <p:sp>
        <p:nvSpPr>
          <p:cNvPr id="332" name="Google Shape;332;p13"/>
          <p:cNvSpPr txBox="1"/>
          <p:nvPr>
            <p:ph idx="1" type="body"/>
          </p:nvPr>
        </p:nvSpPr>
        <p:spPr>
          <a:xfrm>
            <a:off x="457200" y="11940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Text Books:-</a:t>
            </a:r>
            <a:endParaRPr sz="2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Randy Connolly,</a:t>
            </a:r>
            <a:r>
              <a:rPr lang="en-US" sz="2800"/>
              <a:t>Ricardo</a:t>
            </a:r>
            <a:r>
              <a:rPr lang="en-US" sz="2800"/>
              <a:t> Hoar,”Fundamentals of Web Development,1st Edition,Pearson </a:t>
            </a:r>
            <a:r>
              <a:rPr lang="en-US" sz="2800"/>
              <a:t>Education</a:t>
            </a:r>
            <a:r>
              <a:rPr lang="en-US" sz="2800"/>
              <a:t> India.</a:t>
            </a:r>
            <a:endParaRPr sz="2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Luke Welling,Laura Thomson,PHP and MySQL Web </a:t>
            </a:r>
            <a:r>
              <a:rPr lang="en-US" sz="2800"/>
              <a:t>Development</a:t>
            </a:r>
            <a:r>
              <a:rPr lang="en-US" sz="2800"/>
              <a:t>,5th Edition,Pearson Education,2016.</a:t>
            </a:r>
            <a:endParaRPr sz="2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Nicholas C Zakas,Professional JavaScript for Web </a:t>
            </a:r>
            <a:r>
              <a:rPr lang="en-US" sz="2800"/>
              <a:t>Developers</a:t>
            </a:r>
            <a:r>
              <a:rPr lang="en-US" sz="2800"/>
              <a:t>,3rd Edition,Wrox/Wiley India,2012.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Websites </a:t>
            </a:r>
            <a:r>
              <a:rPr lang="en-US" sz="2800"/>
              <a:t>Referred</a:t>
            </a:r>
            <a:r>
              <a:rPr lang="en-US" sz="2800"/>
              <a:t>:-</a:t>
            </a:r>
            <a:endParaRPr sz="28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HTML</a:t>
            </a:r>
            <a:r>
              <a:rPr lang="en-US" sz="2800"/>
              <a:t> :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https://www.tutorialspoint.com/index.html</a:t>
            </a:r>
            <a:endParaRPr sz="28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CSS :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https://www.w3schools.com/css/default.asp</a:t>
            </a:r>
            <a:endParaRPr sz="28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JS : </a:t>
            </a:r>
            <a:r>
              <a:rPr lang="en-US" sz="2800" u="sng">
                <a:solidFill>
                  <a:schemeClr val="hlink"/>
                </a:solidFill>
                <a:hlinkClick r:id="rId5"/>
              </a:rPr>
              <a:t>https://www.w3schools.com/js/default.asp</a:t>
            </a:r>
            <a:endParaRPr sz="28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395536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/>
              <a:t>  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79" name="Google Shape;279;p2"/>
          <p:cNvSpPr txBox="1"/>
          <p:nvPr>
            <p:ph idx="1" type="body"/>
          </p:nvPr>
        </p:nvSpPr>
        <p:spPr>
          <a:xfrm>
            <a:off x="214925" y="1905000"/>
            <a:ext cx="82296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ABSTRACT</a:t>
            </a:r>
            <a:endParaRPr/>
          </a:p>
          <a:p>
            <a:pPr indent="-3124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SYSTEM REQUIREMENT 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ABOUT THE PROJECT</a:t>
            </a:r>
            <a:endParaRPr/>
          </a:p>
          <a:p>
            <a:pPr indent="-236220" lvl="0" marL="27432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IMPLEMENTATION</a:t>
            </a:r>
            <a:r>
              <a:rPr lang="en-US"/>
              <a:t> 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SNAPSHOTS</a:t>
            </a:r>
            <a:endParaRPr/>
          </a:p>
          <a:p>
            <a:pPr indent="-3124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FUTURE ENHANCEMENT</a:t>
            </a:r>
            <a:endParaRPr/>
          </a:p>
          <a:p>
            <a:pPr indent="-236220" lvl="0" marL="27432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CONCLUSION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REFERENCE BOOKS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/>
          <p:nvPr>
            <p:ph type="title"/>
          </p:nvPr>
        </p:nvSpPr>
        <p:spPr>
          <a:xfrm>
            <a:off x="467544" y="9087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285" name="Google Shape;285;p3"/>
          <p:cNvSpPr txBox="1"/>
          <p:nvPr>
            <p:ph idx="1" type="body"/>
          </p:nvPr>
        </p:nvSpPr>
        <p:spPr>
          <a:xfrm>
            <a:off x="395536" y="2420888"/>
            <a:ext cx="8229600" cy="247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Expense tracker is a web page that helps us to keep an </a:t>
            </a:r>
            <a:r>
              <a:rPr lang="en-US"/>
              <a:t>accurate</a:t>
            </a:r>
            <a:r>
              <a:rPr lang="en-US"/>
              <a:t> record of your money inflow and outflow.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a daily expense manager can help you keep track of how much you spend every day.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/>
              <a:t>SYSTEM REQUIREMENT 	</a:t>
            </a:r>
            <a:endParaRPr/>
          </a:p>
        </p:txBody>
      </p:sp>
      <p:sp>
        <p:nvSpPr>
          <p:cNvPr id="291" name="Google Shape;291;p5"/>
          <p:cNvSpPr txBox="1"/>
          <p:nvPr>
            <p:ph idx="1" type="body"/>
          </p:nvPr>
        </p:nvSpPr>
        <p:spPr>
          <a:xfrm>
            <a:off x="457200" y="1600200"/>
            <a:ext cx="8291264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/>
              <a:t>HARDWARE REQUIREMENTS: 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Processor : Intel </a:t>
            </a:r>
            <a:r>
              <a:rPr lang="en-US"/>
              <a:t>pentium	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RAM : 1 GB  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HDD Capacity : </a:t>
            </a:r>
            <a:r>
              <a:rPr lang="en-US"/>
              <a:t>50 G</a:t>
            </a:r>
            <a:r>
              <a:rPr lang="en-US" sz="2400"/>
              <a:t>B 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Display : VGA Monitor</a:t>
            </a:r>
            <a:endParaRPr sz="2400"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Keyboard , Mouse.</a:t>
            </a:r>
            <a:endParaRPr sz="2400"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/>
              <a:t>SOFTWARE REQUIREMENTS: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</a:t>
            </a:r>
            <a:r>
              <a:rPr lang="en-US" sz="2400"/>
              <a:t>Operating System : WINDOWS 7/8/1</a:t>
            </a:r>
            <a:r>
              <a:rPr lang="en-US"/>
              <a:t>0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</a:t>
            </a:r>
            <a:r>
              <a:rPr lang="en-US" sz="2400"/>
              <a:t>Microsoft Visual Studio 2010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MySQL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/>
          <p:nvPr>
            <p:ph type="title"/>
          </p:nvPr>
        </p:nvSpPr>
        <p:spPr>
          <a:xfrm>
            <a:off x="467550" y="311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/>
              <a:t>ABOUT THE PROJECT</a:t>
            </a:r>
            <a:endParaRPr/>
          </a:p>
        </p:txBody>
      </p:sp>
      <p:sp>
        <p:nvSpPr>
          <p:cNvPr id="297" name="Google Shape;297;p4"/>
          <p:cNvSpPr txBox="1"/>
          <p:nvPr>
            <p:ph idx="1" type="body"/>
          </p:nvPr>
        </p:nvSpPr>
        <p:spPr>
          <a:xfrm>
            <a:off x="467550" y="1865777"/>
            <a:ext cx="82296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Daily Expense Tracker System is a system which will keep a track of Income-Expense on a day to day basis, This system takes income and divides in daily expense.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Daily expense tracking system will generate report at the end of month to show income expense.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It will let you add a savings amount which you had saved for some </a:t>
            </a:r>
            <a:r>
              <a:rPr lang="en-US"/>
              <a:t>particular</a:t>
            </a:r>
            <a:r>
              <a:rPr lang="en-US"/>
              <a:t> festivals or day like birthday or </a:t>
            </a:r>
            <a:r>
              <a:rPr lang="en-US"/>
              <a:t>anniversaries.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7ccaca0e2_0_23"/>
          <p:cNvSpPr txBox="1"/>
          <p:nvPr>
            <p:ph type="title"/>
          </p:nvPr>
        </p:nvSpPr>
        <p:spPr>
          <a:xfrm>
            <a:off x="476250" y="3144538"/>
            <a:ext cx="8229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 sz="5100"/>
              <a:t>IMPLEMENTATION</a:t>
            </a:r>
            <a:endParaRPr sz="51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/>
              <a:t>SNAPSHOTS</a:t>
            </a:r>
            <a:endParaRPr/>
          </a:p>
        </p:txBody>
      </p:sp>
      <p:pic>
        <p:nvPicPr>
          <p:cNvPr id="308" name="Google Shape;30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25" y="1722451"/>
            <a:ext cx="7986599" cy="4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 txBox="1"/>
          <p:nvPr/>
        </p:nvSpPr>
        <p:spPr>
          <a:xfrm>
            <a:off x="2555776" y="5661248"/>
            <a:ext cx="3888432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4" name="Google Shape;31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50" y="1399325"/>
            <a:ext cx="8092726" cy="445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"/>
          <p:cNvSpPr txBox="1"/>
          <p:nvPr>
            <p:ph type="title"/>
          </p:nvPr>
        </p:nvSpPr>
        <p:spPr>
          <a:xfrm>
            <a:off x="457200" y="503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</a:pPr>
            <a:r>
              <a:rPr lang="en-US"/>
              <a:t>FUTURE ENHANCEMENTS</a:t>
            </a:r>
            <a:endParaRPr/>
          </a:p>
        </p:txBody>
      </p:sp>
      <p:sp>
        <p:nvSpPr>
          <p:cNvPr id="320" name="Google Shape;320;p12"/>
          <p:cNvSpPr txBox="1"/>
          <p:nvPr>
            <p:ph idx="1" type="body"/>
          </p:nvPr>
        </p:nvSpPr>
        <p:spPr>
          <a:xfrm>
            <a:off x="457200" y="2084725"/>
            <a:ext cx="82296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 the future, The Online Income and Expense Tracker application can be further enhanced to include  features like:  </a:t>
            </a:r>
            <a:endParaRPr sz="2800"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application can be extended to include scanning of barcode on the price tag which decreases the effort of entering the data in the input fields.  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tch">
  <a:themeElements>
    <a:clrScheme name="Thatch">
      <a:dk1>
        <a:srgbClr val="000000"/>
      </a:dk1>
      <a:lt1>
        <a:srgbClr val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2020-05-17T15:24:32Z</dcterms:created>
  <dc:creator>Md touseef</dc:creator>
</cp:coreProperties>
</file>