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Virtual_keyboard" TargetMode="External"/><Relationship Id="rId5" Type="http://schemas.openxmlformats.org/officeDocument/2006/relationships/hyperlink" Target="https://en.wikipedia.org/wiki/Input_device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79B-B3D5-492D-A5FD-ECB12592F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45459"/>
            <a:ext cx="10844463" cy="209980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RAJIV GANDHI INSTITUTE OF TECHNOLOGY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+mn-lt"/>
                <a:ea typeface="Noto Sans CJK SC Regular"/>
              </a:rPr>
              <a:t>Department of Computer Science &amp;</a:t>
            </a:r>
            <a:r>
              <a:rPr lang="en-IN" sz="2800" strike="noStrike" spc="-162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+mn-lt"/>
                <a:ea typeface="Noto Sans CJK SC Regular"/>
              </a:rPr>
              <a:t> </a:t>
            </a:r>
            <a:r>
              <a:rPr lang="en-IN" sz="280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+mn-lt"/>
                <a:ea typeface="Noto Sans CJK SC Regular"/>
              </a:rPr>
              <a:t>Engineering</a:t>
            </a:r>
            <a:endParaRPr lang="en-IN" sz="4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C33FD-DECB-4685-A80C-B6D169AC8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60858"/>
            <a:ext cx="4276825" cy="173974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UNDER THE GUIDANCE OF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+mn-lt"/>
                <a:cs typeface="Times New Roman" panose="02020603050405020304" pitchFamily="18" charset="0"/>
              </a:rPr>
              <a:t>Mrs. pushplata Dubey</a:t>
            </a:r>
          </a:p>
          <a:p>
            <a:r>
              <a:rPr lang="en-IN" dirty="0">
                <a:latin typeface="+mn-lt"/>
                <a:cs typeface="Times New Roman" panose="02020603050405020304" pitchFamily="18" charset="0"/>
              </a:rPr>
              <a:t>Asst. professor dept of</a:t>
            </a:r>
          </a:p>
          <a:p>
            <a:r>
              <a:rPr lang="en-IN" dirty="0">
                <a:latin typeface="+mn-lt"/>
                <a:cs typeface="Times New Roman" panose="02020603050405020304" pitchFamily="18" charset="0"/>
              </a:rPr>
              <a:t>Computer science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202CFE6-5BD1-443A-B253-28FDDAEE74C8}"/>
              </a:ext>
            </a:extLst>
          </p:cNvPr>
          <p:cNvSpPr/>
          <p:nvPr/>
        </p:nvSpPr>
        <p:spPr>
          <a:xfrm>
            <a:off x="503544" y="763350"/>
            <a:ext cx="1486440" cy="1329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73DE10-C2EB-445F-B2D8-B7D7121739AB}"/>
              </a:ext>
            </a:extLst>
          </p:cNvPr>
          <p:cNvSpPr txBox="1">
            <a:spLocks/>
          </p:cNvSpPr>
          <p:nvPr/>
        </p:nvSpPr>
        <p:spPr>
          <a:xfrm>
            <a:off x="1097280" y="2691137"/>
            <a:ext cx="10058400" cy="1422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+mn-lt"/>
                <a:cs typeface="Times New Roman" panose="02020603050405020304" pitchFamily="18" charset="0"/>
              </a:rPr>
              <a:t>A VIRTUAL KEYBOARD BASED ON TRUE-3D OPTICAL RANGING</a:t>
            </a:r>
            <a:endParaRPr lang="en-IN" sz="4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D4FF33-11F9-4986-9110-60D13780CB7D}"/>
              </a:ext>
            </a:extLst>
          </p:cNvPr>
          <p:cNvSpPr txBox="1">
            <a:spLocks/>
          </p:cNvSpPr>
          <p:nvPr/>
        </p:nvSpPr>
        <p:spPr>
          <a:xfrm>
            <a:off x="7185259" y="4560858"/>
            <a:ext cx="4276825" cy="1739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Mohammed touseef</a:t>
            </a:r>
          </a:p>
          <a:p>
            <a:r>
              <a:rPr lang="en-US" dirty="0">
                <a:latin typeface="+mn-lt"/>
                <a:cs typeface="Times New Roman" panose="02020603050405020304" pitchFamily="18" charset="0"/>
              </a:rPr>
              <a:t>(1rg17cs031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317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3882-E8D9-46FA-AB02-8CA8F06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V TYPE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5F8BC7-79AE-4532-9CF4-341A77506B8E}"/>
              </a:ext>
            </a:extLst>
          </p:cNvPr>
          <p:cNvGrpSpPr>
            <a:grpSpLocks/>
          </p:cNvGrpSpPr>
          <p:nvPr/>
        </p:nvGrpSpPr>
        <p:grpSpPr bwMode="auto">
          <a:xfrm>
            <a:off x="275303" y="286603"/>
            <a:ext cx="11680723" cy="5809397"/>
            <a:chOff x="0" y="0"/>
            <a:chExt cx="19200" cy="108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2041763-1ABD-4740-95E8-9FCD8FE30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9" y="2392"/>
              <a:ext cx="5178" cy="1210"/>
            </a:xfrm>
            <a:custGeom>
              <a:avLst/>
              <a:gdLst>
                <a:gd name="T0" fmla="+- 0 18470 13389"/>
                <a:gd name="T1" fmla="*/ T0 w 5178"/>
                <a:gd name="T2" fmla="+- 0 2392 2392"/>
                <a:gd name="T3" fmla="*/ 2392 h 1210"/>
                <a:gd name="T4" fmla="+- 0 17972 13389"/>
                <a:gd name="T5" fmla="*/ T4 w 5178"/>
                <a:gd name="T6" fmla="+- 0 2557 2392"/>
                <a:gd name="T7" fmla="*/ 2557 h 1210"/>
                <a:gd name="T8" fmla="+- 0 17470 13389"/>
                <a:gd name="T9" fmla="*/ T8 w 5178"/>
                <a:gd name="T10" fmla="+- 0 2708 2392"/>
                <a:gd name="T11" fmla="*/ 2708 h 1210"/>
                <a:gd name="T12" fmla="+- 0 17304 13389"/>
                <a:gd name="T13" fmla="*/ T12 w 5178"/>
                <a:gd name="T14" fmla="+- 0 2754 2392"/>
                <a:gd name="T15" fmla="*/ 2754 h 1210"/>
                <a:gd name="T16" fmla="+- 0 16966 13389"/>
                <a:gd name="T17" fmla="*/ T16 w 5178"/>
                <a:gd name="T18" fmla="+- 0 2845 2392"/>
                <a:gd name="T19" fmla="*/ 2845 h 1210"/>
                <a:gd name="T20" fmla="+- 0 16633 13389"/>
                <a:gd name="T21" fmla="*/ T20 w 5178"/>
                <a:gd name="T22" fmla="+- 0 2928 2392"/>
                <a:gd name="T23" fmla="*/ 2928 h 1210"/>
                <a:gd name="T24" fmla="+- 0 16467 13389"/>
                <a:gd name="T25" fmla="*/ T24 w 5178"/>
                <a:gd name="T26" fmla="+- 0 2968 2392"/>
                <a:gd name="T27" fmla="*/ 2968 h 1210"/>
                <a:gd name="T28" fmla="+- 0 15971 13389"/>
                <a:gd name="T29" fmla="*/ T28 w 5178"/>
                <a:gd name="T30" fmla="+- 0 3079 2392"/>
                <a:gd name="T31" fmla="*/ 3079 h 1210"/>
                <a:gd name="T32" fmla="+- 0 15484 13389"/>
                <a:gd name="T33" fmla="*/ T32 w 5178"/>
                <a:gd name="T34" fmla="+- 0 3178 2392"/>
                <a:gd name="T35" fmla="*/ 3178 h 1210"/>
                <a:gd name="T36" fmla="+- 0 15165 13389"/>
                <a:gd name="T37" fmla="*/ T36 w 5178"/>
                <a:gd name="T38" fmla="+- 0 3238 2392"/>
                <a:gd name="T39" fmla="*/ 3238 h 1210"/>
                <a:gd name="T40" fmla="+- 0 14695 13389"/>
                <a:gd name="T41" fmla="*/ T40 w 5178"/>
                <a:gd name="T42" fmla="+- 0 3319 2392"/>
                <a:gd name="T43" fmla="*/ 3319 h 1210"/>
                <a:gd name="T44" fmla="+- 0 14095 13389"/>
                <a:gd name="T45" fmla="*/ T44 w 5178"/>
                <a:gd name="T46" fmla="+- 0 3411 2392"/>
                <a:gd name="T47" fmla="*/ 3411 h 1210"/>
                <a:gd name="T48" fmla="+- 0 13664 13389"/>
                <a:gd name="T49" fmla="*/ T48 w 5178"/>
                <a:gd name="T50" fmla="+- 0 3469 2392"/>
                <a:gd name="T51" fmla="*/ 3469 h 1210"/>
                <a:gd name="T52" fmla="+- 0 13389 13389"/>
                <a:gd name="T53" fmla="*/ T52 w 5178"/>
                <a:gd name="T54" fmla="+- 0 3503 2392"/>
                <a:gd name="T55" fmla="*/ 3503 h 1210"/>
                <a:gd name="T56" fmla="+- 0 13404 13389"/>
                <a:gd name="T57" fmla="*/ T56 w 5178"/>
                <a:gd name="T58" fmla="+- 0 3527 2392"/>
                <a:gd name="T59" fmla="*/ 3527 h 1210"/>
                <a:gd name="T60" fmla="+- 0 13435 13389"/>
                <a:gd name="T61" fmla="*/ T60 w 5178"/>
                <a:gd name="T62" fmla="+- 0 3575 2392"/>
                <a:gd name="T63" fmla="*/ 3575 h 1210"/>
                <a:gd name="T64" fmla="+- 0 13451 13389"/>
                <a:gd name="T65" fmla="*/ T64 w 5178"/>
                <a:gd name="T66" fmla="+- 0 3599 2392"/>
                <a:gd name="T67" fmla="*/ 3599 h 1210"/>
                <a:gd name="T68" fmla="+- 0 13493 13389"/>
                <a:gd name="T69" fmla="*/ T68 w 5178"/>
                <a:gd name="T70" fmla="+- 0 3601 2392"/>
                <a:gd name="T71" fmla="*/ 3601 h 1210"/>
                <a:gd name="T72" fmla="+- 0 13539 13389"/>
                <a:gd name="T73" fmla="*/ T72 w 5178"/>
                <a:gd name="T74" fmla="+- 0 3601 2392"/>
                <a:gd name="T75" fmla="*/ 3601 h 1210"/>
                <a:gd name="T76" fmla="+- 0 13588 13389"/>
                <a:gd name="T77" fmla="*/ T76 w 5178"/>
                <a:gd name="T78" fmla="+- 0 3602 2392"/>
                <a:gd name="T79" fmla="*/ 3602 h 1210"/>
                <a:gd name="T80" fmla="+- 0 13693 13389"/>
                <a:gd name="T81" fmla="*/ T80 w 5178"/>
                <a:gd name="T82" fmla="+- 0 3600 2392"/>
                <a:gd name="T83" fmla="*/ 3600 h 1210"/>
                <a:gd name="T84" fmla="+- 0 13871 13389"/>
                <a:gd name="T85" fmla="*/ T84 w 5178"/>
                <a:gd name="T86" fmla="+- 0 3595 2392"/>
                <a:gd name="T87" fmla="*/ 3595 h 1210"/>
                <a:gd name="T88" fmla="+- 0 14141 13389"/>
                <a:gd name="T89" fmla="*/ T88 w 5178"/>
                <a:gd name="T90" fmla="+- 0 3582 2392"/>
                <a:gd name="T91" fmla="*/ 3582 h 1210"/>
                <a:gd name="T92" fmla="+- 0 14607 13389"/>
                <a:gd name="T93" fmla="*/ T92 w 5178"/>
                <a:gd name="T94" fmla="+- 0 3550 2392"/>
                <a:gd name="T95" fmla="*/ 3550 h 1210"/>
                <a:gd name="T96" fmla="+- 0 15493 13389"/>
                <a:gd name="T97" fmla="*/ T96 w 5178"/>
                <a:gd name="T98" fmla="+- 0 3471 2392"/>
                <a:gd name="T99" fmla="*/ 3471 h 1210"/>
                <a:gd name="T100" fmla="+- 0 16632 13389"/>
                <a:gd name="T101" fmla="*/ T100 w 5178"/>
                <a:gd name="T102" fmla="+- 0 3348 2392"/>
                <a:gd name="T103" fmla="*/ 3348 h 1210"/>
                <a:gd name="T104" fmla="+- 0 17624 13389"/>
                <a:gd name="T105" fmla="*/ T104 w 5178"/>
                <a:gd name="T106" fmla="+- 0 3223 2392"/>
                <a:gd name="T107" fmla="*/ 3223 h 1210"/>
                <a:gd name="T108" fmla="+- 0 18174 13389"/>
                <a:gd name="T109" fmla="*/ T108 w 5178"/>
                <a:gd name="T110" fmla="+- 0 3144 2392"/>
                <a:gd name="T111" fmla="*/ 3144 h 1210"/>
                <a:gd name="T112" fmla="+- 0 18508 13389"/>
                <a:gd name="T113" fmla="*/ T112 w 5178"/>
                <a:gd name="T114" fmla="+- 0 3090 2392"/>
                <a:gd name="T115" fmla="*/ 3090 h 1210"/>
                <a:gd name="T116" fmla="+- 0 18567 13389"/>
                <a:gd name="T117" fmla="*/ T116 w 5178"/>
                <a:gd name="T118" fmla="+- 0 3080 2392"/>
                <a:gd name="T119" fmla="*/ 3080 h 1210"/>
                <a:gd name="T120" fmla="+- 0 18555 13389"/>
                <a:gd name="T121" fmla="*/ T120 w 5178"/>
                <a:gd name="T122" fmla="+- 0 2990 2392"/>
                <a:gd name="T123" fmla="*/ 2990 h 1210"/>
                <a:gd name="T124" fmla="+- 0 18545 13389"/>
                <a:gd name="T125" fmla="*/ T124 w 5178"/>
                <a:gd name="T126" fmla="+- 0 2919 2392"/>
                <a:gd name="T127" fmla="*/ 2919 h 1210"/>
                <a:gd name="T128" fmla="+- 0 18531 13389"/>
                <a:gd name="T129" fmla="*/ T128 w 5178"/>
                <a:gd name="T130" fmla="+- 0 2818 2392"/>
                <a:gd name="T131" fmla="*/ 2818 h 1210"/>
                <a:gd name="T132" fmla="+- 0 18512 13389"/>
                <a:gd name="T133" fmla="*/ T132 w 5178"/>
                <a:gd name="T134" fmla="+- 0 2690 2392"/>
                <a:gd name="T135" fmla="*/ 2690 h 1210"/>
                <a:gd name="T136" fmla="+- 0 18506 13389"/>
                <a:gd name="T137" fmla="*/ T136 w 5178"/>
                <a:gd name="T138" fmla="+- 0 2654 2392"/>
                <a:gd name="T139" fmla="*/ 2654 h 1210"/>
                <a:gd name="T140" fmla="+- 0 18500 13389"/>
                <a:gd name="T141" fmla="*/ T140 w 5178"/>
                <a:gd name="T142" fmla="+- 0 2610 2392"/>
                <a:gd name="T143" fmla="*/ 2610 h 1210"/>
                <a:gd name="T144" fmla="+- 0 18492 13389"/>
                <a:gd name="T145" fmla="*/ T144 w 5178"/>
                <a:gd name="T146" fmla="+- 0 2553 2392"/>
                <a:gd name="T147" fmla="*/ 2553 h 1210"/>
                <a:gd name="T148" fmla="+- 0 18482 13389"/>
                <a:gd name="T149" fmla="*/ T148 w 5178"/>
                <a:gd name="T150" fmla="+- 0 2482 2392"/>
                <a:gd name="T151" fmla="*/ 2482 h 1210"/>
                <a:gd name="T152" fmla="+- 0 18470 13389"/>
                <a:gd name="T153" fmla="*/ T152 w 5178"/>
                <a:gd name="T154" fmla="+- 0 2392 2392"/>
                <a:gd name="T155" fmla="*/ 2392 h 121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178" h="1210">
                  <a:moveTo>
                    <a:pt x="5081" y="0"/>
                  </a:moveTo>
                  <a:lnTo>
                    <a:pt x="4583" y="165"/>
                  </a:lnTo>
                  <a:lnTo>
                    <a:pt x="4081" y="316"/>
                  </a:lnTo>
                  <a:lnTo>
                    <a:pt x="3915" y="362"/>
                  </a:lnTo>
                  <a:lnTo>
                    <a:pt x="3577" y="453"/>
                  </a:lnTo>
                  <a:lnTo>
                    <a:pt x="3244" y="536"/>
                  </a:lnTo>
                  <a:lnTo>
                    <a:pt x="3078" y="576"/>
                  </a:lnTo>
                  <a:lnTo>
                    <a:pt x="2582" y="687"/>
                  </a:lnTo>
                  <a:lnTo>
                    <a:pt x="2095" y="786"/>
                  </a:lnTo>
                  <a:lnTo>
                    <a:pt x="1776" y="846"/>
                  </a:lnTo>
                  <a:lnTo>
                    <a:pt x="1306" y="927"/>
                  </a:lnTo>
                  <a:lnTo>
                    <a:pt x="706" y="1019"/>
                  </a:lnTo>
                  <a:lnTo>
                    <a:pt x="275" y="1077"/>
                  </a:lnTo>
                  <a:lnTo>
                    <a:pt x="0" y="1111"/>
                  </a:lnTo>
                  <a:lnTo>
                    <a:pt x="15" y="1135"/>
                  </a:lnTo>
                  <a:lnTo>
                    <a:pt x="46" y="1183"/>
                  </a:lnTo>
                  <a:lnTo>
                    <a:pt x="62" y="1207"/>
                  </a:lnTo>
                  <a:lnTo>
                    <a:pt x="104" y="1209"/>
                  </a:lnTo>
                  <a:lnTo>
                    <a:pt x="150" y="1209"/>
                  </a:lnTo>
                  <a:lnTo>
                    <a:pt x="199" y="1210"/>
                  </a:lnTo>
                  <a:lnTo>
                    <a:pt x="304" y="1208"/>
                  </a:lnTo>
                  <a:lnTo>
                    <a:pt x="482" y="1203"/>
                  </a:lnTo>
                  <a:lnTo>
                    <a:pt x="752" y="1190"/>
                  </a:lnTo>
                  <a:lnTo>
                    <a:pt x="1218" y="1158"/>
                  </a:lnTo>
                  <a:lnTo>
                    <a:pt x="2104" y="1079"/>
                  </a:lnTo>
                  <a:lnTo>
                    <a:pt x="3243" y="956"/>
                  </a:lnTo>
                  <a:lnTo>
                    <a:pt x="4235" y="831"/>
                  </a:lnTo>
                  <a:lnTo>
                    <a:pt x="4785" y="752"/>
                  </a:lnTo>
                  <a:lnTo>
                    <a:pt x="5119" y="698"/>
                  </a:lnTo>
                  <a:lnTo>
                    <a:pt x="5178" y="688"/>
                  </a:lnTo>
                  <a:lnTo>
                    <a:pt x="5166" y="598"/>
                  </a:lnTo>
                  <a:lnTo>
                    <a:pt x="5156" y="527"/>
                  </a:lnTo>
                  <a:lnTo>
                    <a:pt x="5142" y="426"/>
                  </a:lnTo>
                  <a:lnTo>
                    <a:pt x="5123" y="298"/>
                  </a:lnTo>
                  <a:lnTo>
                    <a:pt x="5117" y="262"/>
                  </a:lnTo>
                  <a:lnTo>
                    <a:pt x="5111" y="218"/>
                  </a:lnTo>
                  <a:lnTo>
                    <a:pt x="5103" y="161"/>
                  </a:lnTo>
                  <a:lnTo>
                    <a:pt x="5093" y="9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AB41E0D-7364-4EEA-A965-05FC6391A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9200" cy="10798"/>
            </a:xfrm>
            <a:custGeom>
              <a:avLst/>
              <a:gdLst>
                <a:gd name="T0" fmla="*/ 19200 w 19200"/>
                <a:gd name="T1" fmla="+- 0 2 2"/>
                <a:gd name="T2" fmla="*/ 2 h 10798"/>
                <a:gd name="T3" fmla="*/ 0 w 19200"/>
                <a:gd name="T4" fmla="+- 0 2 2"/>
                <a:gd name="T5" fmla="*/ 2 h 10798"/>
                <a:gd name="T6" fmla="*/ 0 w 19200"/>
                <a:gd name="T7" fmla="+- 0 742 2"/>
                <a:gd name="T8" fmla="*/ 742 h 10798"/>
                <a:gd name="T9" fmla="*/ 0 w 19200"/>
                <a:gd name="T10" fmla="+- 0 10050 2"/>
                <a:gd name="T11" fmla="*/ 10050 h 10798"/>
                <a:gd name="T12" fmla="*/ 0 w 19200"/>
                <a:gd name="T13" fmla="+- 0 10800 2"/>
                <a:gd name="T14" fmla="*/ 10800 h 10798"/>
                <a:gd name="T15" fmla="*/ 19200 w 19200"/>
                <a:gd name="T16" fmla="+- 0 10800 2"/>
                <a:gd name="T17" fmla="*/ 10800 h 10798"/>
                <a:gd name="T18" fmla="*/ 19200 w 19200"/>
                <a:gd name="T19" fmla="+- 0 10050 2"/>
                <a:gd name="T20" fmla="*/ 10050 h 10798"/>
                <a:gd name="T21" fmla="*/ 19200 w 19200"/>
                <a:gd name="T22" fmla="+- 0 742 2"/>
                <a:gd name="T23" fmla="*/ 742 h 10798"/>
                <a:gd name="T24" fmla="*/ 18440 w 19200"/>
                <a:gd name="T25" fmla="+- 0 742 2"/>
                <a:gd name="T26" fmla="*/ 742 h 10798"/>
                <a:gd name="T27" fmla="*/ 18440 w 19200"/>
                <a:gd name="T28" fmla="+- 0 2949 2"/>
                <a:gd name="T29" fmla="*/ 2949 h 10798"/>
                <a:gd name="T30" fmla="*/ 17277 w 19200"/>
                <a:gd name="T31" fmla="+- 0 3122 2"/>
                <a:gd name="T32" fmla="*/ 3122 h 10798"/>
                <a:gd name="T33" fmla="*/ 16065 w 19200"/>
                <a:gd name="T34" fmla="+- 0 3270 2"/>
                <a:gd name="T35" fmla="*/ 3270 h 10798"/>
                <a:gd name="T36" fmla="*/ 15665 w 19200"/>
                <a:gd name="T37" fmla="+- 0 3310 2"/>
                <a:gd name="T38" fmla="*/ 3310 h 10798"/>
                <a:gd name="T39" fmla="*/ 14857 w 19200"/>
                <a:gd name="T40" fmla="+- 0 3382 2"/>
                <a:gd name="T41" fmla="*/ 3382 h 10798"/>
                <a:gd name="T42" fmla="*/ 14060 w 19200"/>
                <a:gd name="T43" fmla="+- 0 3442 2"/>
                <a:gd name="T44" fmla="*/ 3442 h 10798"/>
                <a:gd name="T45" fmla="*/ 13662 w 19200"/>
                <a:gd name="T46" fmla="+- 0 3467 2"/>
                <a:gd name="T47" fmla="*/ 3467 h 10798"/>
                <a:gd name="T48" fmla="*/ 12482 w 19200"/>
                <a:gd name="T49" fmla="+- 0 3525 2"/>
                <a:gd name="T50" fmla="*/ 3525 h 10798"/>
                <a:gd name="T51" fmla="*/ 11325 w 19200"/>
                <a:gd name="T52" fmla="+- 0 3557 2"/>
                <a:gd name="T53" fmla="*/ 3557 h 10798"/>
                <a:gd name="T54" fmla="*/ 10195 w 19200"/>
                <a:gd name="T55" fmla="+- 0 3570 2"/>
                <a:gd name="T56" fmla="*/ 3570 h 10798"/>
                <a:gd name="T57" fmla="*/ 9460 w 19200"/>
                <a:gd name="T58" fmla="+- 0 3567 2"/>
                <a:gd name="T59" fmla="*/ 3567 h 10798"/>
                <a:gd name="T60" fmla="*/ 8045 w 19200"/>
                <a:gd name="T61" fmla="+- 0 3540 2"/>
                <a:gd name="T62" fmla="*/ 3540 h 10798"/>
                <a:gd name="T63" fmla="*/ 7035 w 19200"/>
                <a:gd name="T64" fmla="+- 0 3502 2"/>
                <a:gd name="T65" fmla="*/ 3502 h 10798"/>
                <a:gd name="T66" fmla="*/ 5772 w 19200"/>
                <a:gd name="T67" fmla="+- 0 3435 2"/>
                <a:gd name="T68" fmla="*/ 3435 h 10798"/>
                <a:gd name="T69" fmla="*/ 4617 w 19200"/>
                <a:gd name="T70" fmla="+- 0 3357 2"/>
                <a:gd name="T71" fmla="*/ 3357 h 10798"/>
                <a:gd name="T72" fmla="*/ 4082 w 19200"/>
                <a:gd name="T73" fmla="+- 0 3315 2"/>
                <a:gd name="T74" fmla="*/ 3315 h 10798"/>
                <a:gd name="T75" fmla="*/ 3117 w 19200"/>
                <a:gd name="T76" fmla="+- 0 3225 2"/>
                <a:gd name="T77" fmla="*/ 3225 h 10798"/>
                <a:gd name="T78" fmla="*/ 1942 w 19200"/>
                <a:gd name="T79" fmla="+- 0 3097 2"/>
                <a:gd name="T80" fmla="*/ 3097 h 10798"/>
                <a:gd name="T81" fmla="*/ 1360 w 19200"/>
                <a:gd name="T82" fmla="+- 0 3027 2"/>
                <a:gd name="T83" fmla="*/ 3027 h 10798"/>
                <a:gd name="T84" fmla="*/ 750 w 19200"/>
                <a:gd name="T85" fmla="+- 0 2943 2"/>
                <a:gd name="T86" fmla="*/ 2943 h 10798"/>
                <a:gd name="T87" fmla="*/ 750 w 19200"/>
                <a:gd name="T88" fmla="+- 0 742 2"/>
                <a:gd name="T89" fmla="*/ 742 h 10798"/>
                <a:gd name="T90" fmla="*/ 19200 w 19200"/>
                <a:gd name="T91" fmla="+- 0 742 2"/>
                <a:gd name="T92" fmla="*/ 742 h 10798"/>
                <a:gd name="T93" fmla="*/ 19200 w 19200"/>
                <a:gd name="T94" fmla="+- 0 2 2"/>
                <a:gd name="T95" fmla="*/ 2 h 1079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  <a:cxn ang="0">
                  <a:pos x="T30" y="T32"/>
                </a:cxn>
                <a:cxn ang="0">
                  <a:pos x="T33" y="T35"/>
                </a:cxn>
                <a:cxn ang="0">
                  <a:pos x="T36" y="T38"/>
                </a:cxn>
                <a:cxn ang="0">
                  <a:pos x="T39" y="T41"/>
                </a:cxn>
                <a:cxn ang="0">
                  <a:pos x="T42" y="T44"/>
                </a:cxn>
                <a:cxn ang="0">
                  <a:pos x="T45" y="T47"/>
                </a:cxn>
                <a:cxn ang="0">
                  <a:pos x="T48" y="T50"/>
                </a:cxn>
                <a:cxn ang="0">
                  <a:pos x="T51" y="T53"/>
                </a:cxn>
                <a:cxn ang="0">
                  <a:pos x="T54" y="T56"/>
                </a:cxn>
                <a:cxn ang="0">
                  <a:pos x="T57" y="T59"/>
                </a:cxn>
                <a:cxn ang="0">
                  <a:pos x="T60" y="T62"/>
                </a:cxn>
                <a:cxn ang="0">
                  <a:pos x="T63" y="T65"/>
                </a:cxn>
                <a:cxn ang="0">
                  <a:pos x="T66" y="T68"/>
                </a:cxn>
                <a:cxn ang="0">
                  <a:pos x="T69" y="T71"/>
                </a:cxn>
                <a:cxn ang="0">
                  <a:pos x="T72" y="T74"/>
                </a:cxn>
                <a:cxn ang="0">
                  <a:pos x="T75" y="T77"/>
                </a:cxn>
                <a:cxn ang="0">
                  <a:pos x="T78" y="T80"/>
                </a:cxn>
                <a:cxn ang="0">
                  <a:pos x="T81" y="T83"/>
                </a:cxn>
                <a:cxn ang="0">
                  <a:pos x="T84" y="T86"/>
                </a:cxn>
                <a:cxn ang="0">
                  <a:pos x="T87" y="T89"/>
                </a:cxn>
                <a:cxn ang="0">
                  <a:pos x="T90" y="T92"/>
                </a:cxn>
                <a:cxn ang="0">
                  <a:pos x="T93" y="T95"/>
                </a:cxn>
              </a:cxnLst>
              <a:rect l="0" t="0" r="r" b="b"/>
              <a:pathLst>
                <a:path w="19200" h="10798">
                  <a:moveTo>
                    <a:pt x="19200" y="0"/>
                  </a:moveTo>
                  <a:lnTo>
                    <a:pt x="0" y="0"/>
                  </a:lnTo>
                  <a:lnTo>
                    <a:pt x="0" y="740"/>
                  </a:lnTo>
                  <a:lnTo>
                    <a:pt x="0" y="10048"/>
                  </a:lnTo>
                  <a:lnTo>
                    <a:pt x="0" y="10798"/>
                  </a:lnTo>
                  <a:lnTo>
                    <a:pt x="19200" y="10798"/>
                  </a:lnTo>
                  <a:lnTo>
                    <a:pt x="19200" y="10048"/>
                  </a:lnTo>
                  <a:lnTo>
                    <a:pt x="19200" y="740"/>
                  </a:lnTo>
                  <a:lnTo>
                    <a:pt x="18440" y="740"/>
                  </a:lnTo>
                  <a:lnTo>
                    <a:pt x="18440" y="2947"/>
                  </a:lnTo>
                  <a:lnTo>
                    <a:pt x="17277" y="3120"/>
                  </a:lnTo>
                  <a:lnTo>
                    <a:pt x="16065" y="3268"/>
                  </a:lnTo>
                  <a:lnTo>
                    <a:pt x="15665" y="3308"/>
                  </a:lnTo>
                  <a:lnTo>
                    <a:pt x="14857" y="3380"/>
                  </a:lnTo>
                  <a:lnTo>
                    <a:pt x="14060" y="3440"/>
                  </a:lnTo>
                  <a:lnTo>
                    <a:pt x="13662" y="3465"/>
                  </a:lnTo>
                  <a:lnTo>
                    <a:pt x="12482" y="3523"/>
                  </a:lnTo>
                  <a:lnTo>
                    <a:pt x="11325" y="3555"/>
                  </a:lnTo>
                  <a:lnTo>
                    <a:pt x="10195" y="3568"/>
                  </a:lnTo>
                  <a:lnTo>
                    <a:pt x="9460" y="3565"/>
                  </a:lnTo>
                  <a:lnTo>
                    <a:pt x="8045" y="3538"/>
                  </a:lnTo>
                  <a:lnTo>
                    <a:pt x="7035" y="3500"/>
                  </a:lnTo>
                  <a:lnTo>
                    <a:pt x="5772" y="3433"/>
                  </a:lnTo>
                  <a:lnTo>
                    <a:pt x="4617" y="3355"/>
                  </a:lnTo>
                  <a:lnTo>
                    <a:pt x="4082" y="3313"/>
                  </a:lnTo>
                  <a:lnTo>
                    <a:pt x="3117" y="3223"/>
                  </a:lnTo>
                  <a:lnTo>
                    <a:pt x="1942" y="3095"/>
                  </a:lnTo>
                  <a:lnTo>
                    <a:pt x="1360" y="3025"/>
                  </a:lnTo>
                  <a:lnTo>
                    <a:pt x="750" y="2941"/>
                  </a:lnTo>
                  <a:lnTo>
                    <a:pt x="750" y="740"/>
                  </a:lnTo>
                  <a:lnTo>
                    <a:pt x="19200" y="740"/>
                  </a:lnTo>
                  <a:lnTo>
                    <a:pt x="19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6149" name="Picture 5">
              <a:extLst>
                <a:ext uri="{FF2B5EF4-FFF2-40B4-BE49-F238E27FC236}">
                  <a16:creationId xmlns:a16="http://schemas.microsoft.com/office/drawing/2014/main" id="{AEF821C0-1AAD-482C-9024-EDFA827D3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5" y="0"/>
              <a:ext cx="1205" cy="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38971DF-3EFE-4A04-B86D-1C7EB825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7" y="0"/>
              <a:ext cx="1080" cy="1800"/>
            </a:xfrm>
            <a:prstGeom prst="rect">
              <a:avLst/>
            </a:prstGeom>
            <a:solidFill>
              <a:srgbClr val="ACD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6151" name="Picture 7">
              <a:extLst>
                <a:ext uri="{FF2B5EF4-FFF2-40B4-BE49-F238E27FC236}">
                  <a16:creationId xmlns:a16="http://schemas.microsoft.com/office/drawing/2014/main" id="{55883F90-51EA-4FEE-A954-CB9C1329F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" y="3777"/>
              <a:ext cx="6531" cy="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5C31130D-F598-4727-BE88-D58233300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" y="4437"/>
              <a:ext cx="9034" cy="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3" name="Picture 9">
              <a:extLst>
                <a:ext uri="{FF2B5EF4-FFF2-40B4-BE49-F238E27FC236}">
                  <a16:creationId xmlns:a16="http://schemas.microsoft.com/office/drawing/2014/main" id="{0D904D1E-55B0-4C0E-8176-E775670DC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" y="6907"/>
              <a:ext cx="9034" cy="2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E12C54-119F-48CA-9B2E-87EDB26D5477}"/>
              </a:ext>
            </a:extLst>
          </p:cNvPr>
          <p:cNvSpPr txBox="1"/>
          <p:nvPr/>
        </p:nvSpPr>
        <p:spPr>
          <a:xfrm>
            <a:off x="6353307" y="2772597"/>
            <a:ext cx="4802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Detects key strokes in air with a given glove</a:t>
            </a:r>
            <a:endParaRPr lang="en-IN" sz="2400" dirty="0">
              <a:solidFill>
                <a:schemeClr val="bg1"/>
              </a:solidFill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233697-113A-4D2B-A5A5-E4C997EDCC11}"/>
              </a:ext>
            </a:extLst>
          </p:cNvPr>
          <p:cNvSpPr txBox="1"/>
          <p:nvPr/>
        </p:nvSpPr>
        <p:spPr>
          <a:xfrm>
            <a:off x="6353308" y="4135389"/>
            <a:ext cx="470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Active finger tracking method is used</a:t>
            </a:r>
            <a:endParaRPr lang="en-IN" sz="2400" dirty="0">
              <a:solidFill>
                <a:schemeClr val="bg1"/>
              </a:solidFill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6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7AD8-8E72-4671-8163-E93BA503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APPLICATIONS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59B67-B1AB-42EE-B5FB-6C0A6231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In Operation Theaters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In high tech and Industrial sectors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Used with smart phones and PDA’s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In word processing, email and spread sheet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As compute PDA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Gaming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TV remote control</a:t>
            </a:r>
            <a:endParaRPr lang="en-I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5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071B-68DA-4C75-96CC-11B8A485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ADVANTAGES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37E8-A37C-4E12-B824-A165039B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Laser</a:t>
            </a:r>
            <a:r>
              <a:rPr lang="en-US" sz="2800" spc="-13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can</a:t>
            </a:r>
            <a:r>
              <a:rPr lang="en-US" sz="2800" spc="-12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be</a:t>
            </a:r>
            <a:r>
              <a:rPr lang="en-US" sz="2800" spc="-12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projected</a:t>
            </a:r>
            <a:r>
              <a:rPr lang="en-US" sz="2800" spc="-13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on</a:t>
            </a:r>
            <a:r>
              <a:rPr lang="en-US" sz="2800" spc="-13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any</a:t>
            </a:r>
            <a:r>
              <a:rPr lang="en-US" sz="2800" spc="-12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surface</a:t>
            </a:r>
            <a:r>
              <a:rPr lang="en-US" sz="2800" spc="-11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or</a:t>
            </a:r>
            <a:r>
              <a:rPr lang="en-US" sz="2800" spc="-14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even</a:t>
            </a:r>
            <a:r>
              <a:rPr lang="en-US" sz="2800" spc="-13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r>
              <a:rPr lang="en-US" sz="2800" spc="-12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the</a:t>
            </a:r>
            <a:r>
              <a:rPr lang="en-US" sz="2800" spc="-13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air</a:t>
            </a:r>
            <a:endParaRPr lang="en-IN" sz="28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Used</a:t>
            </a:r>
            <a:r>
              <a:rPr lang="en-US" sz="2800" spc="-6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where</a:t>
            </a:r>
            <a:r>
              <a:rPr lang="en-US" sz="2800" spc="-6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low</a:t>
            </a:r>
            <a:r>
              <a:rPr lang="en-US" sz="2800" spc="-5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noise</a:t>
            </a:r>
            <a:r>
              <a:rPr lang="en-US" sz="2800" spc="-7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is</a:t>
            </a:r>
            <a:r>
              <a:rPr lang="en-US" sz="2800" spc="-5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essential </a:t>
            </a:r>
            <a:endParaRPr lang="en-US" sz="2800" dirty="0">
              <a:solidFill>
                <a:srgbClr val="FFFFFF"/>
              </a:solidFill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Typing does</a:t>
            </a:r>
            <a:r>
              <a:rPr lang="en-US" sz="2800" spc="-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not</a:t>
            </a:r>
            <a:r>
              <a:rPr lang="en-US" sz="2800" spc="-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requires</a:t>
            </a:r>
            <a:r>
              <a:rPr lang="en-US" sz="2800" spc="-2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2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lot</a:t>
            </a:r>
            <a:r>
              <a:rPr lang="en-US" sz="2800" spc="-1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of</a:t>
            </a:r>
            <a:r>
              <a:rPr lang="en-US" sz="2800" spc="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force</a:t>
            </a:r>
            <a:endParaRPr lang="en-IN" sz="28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Touch</a:t>
            </a:r>
            <a:r>
              <a:rPr lang="en-US" sz="2800" spc="-12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typing</a:t>
            </a:r>
            <a:r>
              <a:rPr lang="en-US" sz="2800" spc="-11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paradigm</a:t>
            </a:r>
            <a:r>
              <a:rPr lang="en-US" sz="2800" spc="-9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can</a:t>
            </a:r>
            <a:r>
              <a:rPr lang="en-US" sz="2800" spc="-10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be</a:t>
            </a:r>
            <a:r>
              <a:rPr lang="en-US" sz="2800" spc="-11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adjusted</a:t>
            </a:r>
            <a:endParaRPr lang="en-IN" sz="28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Plug</a:t>
            </a:r>
            <a:r>
              <a:rPr lang="en-US" sz="2800" spc="-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and</a:t>
            </a:r>
            <a:r>
              <a:rPr lang="en-US" sz="2800" spc="-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play</a:t>
            </a:r>
            <a:r>
              <a:rPr lang="en-US" sz="2800" spc="1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device</a:t>
            </a:r>
            <a:endParaRPr lang="en-IN" sz="28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No</a:t>
            </a:r>
            <a:r>
              <a:rPr lang="en-US" sz="2800" spc="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driver</a:t>
            </a:r>
            <a:r>
              <a:rPr lang="en-US" sz="2800" spc="1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software</a:t>
            </a:r>
            <a:r>
              <a:rPr lang="en-US" sz="2800" spc="-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necessary</a:t>
            </a:r>
            <a:endParaRPr lang="en-IN" sz="28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High</a:t>
            </a:r>
            <a:r>
              <a:rPr lang="en-US" sz="2800" spc="-11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battery</a:t>
            </a:r>
            <a:r>
              <a:rPr lang="en-US" sz="2800" spc="-9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life</a:t>
            </a:r>
            <a:endParaRPr lang="en-IN" sz="28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54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13E4-B4FC-49F1-810D-1A73C86E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DRAWBACKS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4A6C-ACAB-4AF5-BDC9-CBC15D8B6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VKB</a:t>
            </a:r>
            <a:r>
              <a:rPr lang="en-US" sz="2800" spc="-2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is</a:t>
            </a:r>
            <a:r>
              <a:rPr lang="en-US" sz="2800" spc="-3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hard</a:t>
            </a:r>
            <a:r>
              <a:rPr lang="en-US" sz="2800" spc="-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to</a:t>
            </a:r>
            <a:r>
              <a:rPr lang="en-US" sz="2800" spc="-2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get</a:t>
            </a:r>
            <a:r>
              <a:rPr lang="en-US" sz="2800" spc="-3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used</a:t>
            </a:r>
            <a:r>
              <a:rPr lang="en-US" sz="2800" spc="-1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to</a:t>
            </a:r>
            <a:endParaRPr lang="en-IN" sz="28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Typing</a:t>
            </a:r>
            <a:r>
              <a:rPr lang="en-US" sz="2800" spc="-8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r>
              <a:rPr lang="en-US" sz="2800" spc="-8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thin</a:t>
            </a:r>
            <a:r>
              <a:rPr lang="en-US" sz="2800" spc="-6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air</a:t>
            </a:r>
            <a:r>
              <a:rPr lang="en-US" sz="2800" spc="-7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requires</a:t>
            </a:r>
            <a:r>
              <a:rPr lang="en-US" sz="2800" spc="-9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-6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little</a:t>
            </a:r>
            <a:r>
              <a:rPr lang="en-US" sz="2800" spc="-9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practice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Projected</a:t>
            </a:r>
            <a:r>
              <a:rPr lang="en-US" sz="2800" spc="5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keyboard</a:t>
            </a:r>
            <a:r>
              <a:rPr lang="en-US" sz="2800" spc="7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should</a:t>
            </a:r>
            <a:r>
              <a:rPr lang="en-US" sz="2800" spc="7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not</a:t>
            </a:r>
            <a:r>
              <a:rPr lang="en-US" sz="2800" spc="9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be</a:t>
            </a:r>
            <a:r>
              <a:rPr lang="en-US" sz="2800" spc="8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used</a:t>
            </a:r>
            <a:r>
              <a:rPr lang="en-US" sz="2800" spc="9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r>
              <a:rPr lang="en-US" sz="2800" spc="7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bright</a:t>
            </a:r>
            <a:r>
              <a:rPr lang="en-US" sz="2800" spc="9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room</a:t>
            </a:r>
            <a:endParaRPr lang="en-IN" sz="28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The</a:t>
            </a:r>
            <a:r>
              <a:rPr lang="en-US" sz="2800" spc="1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devices</a:t>
            </a:r>
            <a:r>
              <a:rPr lang="en-US" sz="2800" spc="7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are</a:t>
            </a:r>
            <a:r>
              <a:rPr lang="en-US" sz="2800" spc="12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very</a:t>
            </a:r>
            <a:r>
              <a:rPr lang="en-US" sz="2800" spc="1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costly</a:t>
            </a:r>
            <a:endParaRPr lang="en-IN" sz="28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91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5EE3-4AA0-47B0-BEE3-BC029A6D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CONCLUSION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8771-FA49-464C-8976-778AD95F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Provides</a:t>
            </a:r>
            <a:r>
              <a:rPr lang="en-US" sz="2800" spc="11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the</a:t>
            </a:r>
            <a:r>
              <a:rPr lang="en-US" sz="2800" spc="15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convenience</a:t>
            </a:r>
            <a:r>
              <a:rPr lang="en-US" sz="2800" spc="1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of</a:t>
            </a:r>
            <a:r>
              <a:rPr lang="en-US" sz="2800" spc="15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compactness</a:t>
            </a:r>
            <a:r>
              <a:rPr lang="en-US" sz="2800" spc="11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with</a:t>
            </a:r>
            <a:r>
              <a:rPr lang="en-US" sz="2800" spc="13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the advantages</a:t>
            </a:r>
            <a:r>
              <a:rPr lang="en-US" sz="2800" spc="14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of</a:t>
            </a:r>
            <a:r>
              <a:rPr lang="en-US" sz="2800" spc="13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13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QWERTY</a:t>
            </a:r>
            <a:r>
              <a:rPr lang="en-US" sz="2800" spc="11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keyboard</a:t>
            </a:r>
            <a:endParaRPr lang="en-IN" sz="28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Based</a:t>
            </a:r>
            <a:r>
              <a:rPr lang="en-US" sz="2800" spc="-11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on</a:t>
            </a:r>
            <a:r>
              <a:rPr lang="en-US" sz="2800" spc="-10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-10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true-3D</a:t>
            </a:r>
            <a:r>
              <a:rPr lang="en-US" sz="2800" spc="-11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optical</a:t>
            </a:r>
            <a:r>
              <a:rPr lang="en-US" sz="2800" spc="-13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range</a:t>
            </a:r>
            <a:r>
              <a:rPr lang="en-US" sz="2800" spc="-10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camera</a:t>
            </a:r>
            <a:endParaRPr lang="en-IN" sz="28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Used</a:t>
            </a:r>
            <a:r>
              <a:rPr lang="en-US" sz="2800" spc="8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r>
              <a:rPr lang="en-US" sz="2800" spc="8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6th</a:t>
            </a:r>
            <a:r>
              <a:rPr lang="en-US" sz="2800" spc="1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Sense</a:t>
            </a:r>
            <a:r>
              <a:rPr lang="en-US" sz="2800" spc="7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Technology</a:t>
            </a:r>
            <a:r>
              <a:rPr lang="en-US" sz="2800" spc="6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Device</a:t>
            </a:r>
            <a:r>
              <a:rPr lang="en-US" sz="2800" spc="6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which</a:t>
            </a:r>
            <a:r>
              <a:rPr lang="en-US" sz="2800" spc="8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does</a:t>
            </a:r>
            <a:r>
              <a:rPr lang="en-US" sz="2800" spc="6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not depends</a:t>
            </a:r>
            <a:r>
              <a:rPr lang="en-US" sz="2800" spc="-3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on</a:t>
            </a:r>
            <a:r>
              <a:rPr lang="en-US" sz="2800" spc="-4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surface</a:t>
            </a:r>
            <a:endParaRPr lang="en-IN" sz="28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Thus</a:t>
            </a:r>
            <a:r>
              <a:rPr lang="en-US" sz="2800" spc="-3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virtual</a:t>
            </a:r>
            <a:r>
              <a:rPr lang="en-US" sz="2800" spc="-5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keyboards</a:t>
            </a:r>
            <a:r>
              <a:rPr lang="en-US" sz="2800" spc="-4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will</a:t>
            </a:r>
            <a:r>
              <a:rPr lang="en-US" sz="2800" spc="-5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make</a:t>
            </a:r>
            <a:r>
              <a:rPr lang="en-US" sz="2800" spc="-4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typing</a:t>
            </a:r>
            <a:r>
              <a:rPr lang="en-US" sz="2800" spc="-4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easier,</a:t>
            </a:r>
            <a:r>
              <a:rPr lang="en-US" sz="2800" spc="-5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faster,</a:t>
            </a:r>
            <a:r>
              <a:rPr lang="en-US" sz="2800" spc="-4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lang="en-US" sz="2800" spc="-54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almost</a:t>
            </a:r>
            <a:r>
              <a:rPr lang="en-US" sz="2800" spc="-6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800" spc="-3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pleasure</a:t>
            </a:r>
            <a:endParaRPr lang="en-IN" sz="28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sz="1800" b="1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92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42313C-BD6E-4A64-953C-00C86F5A1E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586" y="2371725"/>
            <a:ext cx="10058400" cy="145097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+mn-lt"/>
                <a:cs typeface="Times New Roman" panose="02020603050405020304" pitchFamily="18" charset="0"/>
              </a:rPr>
              <a:t>THANK YOU</a:t>
            </a:r>
            <a:endParaRPr lang="en-IN" sz="5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3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67EC-B24B-43E0-8851-8FD4E4D4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TOPICS: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C6757-C7E8-4C59-9783-512B8B46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Virtual keyboard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Different virtual keyboards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Drawbacks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65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AB18-BE06-46E0-BC7C-08C6968E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INTRODUCTION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4CD-0240-4B3F-9D97-FC35D3AD8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Touch Typing</a:t>
            </a:r>
            <a:r>
              <a:rPr lang="en-US" sz="4400" spc="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Device</a:t>
            </a:r>
            <a:r>
              <a:rPr lang="en-US" sz="4400" spc="-54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Compact</a:t>
            </a:r>
            <a:r>
              <a:rPr lang="en-US" sz="4400" spc="-6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And</a:t>
            </a:r>
            <a:r>
              <a:rPr lang="en-US" sz="4400" spc="-6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Faster</a:t>
            </a:r>
            <a:endParaRPr lang="en-IN" sz="44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Use sensor technology and AI</a:t>
            </a:r>
            <a:r>
              <a:rPr lang="en-US" sz="4400" spc="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4400" spc="-545" dirty="0">
              <a:solidFill>
                <a:srgbClr val="FFFFFF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Use</a:t>
            </a:r>
            <a:r>
              <a:rPr lang="en-US" sz="4400" spc="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infrared</a:t>
            </a:r>
            <a:r>
              <a:rPr lang="en-US" sz="4400" spc="2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cameras</a:t>
            </a:r>
            <a:r>
              <a:rPr lang="en-US" sz="4400" spc="-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to</a:t>
            </a:r>
            <a:r>
              <a:rPr lang="en-US" sz="4400" spc="3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interact</a:t>
            </a:r>
            <a:r>
              <a:rPr lang="en-US" sz="4400" spc="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Finger</a:t>
            </a:r>
            <a:r>
              <a:rPr lang="en-US" sz="4400" spc="3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tracking</a:t>
            </a:r>
            <a:r>
              <a:rPr lang="en-US" sz="4400" spc="4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based</a:t>
            </a:r>
            <a:r>
              <a:rPr lang="en-US" sz="4400" spc="4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4400" spc="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4400" spc="5" dirty="0">
              <a:solidFill>
                <a:srgbClr val="FFFFFF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VKB has no physical support</a:t>
            </a:r>
            <a:r>
              <a:rPr lang="en-US" sz="4400" spc="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Works</a:t>
            </a:r>
            <a:r>
              <a:rPr lang="en-US" sz="4400" spc="-8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on</a:t>
            </a:r>
            <a:r>
              <a:rPr lang="en-US" sz="4400" spc="-7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any</a:t>
            </a:r>
            <a:r>
              <a:rPr lang="en-US" sz="4400" spc="-6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surface</a:t>
            </a:r>
            <a:endParaRPr lang="en-US" sz="4400" spc="5" dirty="0">
              <a:solidFill>
                <a:srgbClr val="FFFFFF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Used</a:t>
            </a:r>
            <a:r>
              <a:rPr lang="en-US" sz="4400" spc="4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when</a:t>
            </a:r>
            <a:r>
              <a:rPr lang="en-US" sz="4400" spc="4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our</a:t>
            </a:r>
            <a:r>
              <a:rPr lang="en-US" sz="4400" spc="4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normal</a:t>
            </a:r>
            <a:r>
              <a:rPr lang="en-US" sz="4400" spc="45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keyboard</a:t>
            </a:r>
            <a:r>
              <a:rPr lang="en-US" sz="4400" spc="4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FFFF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fails</a:t>
            </a:r>
            <a:endParaRPr lang="en-IN" sz="4400" dirty="0"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17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8D85-0387-4143-9E08-215817E0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VIRTUAL KEYBOARD TECHNOLOGY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C0B5-183D-4230-8B9C-9C94468A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cs typeface="Times New Roman" panose="02020603050405020304" pitchFamily="18" charset="0"/>
              </a:rPr>
              <a:t>The System Comprises Of Three Module: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The Sensor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IR Light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The Pattern projector</a:t>
            </a:r>
            <a:endParaRPr lang="en-I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4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8CC62B45-179F-44EA-B95C-D715274364DE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489868"/>
            <a:ext cx="4978400" cy="3878263"/>
            <a:chOff x="0" y="0"/>
            <a:chExt cx="7840" cy="6108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63D4E2A8-3342-4CD1-BE29-D168BF6D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25" cy="6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A4A734EA-F0A5-4F71-9071-C35F476A2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" y="1218"/>
              <a:ext cx="2710" cy="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6C031AE0-202C-42F3-8419-3EB9E3D6D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" y="1382"/>
              <a:ext cx="2383" cy="120"/>
            </a:xfrm>
            <a:custGeom>
              <a:avLst/>
              <a:gdLst>
                <a:gd name="T0" fmla="+- 0 4427 2164"/>
                <a:gd name="T1" fmla="*/ T0 w 2383"/>
                <a:gd name="T2" fmla="+- 0 1382 1382"/>
                <a:gd name="T3" fmla="*/ 1382 h 120"/>
                <a:gd name="T4" fmla="+- 0 4427 2164"/>
                <a:gd name="T5" fmla="*/ T4 w 2383"/>
                <a:gd name="T6" fmla="+- 0 1502 1382"/>
                <a:gd name="T7" fmla="*/ 1502 h 120"/>
                <a:gd name="T8" fmla="+- 0 4527 2164"/>
                <a:gd name="T9" fmla="*/ T8 w 2383"/>
                <a:gd name="T10" fmla="+- 0 1452 1382"/>
                <a:gd name="T11" fmla="*/ 1452 h 120"/>
                <a:gd name="T12" fmla="+- 0 4452 2164"/>
                <a:gd name="T13" fmla="*/ T12 w 2383"/>
                <a:gd name="T14" fmla="+- 0 1452 1382"/>
                <a:gd name="T15" fmla="*/ 1452 h 120"/>
                <a:gd name="T16" fmla="+- 0 4457 2164"/>
                <a:gd name="T17" fmla="*/ T16 w 2383"/>
                <a:gd name="T18" fmla="+- 0 1448 1382"/>
                <a:gd name="T19" fmla="*/ 1448 h 120"/>
                <a:gd name="T20" fmla="+- 0 4457 2164"/>
                <a:gd name="T21" fmla="*/ T20 w 2383"/>
                <a:gd name="T22" fmla="+- 0 1437 1382"/>
                <a:gd name="T23" fmla="*/ 1437 h 120"/>
                <a:gd name="T24" fmla="+- 0 4452 2164"/>
                <a:gd name="T25" fmla="*/ T24 w 2383"/>
                <a:gd name="T26" fmla="+- 0 1432 1382"/>
                <a:gd name="T27" fmla="*/ 1432 h 120"/>
                <a:gd name="T28" fmla="+- 0 4527 2164"/>
                <a:gd name="T29" fmla="*/ T28 w 2383"/>
                <a:gd name="T30" fmla="+- 0 1432 1382"/>
                <a:gd name="T31" fmla="*/ 1432 h 120"/>
                <a:gd name="T32" fmla="+- 0 4427 2164"/>
                <a:gd name="T33" fmla="*/ T32 w 2383"/>
                <a:gd name="T34" fmla="+- 0 1382 1382"/>
                <a:gd name="T35" fmla="*/ 1382 h 120"/>
                <a:gd name="T36" fmla="+- 0 4427 2164"/>
                <a:gd name="T37" fmla="*/ T36 w 2383"/>
                <a:gd name="T38" fmla="+- 0 1432 1382"/>
                <a:gd name="T39" fmla="*/ 1432 h 120"/>
                <a:gd name="T40" fmla="+- 0 2168 2164"/>
                <a:gd name="T41" fmla="*/ T40 w 2383"/>
                <a:gd name="T42" fmla="+- 0 1432 1382"/>
                <a:gd name="T43" fmla="*/ 1432 h 120"/>
                <a:gd name="T44" fmla="+- 0 2164 2164"/>
                <a:gd name="T45" fmla="*/ T44 w 2383"/>
                <a:gd name="T46" fmla="+- 0 1437 1382"/>
                <a:gd name="T47" fmla="*/ 1437 h 120"/>
                <a:gd name="T48" fmla="+- 0 2164 2164"/>
                <a:gd name="T49" fmla="*/ T48 w 2383"/>
                <a:gd name="T50" fmla="+- 0 1448 1382"/>
                <a:gd name="T51" fmla="*/ 1448 h 120"/>
                <a:gd name="T52" fmla="+- 0 2168 2164"/>
                <a:gd name="T53" fmla="*/ T52 w 2383"/>
                <a:gd name="T54" fmla="+- 0 1452 1382"/>
                <a:gd name="T55" fmla="*/ 1452 h 120"/>
                <a:gd name="T56" fmla="+- 0 4427 2164"/>
                <a:gd name="T57" fmla="*/ T56 w 2383"/>
                <a:gd name="T58" fmla="+- 0 1452 1382"/>
                <a:gd name="T59" fmla="*/ 1452 h 120"/>
                <a:gd name="T60" fmla="+- 0 4427 2164"/>
                <a:gd name="T61" fmla="*/ T60 w 2383"/>
                <a:gd name="T62" fmla="+- 0 1432 1382"/>
                <a:gd name="T63" fmla="*/ 1432 h 120"/>
                <a:gd name="T64" fmla="+- 0 4527 2164"/>
                <a:gd name="T65" fmla="*/ T64 w 2383"/>
                <a:gd name="T66" fmla="+- 0 1432 1382"/>
                <a:gd name="T67" fmla="*/ 1432 h 120"/>
                <a:gd name="T68" fmla="+- 0 4452 2164"/>
                <a:gd name="T69" fmla="*/ T68 w 2383"/>
                <a:gd name="T70" fmla="+- 0 1432 1382"/>
                <a:gd name="T71" fmla="*/ 1432 h 120"/>
                <a:gd name="T72" fmla="+- 0 4457 2164"/>
                <a:gd name="T73" fmla="*/ T72 w 2383"/>
                <a:gd name="T74" fmla="+- 0 1437 1382"/>
                <a:gd name="T75" fmla="*/ 1437 h 120"/>
                <a:gd name="T76" fmla="+- 0 4457 2164"/>
                <a:gd name="T77" fmla="*/ T76 w 2383"/>
                <a:gd name="T78" fmla="+- 0 1448 1382"/>
                <a:gd name="T79" fmla="*/ 1448 h 120"/>
                <a:gd name="T80" fmla="+- 0 4452 2164"/>
                <a:gd name="T81" fmla="*/ T80 w 2383"/>
                <a:gd name="T82" fmla="+- 0 1452 1382"/>
                <a:gd name="T83" fmla="*/ 1452 h 120"/>
                <a:gd name="T84" fmla="+- 0 4527 2164"/>
                <a:gd name="T85" fmla="*/ T84 w 2383"/>
                <a:gd name="T86" fmla="+- 0 1452 1382"/>
                <a:gd name="T87" fmla="*/ 1452 h 120"/>
                <a:gd name="T88" fmla="+- 0 4547 2164"/>
                <a:gd name="T89" fmla="*/ T88 w 2383"/>
                <a:gd name="T90" fmla="+- 0 1442 1382"/>
                <a:gd name="T91" fmla="*/ 1442 h 120"/>
                <a:gd name="T92" fmla="+- 0 4527 2164"/>
                <a:gd name="T93" fmla="*/ T92 w 2383"/>
                <a:gd name="T94" fmla="+- 0 1432 1382"/>
                <a:gd name="T95" fmla="*/ 1432 h 1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</a:cxnLst>
              <a:rect l="0" t="0" r="r" b="b"/>
              <a:pathLst>
                <a:path w="2383" h="120">
                  <a:moveTo>
                    <a:pt x="2263" y="0"/>
                  </a:moveTo>
                  <a:lnTo>
                    <a:pt x="2263" y="120"/>
                  </a:lnTo>
                  <a:lnTo>
                    <a:pt x="2363" y="70"/>
                  </a:lnTo>
                  <a:lnTo>
                    <a:pt x="2288" y="70"/>
                  </a:lnTo>
                  <a:lnTo>
                    <a:pt x="2293" y="66"/>
                  </a:lnTo>
                  <a:lnTo>
                    <a:pt x="2293" y="55"/>
                  </a:lnTo>
                  <a:lnTo>
                    <a:pt x="2288" y="50"/>
                  </a:lnTo>
                  <a:lnTo>
                    <a:pt x="2363" y="50"/>
                  </a:lnTo>
                  <a:lnTo>
                    <a:pt x="2263" y="0"/>
                  </a:lnTo>
                  <a:close/>
                  <a:moveTo>
                    <a:pt x="2263" y="50"/>
                  </a:moveTo>
                  <a:lnTo>
                    <a:pt x="4" y="50"/>
                  </a:lnTo>
                  <a:lnTo>
                    <a:pt x="0" y="55"/>
                  </a:lnTo>
                  <a:lnTo>
                    <a:pt x="0" y="66"/>
                  </a:lnTo>
                  <a:lnTo>
                    <a:pt x="4" y="70"/>
                  </a:lnTo>
                  <a:lnTo>
                    <a:pt x="2263" y="70"/>
                  </a:lnTo>
                  <a:lnTo>
                    <a:pt x="2263" y="50"/>
                  </a:lnTo>
                  <a:close/>
                  <a:moveTo>
                    <a:pt x="2363" y="50"/>
                  </a:moveTo>
                  <a:lnTo>
                    <a:pt x="2288" y="50"/>
                  </a:lnTo>
                  <a:lnTo>
                    <a:pt x="2293" y="55"/>
                  </a:lnTo>
                  <a:lnTo>
                    <a:pt x="2293" y="66"/>
                  </a:lnTo>
                  <a:lnTo>
                    <a:pt x="2288" y="70"/>
                  </a:lnTo>
                  <a:lnTo>
                    <a:pt x="2363" y="70"/>
                  </a:lnTo>
                  <a:lnTo>
                    <a:pt x="2383" y="60"/>
                  </a:lnTo>
                  <a:lnTo>
                    <a:pt x="2363" y="50"/>
                  </a:lnTo>
                  <a:close/>
                </a:path>
              </a:pathLst>
            </a:custGeom>
            <a:solidFill>
              <a:srgbClr val="CDE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2E1A8BA0-3F08-41DD-85D4-E58601673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" y="2882"/>
              <a:ext cx="3118" cy="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A9ACA45B-2851-49A0-9089-AF4023035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" y="3046"/>
              <a:ext cx="2792" cy="120"/>
            </a:xfrm>
            <a:custGeom>
              <a:avLst/>
              <a:gdLst>
                <a:gd name="T0" fmla="+- 0 4428 1756"/>
                <a:gd name="T1" fmla="*/ T0 w 2792"/>
                <a:gd name="T2" fmla="+- 0 3116 3046"/>
                <a:gd name="T3" fmla="*/ 3116 h 120"/>
                <a:gd name="T4" fmla="+- 0 4428 1756"/>
                <a:gd name="T5" fmla="*/ T4 w 2792"/>
                <a:gd name="T6" fmla="+- 0 3166 3046"/>
                <a:gd name="T7" fmla="*/ 3166 h 120"/>
                <a:gd name="T8" fmla="+- 0 4528 1756"/>
                <a:gd name="T9" fmla="*/ T8 w 2792"/>
                <a:gd name="T10" fmla="+- 0 3116 3046"/>
                <a:gd name="T11" fmla="*/ 3116 h 120"/>
                <a:gd name="T12" fmla="+- 0 4453 1756"/>
                <a:gd name="T13" fmla="*/ T12 w 2792"/>
                <a:gd name="T14" fmla="+- 0 3116 3046"/>
                <a:gd name="T15" fmla="*/ 3116 h 120"/>
                <a:gd name="T16" fmla="+- 0 4428 1756"/>
                <a:gd name="T17" fmla="*/ T16 w 2792"/>
                <a:gd name="T18" fmla="+- 0 3116 3046"/>
                <a:gd name="T19" fmla="*/ 3116 h 120"/>
                <a:gd name="T20" fmla="+- 0 4428 1756"/>
                <a:gd name="T21" fmla="*/ T20 w 2792"/>
                <a:gd name="T22" fmla="+- 0 3096 3046"/>
                <a:gd name="T23" fmla="*/ 3096 h 120"/>
                <a:gd name="T24" fmla="+- 0 4428 1756"/>
                <a:gd name="T25" fmla="*/ T24 w 2792"/>
                <a:gd name="T26" fmla="+- 0 3116 3046"/>
                <a:gd name="T27" fmla="*/ 3116 h 120"/>
                <a:gd name="T28" fmla="+- 0 4453 1756"/>
                <a:gd name="T29" fmla="*/ T28 w 2792"/>
                <a:gd name="T30" fmla="+- 0 3116 3046"/>
                <a:gd name="T31" fmla="*/ 3116 h 120"/>
                <a:gd name="T32" fmla="+- 0 4458 1756"/>
                <a:gd name="T33" fmla="*/ T32 w 2792"/>
                <a:gd name="T34" fmla="+- 0 3112 3046"/>
                <a:gd name="T35" fmla="*/ 3112 h 120"/>
                <a:gd name="T36" fmla="+- 0 4458 1756"/>
                <a:gd name="T37" fmla="*/ T36 w 2792"/>
                <a:gd name="T38" fmla="+- 0 3101 3046"/>
                <a:gd name="T39" fmla="*/ 3101 h 120"/>
                <a:gd name="T40" fmla="+- 0 4453 1756"/>
                <a:gd name="T41" fmla="*/ T40 w 2792"/>
                <a:gd name="T42" fmla="+- 0 3096 3046"/>
                <a:gd name="T43" fmla="*/ 3096 h 120"/>
                <a:gd name="T44" fmla="+- 0 4428 1756"/>
                <a:gd name="T45" fmla="*/ T44 w 2792"/>
                <a:gd name="T46" fmla="+- 0 3096 3046"/>
                <a:gd name="T47" fmla="*/ 3096 h 120"/>
                <a:gd name="T48" fmla="+- 0 4428 1756"/>
                <a:gd name="T49" fmla="*/ T48 w 2792"/>
                <a:gd name="T50" fmla="+- 0 3046 3046"/>
                <a:gd name="T51" fmla="*/ 3046 h 120"/>
                <a:gd name="T52" fmla="+- 0 4428 1756"/>
                <a:gd name="T53" fmla="*/ T52 w 2792"/>
                <a:gd name="T54" fmla="+- 0 3096 3046"/>
                <a:gd name="T55" fmla="*/ 3096 h 120"/>
                <a:gd name="T56" fmla="+- 0 4448 1756"/>
                <a:gd name="T57" fmla="*/ T56 w 2792"/>
                <a:gd name="T58" fmla="+- 0 3096 3046"/>
                <a:gd name="T59" fmla="*/ 3096 h 120"/>
                <a:gd name="T60" fmla="+- 0 4453 1756"/>
                <a:gd name="T61" fmla="*/ T60 w 2792"/>
                <a:gd name="T62" fmla="+- 0 3096 3046"/>
                <a:gd name="T63" fmla="*/ 3096 h 120"/>
                <a:gd name="T64" fmla="+- 0 4458 1756"/>
                <a:gd name="T65" fmla="*/ T64 w 2792"/>
                <a:gd name="T66" fmla="+- 0 3101 3046"/>
                <a:gd name="T67" fmla="*/ 3101 h 120"/>
                <a:gd name="T68" fmla="+- 0 4458 1756"/>
                <a:gd name="T69" fmla="*/ T68 w 2792"/>
                <a:gd name="T70" fmla="+- 0 3112 3046"/>
                <a:gd name="T71" fmla="*/ 3112 h 120"/>
                <a:gd name="T72" fmla="+- 0 4453 1756"/>
                <a:gd name="T73" fmla="*/ T72 w 2792"/>
                <a:gd name="T74" fmla="+- 0 3116 3046"/>
                <a:gd name="T75" fmla="*/ 3116 h 120"/>
                <a:gd name="T76" fmla="+- 0 4528 1756"/>
                <a:gd name="T77" fmla="*/ T76 w 2792"/>
                <a:gd name="T78" fmla="+- 0 3116 3046"/>
                <a:gd name="T79" fmla="*/ 3116 h 120"/>
                <a:gd name="T80" fmla="+- 0 4548 1756"/>
                <a:gd name="T81" fmla="*/ T80 w 2792"/>
                <a:gd name="T82" fmla="+- 0 3106 3046"/>
                <a:gd name="T83" fmla="*/ 3106 h 120"/>
                <a:gd name="T84" fmla="+- 0 4428 1756"/>
                <a:gd name="T85" fmla="*/ T84 w 2792"/>
                <a:gd name="T86" fmla="+- 0 3046 3046"/>
                <a:gd name="T87" fmla="*/ 3046 h 120"/>
                <a:gd name="T88" fmla="+- 0 1766 1756"/>
                <a:gd name="T89" fmla="*/ T88 w 2792"/>
                <a:gd name="T90" fmla="+- 0 3093 3046"/>
                <a:gd name="T91" fmla="*/ 3093 h 120"/>
                <a:gd name="T92" fmla="+- 0 1760 1756"/>
                <a:gd name="T93" fmla="*/ T92 w 2792"/>
                <a:gd name="T94" fmla="+- 0 3093 3046"/>
                <a:gd name="T95" fmla="*/ 3093 h 120"/>
                <a:gd name="T96" fmla="+- 0 1756 1756"/>
                <a:gd name="T97" fmla="*/ T96 w 2792"/>
                <a:gd name="T98" fmla="+- 0 3097 3046"/>
                <a:gd name="T99" fmla="*/ 3097 h 120"/>
                <a:gd name="T100" fmla="+- 0 1756 1756"/>
                <a:gd name="T101" fmla="*/ T100 w 2792"/>
                <a:gd name="T102" fmla="+- 0 3109 3046"/>
                <a:gd name="T103" fmla="*/ 3109 h 120"/>
                <a:gd name="T104" fmla="+- 0 1760 1756"/>
                <a:gd name="T105" fmla="*/ T104 w 2792"/>
                <a:gd name="T106" fmla="+- 0 3113 3046"/>
                <a:gd name="T107" fmla="*/ 3113 h 120"/>
                <a:gd name="T108" fmla="+- 0 4428 1756"/>
                <a:gd name="T109" fmla="*/ T108 w 2792"/>
                <a:gd name="T110" fmla="+- 0 3116 3046"/>
                <a:gd name="T111" fmla="*/ 3116 h 120"/>
                <a:gd name="T112" fmla="+- 0 4428 1756"/>
                <a:gd name="T113" fmla="*/ T112 w 2792"/>
                <a:gd name="T114" fmla="+- 0 3096 3046"/>
                <a:gd name="T115" fmla="*/ 3096 h 120"/>
                <a:gd name="T116" fmla="+- 0 1766 1756"/>
                <a:gd name="T117" fmla="*/ T116 w 2792"/>
                <a:gd name="T118" fmla="+- 0 3093 3046"/>
                <a:gd name="T119" fmla="*/ 3093 h 1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</a:cxnLst>
              <a:rect l="0" t="0" r="r" b="b"/>
              <a:pathLst>
                <a:path w="2792" h="120">
                  <a:moveTo>
                    <a:pt x="2672" y="70"/>
                  </a:moveTo>
                  <a:lnTo>
                    <a:pt x="2672" y="120"/>
                  </a:lnTo>
                  <a:lnTo>
                    <a:pt x="2772" y="70"/>
                  </a:lnTo>
                  <a:lnTo>
                    <a:pt x="2697" y="70"/>
                  </a:lnTo>
                  <a:lnTo>
                    <a:pt x="2672" y="70"/>
                  </a:lnTo>
                  <a:close/>
                  <a:moveTo>
                    <a:pt x="2672" y="50"/>
                  </a:moveTo>
                  <a:lnTo>
                    <a:pt x="2672" y="70"/>
                  </a:lnTo>
                  <a:lnTo>
                    <a:pt x="2697" y="70"/>
                  </a:lnTo>
                  <a:lnTo>
                    <a:pt x="2702" y="66"/>
                  </a:lnTo>
                  <a:lnTo>
                    <a:pt x="2702" y="55"/>
                  </a:lnTo>
                  <a:lnTo>
                    <a:pt x="2697" y="50"/>
                  </a:lnTo>
                  <a:lnTo>
                    <a:pt x="2672" y="50"/>
                  </a:lnTo>
                  <a:close/>
                  <a:moveTo>
                    <a:pt x="2672" y="0"/>
                  </a:moveTo>
                  <a:lnTo>
                    <a:pt x="2672" y="50"/>
                  </a:lnTo>
                  <a:lnTo>
                    <a:pt x="2692" y="50"/>
                  </a:lnTo>
                  <a:lnTo>
                    <a:pt x="2697" y="50"/>
                  </a:lnTo>
                  <a:lnTo>
                    <a:pt x="2702" y="55"/>
                  </a:lnTo>
                  <a:lnTo>
                    <a:pt x="2702" y="66"/>
                  </a:lnTo>
                  <a:lnTo>
                    <a:pt x="2697" y="70"/>
                  </a:lnTo>
                  <a:lnTo>
                    <a:pt x="2772" y="70"/>
                  </a:lnTo>
                  <a:lnTo>
                    <a:pt x="2792" y="60"/>
                  </a:lnTo>
                  <a:lnTo>
                    <a:pt x="2672" y="0"/>
                  </a:lnTo>
                  <a:close/>
                  <a:moveTo>
                    <a:pt x="10" y="47"/>
                  </a:moveTo>
                  <a:lnTo>
                    <a:pt x="4" y="47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4" y="67"/>
                  </a:lnTo>
                  <a:lnTo>
                    <a:pt x="2672" y="70"/>
                  </a:lnTo>
                  <a:lnTo>
                    <a:pt x="2672" y="50"/>
                  </a:lnTo>
                  <a:lnTo>
                    <a:pt x="10" y="47"/>
                  </a:lnTo>
                  <a:close/>
                </a:path>
              </a:pathLst>
            </a:custGeom>
            <a:solidFill>
              <a:srgbClr val="CDE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E4738D65-1D15-4F42-A972-282DF8400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9" y="5169"/>
              <a:ext cx="3118" cy="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32ED5BD2-974C-4119-AF26-C1FD85BDE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5333"/>
              <a:ext cx="2792" cy="120"/>
            </a:xfrm>
            <a:custGeom>
              <a:avLst/>
              <a:gdLst>
                <a:gd name="T0" fmla="+- 0 4384 1712"/>
                <a:gd name="T1" fmla="*/ T0 w 2792"/>
                <a:gd name="T2" fmla="+- 0 5403 5333"/>
                <a:gd name="T3" fmla="*/ 5403 h 120"/>
                <a:gd name="T4" fmla="+- 0 4384 1712"/>
                <a:gd name="T5" fmla="*/ T4 w 2792"/>
                <a:gd name="T6" fmla="+- 0 5453 5333"/>
                <a:gd name="T7" fmla="*/ 5453 h 120"/>
                <a:gd name="T8" fmla="+- 0 4485 1712"/>
                <a:gd name="T9" fmla="*/ T8 w 2792"/>
                <a:gd name="T10" fmla="+- 0 5403 5333"/>
                <a:gd name="T11" fmla="*/ 5403 h 120"/>
                <a:gd name="T12" fmla="+- 0 4410 1712"/>
                <a:gd name="T13" fmla="*/ T12 w 2792"/>
                <a:gd name="T14" fmla="+- 0 5403 5333"/>
                <a:gd name="T15" fmla="*/ 5403 h 120"/>
                <a:gd name="T16" fmla="+- 0 4384 1712"/>
                <a:gd name="T17" fmla="*/ T16 w 2792"/>
                <a:gd name="T18" fmla="+- 0 5403 5333"/>
                <a:gd name="T19" fmla="*/ 5403 h 120"/>
                <a:gd name="T20" fmla="+- 0 4384 1712"/>
                <a:gd name="T21" fmla="*/ T20 w 2792"/>
                <a:gd name="T22" fmla="+- 0 5383 5333"/>
                <a:gd name="T23" fmla="*/ 5383 h 120"/>
                <a:gd name="T24" fmla="+- 0 4384 1712"/>
                <a:gd name="T25" fmla="*/ T24 w 2792"/>
                <a:gd name="T26" fmla="+- 0 5403 5333"/>
                <a:gd name="T27" fmla="*/ 5403 h 120"/>
                <a:gd name="T28" fmla="+- 0 4410 1712"/>
                <a:gd name="T29" fmla="*/ T28 w 2792"/>
                <a:gd name="T30" fmla="+- 0 5403 5333"/>
                <a:gd name="T31" fmla="*/ 5403 h 120"/>
                <a:gd name="T32" fmla="+- 0 4414 1712"/>
                <a:gd name="T33" fmla="*/ T32 w 2792"/>
                <a:gd name="T34" fmla="+- 0 5399 5333"/>
                <a:gd name="T35" fmla="*/ 5399 h 120"/>
                <a:gd name="T36" fmla="+- 0 4414 1712"/>
                <a:gd name="T37" fmla="*/ T36 w 2792"/>
                <a:gd name="T38" fmla="+- 0 5388 5333"/>
                <a:gd name="T39" fmla="*/ 5388 h 120"/>
                <a:gd name="T40" fmla="+- 0 4410 1712"/>
                <a:gd name="T41" fmla="*/ T40 w 2792"/>
                <a:gd name="T42" fmla="+- 0 5383 5333"/>
                <a:gd name="T43" fmla="*/ 5383 h 120"/>
                <a:gd name="T44" fmla="+- 0 4384 1712"/>
                <a:gd name="T45" fmla="*/ T44 w 2792"/>
                <a:gd name="T46" fmla="+- 0 5383 5333"/>
                <a:gd name="T47" fmla="*/ 5383 h 120"/>
                <a:gd name="T48" fmla="+- 0 4384 1712"/>
                <a:gd name="T49" fmla="*/ T48 w 2792"/>
                <a:gd name="T50" fmla="+- 0 5333 5333"/>
                <a:gd name="T51" fmla="*/ 5333 h 120"/>
                <a:gd name="T52" fmla="+- 0 4384 1712"/>
                <a:gd name="T53" fmla="*/ T52 w 2792"/>
                <a:gd name="T54" fmla="+- 0 5383 5333"/>
                <a:gd name="T55" fmla="*/ 5383 h 120"/>
                <a:gd name="T56" fmla="+- 0 4404 1712"/>
                <a:gd name="T57" fmla="*/ T56 w 2792"/>
                <a:gd name="T58" fmla="+- 0 5383 5333"/>
                <a:gd name="T59" fmla="*/ 5383 h 120"/>
                <a:gd name="T60" fmla="+- 0 4410 1712"/>
                <a:gd name="T61" fmla="*/ T60 w 2792"/>
                <a:gd name="T62" fmla="+- 0 5383 5333"/>
                <a:gd name="T63" fmla="*/ 5383 h 120"/>
                <a:gd name="T64" fmla="+- 0 4414 1712"/>
                <a:gd name="T65" fmla="*/ T64 w 2792"/>
                <a:gd name="T66" fmla="+- 0 5388 5333"/>
                <a:gd name="T67" fmla="*/ 5388 h 120"/>
                <a:gd name="T68" fmla="+- 0 4414 1712"/>
                <a:gd name="T69" fmla="*/ T68 w 2792"/>
                <a:gd name="T70" fmla="+- 0 5399 5333"/>
                <a:gd name="T71" fmla="*/ 5399 h 120"/>
                <a:gd name="T72" fmla="+- 0 4410 1712"/>
                <a:gd name="T73" fmla="*/ T72 w 2792"/>
                <a:gd name="T74" fmla="+- 0 5403 5333"/>
                <a:gd name="T75" fmla="*/ 5403 h 120"/>
                <a:gd name="T76" fmla="+- 0 4485 1712"/>
                <a:gd name="T77" fmla="*/ T76 w 2792"/>
                <a:gd name="T78" fmla="+- 0 5403 5333"/>
                <a:gd name="T79" fmla="*/ 5403 h 120"/>
                <a:gd name="T80" fmla="+- 0 4504 1712"/>
                <a:gd name="T81" fmla="*/ T80 w 2792"/>
                <a:gd name="T82" fmla="+- 0 5394 5333"/>
                <a:gd name="T83" fmla="*/ 5394 h 120"/>
                <a:gd name="T84" fmla="+- 0 4384 1712"/>
                <a:gd name="T85" fmla="*/ T84 w 2792"/>
                <a:gd name="T86" fmla="+- 0 5333 5333"/>
                <a:gd name="T87" fmla="*/ 5333 h 120"/>
                <a:gd name="T88" fmla="+- 0 1722 1712"/>
                <a:gd name="T89" fmla="*/ T88 w 2792"/>
                <a:gd name="T90" fmla="+- 0 5380 5333"/>
                <a:gd name="T91" fmla="*/ 5380 h 120"/>
                <a:gd name="T92" fmla="+- 0 1717 1712"/>
                <a:gd name="T93" fmla="*/ T92 w 2792"/>
                <a:gd name="T94" fmla="+- 0 5380 5333"/>
                <a:gd name="T95" fmla="*/ 5380 h 120"/>
                <a:gd name="T96" fmla="+- 0 1712 1712"/>
                <a:gd name="T97" fmla="*/ T96 w 2792"/>
                <a:gd name="T98" fmla="+- 0 5385 5333"/>
                <a:gd name="T99" fmla="*/ 5385 h 120"/>
                <a:gd name="T100" fmla="+- 0 1712 1712"/>
                <a:gd name="T101" fmla="*/ T100 w 2792"/>
                <a:gd name="T102" fmla="+- 0 5396 5333"/>
                <a:gd name="T103" fmla="*/ 5396 h 120"/>
                <a:gd name="T104" fmla="+- 0 1717 1712"/>
                <a:gd name="T105" fmla="*/ T104 w 2792"/>
                <a:gd name="T106" fmla="+- 0 5400 5333"/>
                <a:gd name="T107" fmla="*/ 5400 h 120"/>
                <a:gd name="T108" fmla="+- 0 4384 1712"/>
                <a:gd name="T109" fmla="*/ T108 w 2792"/>
                <a:gd name="T110" fmla="+- 0 5403 5333"/>
                <a:gd name="T111" fmla="*/ 5403 h 120"/>
                <a:gd name="T112" fmla="+- 0 4384 1712"/>
                <a:gd name="T113" fmla="*/ T112 w 2792"/>
                <a:gd name="T114" fmla="+- 0 5383 5333"/>
                <a:gd name="T115" fmla="*/ 5383 h 120"/>
                <a:gd name="T116" fmla="+- 0 1722 1712"/>
                <a:gd name="T117" fmla="*/ T116 w 2792"/>
                <a:gd name="T118" fmla="+- 0 5380 5333"/>
                <a:gd name="T119" fmla="*/ 5380 h 1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</a:cxnLst>
              <a:rect l="0" t="0" r="r" b="b"/>
              <a:pathLst>
                <a:path w="2792" h="120">
                  <a:moveTo>
                    <a:pt x="2672" y="70"/>
                  </a:moveTo>
                  <a:lnTo>
                    <a:pt x="2672" y="120"/>
                  </a:lnTo>
                  <a:lnTo>
                    <a:pt x="2773" y="70"/>
                  </a:lnTo>
                  <a:lnTo>
                    <a:pt x="2698" y="70"/>
                  </a:lnTo>
                  <a:lnTo>
                    <a:pt x="2672" y="70"/>
                  </a:lnTo>
                  <a:close/>
                  <a:moveTo>
                    <a:pt x="2672" y="50"/>
                  </a:moveTo>
                  <a:lnTo>
                    <a:pt x="2672" y="70"/>
                  </a:lnTo>
                  <a:lnTo>
                    <a:pt x="2698" y="70"/>
                  </a:lnTo>
                  <a:lnTo>
                    <a:pt x="2702" y="66"/>
                  </a:lnTo>
                  <a:lnTo>
                    <a:pt x="2702" y="55"/>
                  </a:lnTo>
                  <a:lnTo>
                    <a:pt x="2698" y="50"/>
                  </a:lnTo>
                  <a:lnTo>
                    <a:pt x="2672" y="50"/>
                  </a:lnTo>
                  <a:close/>
                  <a:moveTo>
                    <a:pt x="2672" y="0"/>
                  </a:moveTo>
                  <a:lnTo>
                    <a:pt x="2672" y="50"/>
                  </a:lnTo>
                  <a:lnTo>
                    <a:pt x="2692" y="50"/>
                  </a:lnTo>
                  <a:lnTo>
                    <a:pt x="2698" y="50"/>
                  </a:lnTo>
                  <a:lnTo>
                    <a:pt x="2702" y="55"/>
                  </a:lnTo>
                  <a:lnTo>
                    <a:pt x="2702" y="66"/>
                  </a:lnTo>
                  <a:lnTo>
                    <a:pt x="2698" y="70"/>
                  </a:lnTo>
                  <a:lnTo>
                    <a:pt x="2773" y="70"/>
                  </a:lnTo>
                  <a:lnTo>
                    <a:pt x="2792" y="61"/>
                  </a:lnTo>
                  <a:lnTo>
                    <a:pt x="2672" y="0"/>
                  </a:lnTo>
                  <a:close/>
                  <a:moveTo>
                    <a:pt x="10" y="47"/>
                  </a:moveTo>
                  <a:lnTo>
                    <a:pt x="5" y="47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5" y="67"/>
                  </a:lnTo>
                  <a:lnTo>
                    <a:pt x="2672" y="70"/>
                  </a:lnTo>
                  <a:lnTo>
                    <a:pt x="2672" y="50"/>
                  </a:lnTo>
                  <a:lnTo>
                    <a:pt x="10" y="47"/>
                  </a:lnTo>
                  <a:close/>
                </a:path>
              </a:pathLst>
            </a:custGeom>
            <a:solidFill>
              <a:srgbClr val="CDE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33CAB0A-2D29-4644-9D48-11F279E8D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" y="1283"/>
              <a:ext cx="3176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7073430A-FBDE-4DAA-A6A3-1CDFB2E99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8" y="2970"/>
              <a:ext cx="1272" cy="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16BECF4-13E4-49DA-9EEA-7CD3D6002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" y="5236"/>
              <a:ext cx="1335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260572F-EA0A-4CB9-9401-C20C69B35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1670" y="944151"/>
            <a:ext cx="3718882" cy="50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3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44BA-9D39-4221-BBC3-1C346CC1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TYPES OF VIRTUAL KEYBOARD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E38B-92F8-4C30-81FE-10DC4E19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VKB PROJECTION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SENSE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SCURRY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V TYPE</a:t>
            </a:r>
            <a:endParaRPr lang="en-IN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6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1E03-C815-4837-8D8B-BF630734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VKB PROJECTION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1" name="Group 16">
            <a:extLst>
              <a:ext uri="{FF2B5EF4-FFF2-40B4-BE49-F238E27FC236}">
                <a16:creationId xmlns:a16="http://schemas.microsoft.com/office/drawing/2014/main" id="{A200593E-AAE8-4994-9252-30A40D445177}"/>
              </a:ext>
            </a:extLst>
          </p:cNvPr>
          <p:cNvGrpSpPr>
            <a:grpSpLocks/>
          </p:cNvGrpSpPr>
          <p:nvPr/>
        </p:nvGrpSpPr>
        <p:grpSpPr bwMode="auto">
          <a:xfrm>
            <a:off x="276226" y="286603"/>
            <a:ext cx="11687174" cy="5809397"/>
            <a:chOff x="0" y="0"/>
            <a:chExt cx="19200" cy="10800"/>
          </a:xfrm>
        </p:grpSpPr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97D23B69-96CC-4CD6-9330-D0DD0908E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9" y="2392"/>
              <a:ext cx="5178" cy="1210"/>
            </a:xfrm>
            <a:custGeom>
              <a:avLst/>
              <a:gdLst>
                <a:gd name="T0" fmla="+- 0 18470 13389"/>
                <a:gd name="T1" fmla="*/ T0 w 5178"/>
                <a:gd name="T2" fmla="+- 0 2392 2392"/>
                <a:gd name="T3" fmla="*/ 2392 h 1210"/>
                <a:gd name="T4" fmla="+- 0 17972 13389"/>
                <a:gd name="T5" fmla="*/ T4 w 5178"/>
                <a:gd name="T6" fmla="+- 0 2557 2392"/>
                <a:gd name="T7" fmla="*/ 2557 h 1210"/>
                <a:gd name="T8" fmla="+- 0 17470 13389"/>
                <a:gd name="T9" fmla="*/ T8 w 5178"/>
                <a:gd name="T10" fmla="+- 0 2708 2392"/>
                <a:gd name="T11" fmla="*/ 2708 h 1210"/>
                <a:gd name="T12" fmla="+- 0 17304 13389"/>
                <a:gd name="T13" fmla="*/ T12 w 5178"/>
                <a:gd name="T14" fmla="+- 0 2754 2392"/>
                <a:gd name="T15" fmla="*/ 2754 h 1210"/>
                <a:gd name="T16" fmla="+- 0 16966 13389"/>
                <a:gd name="T17" fmla="*/ T16 w 5178"/>
                <a:gd name="T18" fmla="+- 0 2845 2392"/>
                <a:gd name="T19" fmla="*/ 2845 h 1210"/>
                <a:gd name="T20" fmla="+- 0 16633 13389"/>
                <a:gd name="T21" fmla="*/ T20 w 5178"/>
                <a:gd name="T22" fmla="+- 0 2928 2392"/>
                <a:gd name="T23" fmla="*/ 2928 h 1210"/>
                <a:gd name="T24" fmla="+- 0 16467 13389"/>
                <a:gd name="T25" fmla="*/ T24 w 5178"/>
                <a:gd name="T26" fmla="+- 0 2968 2392"/>
                <a:gd name="T27" fmla="*/ 2968 h 1210"/>
                <a:gd name="T28" fmla="+- 0 15971 13389"/>
                <a:gd name="T29" fmla="*/ T28 w 5178"/>
                <a:gd name="T30" fmla="+- 0 3079 2392"/>
                <a:gd name="T31" fmla="*/ 3079 h 1210"/>
                <a:gd name="T32" fmla="+- 0 15484 13389"/>
                <a:gd name="T33" fmla="*/ T32 w 5178"/>
                <a:gd name="T34" fmla="+- 0 3178 2392"/>
                <a:gd name="T35" fmla="*/ 3178 h 1210"/>
                <a:gd name="T36" fmla="+- 0 15165 13389"/>
                <a:gd name="T37" fmla="*/ T36 w 5178"/>
                <a:gd name="T38" fmla="+- 0 3238 2392"/>
                <a:gd name="T39" fmla="*/ 3238 h 1210"/>
                <a:gd name="T40" fmla="+- 0 14695 13389"/>
                <a:gd name="T41" fmla="*/ T40 w 5178"/>
                <a:gd name="T42" fmla="+- 0 3319 2392"/>
                <a:gd name="T43" fmla="*/ 3319 h 1210"/>
                <a:gd name="T44" fmla="+- 0 14095 13389"/>
                <a:gd name="T45" fmla="*/ T44 w 5178"/>
                <a:gd name="T46" fmla="+- 0 3411 2392"/>
                <a:gd name="T47" fmla="*/ 3411 h 1210"/>
                <a:gd name="T48" fmla="+- 0 13664 13389"/>
                <a:gd name="T49" fmla="*/ T48 w 5178"/>
                <a:gd name="T50" fmla="+- 0 3469 2392"/>
                <a:gd name="T51" fmla="*/ 3469 h 1210"/>
                <a:gd name="T52" fmla="+- 0 13389 13389"/>
                <a:gd name="T53" fmla="*/ T52 w 5178"/>
                <a:gd name="T54" fmla="+- 0 3503 2392"/>
                <a:gd name="T55" fmla="*/ 3503 h 1210"/>
                <a:gd name="T56" fmla="+- 0 13404 13389"/>
                <a:gd name="T57" fmla="*/ T56 w 5178"/>
                <a:gd name="T58" fmla="+- 0 3527 2392"/>
                <a:gd name="T59" fmla="*/ 3527 h 1210"/>
                <a:gd name="T60" fmla="+- 0 13435 13389"/>
                <a:gd name="T61" fmla="*/ T60 w 5178"/>
                <a:gd name="T62" fmla="+- 0 3575 2392"/>
                <a:gd name="T63" fmla="*/ 3575 h 1210"/>
                <a:gd name="T64" fmla="+- 0 13451 13389"/>
                <a:gd name="T65" fmla="*/ T64 w 5178"/>
                <a:gd name="T66" fmla="+- 0 3599 2392"/>
                <a:gd name="T67" fmla="*/ 3599 h 1210"/>
                <a:gd name="T68" fmla="+- 0 13493 13389"/>
                <a:gd name="T69" fmla="*/ T68 w 5178"/>
                <a:gd name="T70" fmla="+- 0 3601 2392"/>
                <a:gd name="T71" fmla="*/ 3601 h 1210"/>
                <a:gd name="T72" fmla="+- 0 13539 13389"/>
                <a:gd name="T73" fmla="*/ T72 w 5178"/>
                <a:gd name="T74" fmla="+- 0 3601 2392"/>
                <a:gd name="T75" fmla="*/ 3601 h 1210"/>
                <a:gd name="T76" fmla="+- 0 13588 13389"/>
                <a:gd name="T77" fmla="*/ T76 w 5178"/>
                <a:gd name="T78" fmla="+- 0 3602 2392"/>
                <a:gd name="T79" fmla="*/ 3602 h 1210"/>
                <a:gd name="T80" fmla="+- 0 13693 13389"/>
                <a:gd name="T81" fmla="*/ T80 w 5178"/>
                <a:gd name="T82" fmla="+- 0 3600 2392"/>
                <a:gd name="T83" fmla="*/ 3600 h 1210"/>
                <a:gd name="T84" fmla="+- 0 13871 13389"/>
                <a:gd name="T85" fmla="*/ T84 w 5178"/>
                <a:gd name="T86" fmla="+- 0 3595 2392"/>
                <a:gd name="T87" fmla="*/ 3595 h 1210"/>
                <a:gd name="T88" fmla="+- 0 14141 13389"/>
                <a:gd name="T89" fmla="*/ T88 w 5178"/>
                <a:gd name="T90" fmla="+- 0 3582 2392"/>
                <a:gd name="T91" fmla="*/ 3582 h 1210"/>
                <a:gd name="T92" fmla="+- 0 14607 13389"/>
                <a:gd name="T93" fmla="*/ T92 w 5178"/>
                <a:gd name="T94" fmla="+- 0 3550 2392"/>
                <a:gd name="T95" fmla="*/ 3550 h 1210"/>
                <a:gd name="T96" fmla="+- 0 15493 13389"/>
                <a:gd name="T97" fmla="*/ T96 w 5178"/>
                <a:gd name="T98" fmla="+- 0 3471 2392"/>
                <a:gd name="T99" fmla="*/ 3471 h 1210"/>
                <a:gd name="T100" fmla="+- 0 16632 13389"/>
                <a:gd name="T101" fmla="*/ T100 w 5178"/>
                <a:gd name="T102" fmla="+- 0 3348 2392"/>
                <a:gd name="T103" fmla="*/ 3348 h 1210"/>
                <a:gd name="T104" fmla="+- 0 17624 13389"/>
                <a:gd name="T105" fmla="*/ T104 w 5178"/>
                <a:gd name="T106" fmla="+- 0 3223 2392"/>
                <a:gd name="T107" fmla="*/ 3223 h 1210"/>
                <a:gd name="T108" fmla="+- 0 18174 13389"/>
                <a:gd name="T109" fmla="*/ T108 w 5178"/>
                <a:gd name="T110" fmla="+- 0 3144 2392"/>
                <a:gd name="T111" fmla="*/ 3144 h 1210"/>
                <a:gd name="T112" fmla="+- 0 18508 13389"/>
                <a:gd name="T113" fmla="*/ T112 w 5178"/>
                <a:gd name="T114" fmla="+- 0 3090 2392"/>
                <a:gd name="T115" fmla="*/ 3090 h 1210"/>
                <a:gd name="T116" fmla="+- 0 18567 13389"/>
                <a:gd name="T117" fmla="*/ T116 w 5178"/>
                <a:gd name="T118" fmla="+- 0 3080 2392"/>
                <a:gd name="T119" fmla="*/ 3080 h 1210"/>
                <a:gd name="T120" fmla="+- 0 18555 13389"/>
                <a:gd name="T121" fmla="*/ T120 w 5178"/>
                <a:gd name="T122" fmla="+- 0 2990 2392"/>
                <a:gd name="T123" fmla="*/ 2990 h 1210"/>
                <a:gd name="T124" fmla="+- 0 18545 13389"/>
                <a:gd name="T125" fmla="*/ T124 w 5178"/>
                <a:gd name="T126" fmla="+- 0 2919 2392"/>
                <a:gd name="T127" fmla="*/ 2919 h 1210"/>
                <a:gd name="T128" fmla="+- 0 18531 13389"/>
                <a:gd name="T129" fmla="*/ T128 w 5178"/>
                <a:gd name="T130" fmla="+- 0 2818 2392"/>
                <a:gd name="T131" fmla="*/ 2818 h 1210"/>
                <a:gd name="T132" fmla="+- 0 18512 13389"/>
                <a:gd name="T133" fmla="*/ T132 w 5178"/>
                <a:gd name="T134" fmla="+- 0 2690 2392"/>
                <a:gd name="T135" fmla="*/ 2690 h 1210"/>
                <a:gd name="T136" fmla="+- 0 18506 13389"/>
                <a:gd name="T137" fmla="*/ T136 w 5178"/>
                <a:gd name="T138" fmla="+- 0 2654 2392"/>
                <a:gd name="T139" fmla="*/ 2654 h 1210"/>
                <a:gd name="T140" fmla="+- 0 18500 13389"/>
                <a:gd name="T141" fmla="*/ T140 w 5178"/>
                <a:gd name="T142" fmla="+- 0 2610 2392"/>
                <a:gd name="T143" fmla="*/ 2610 h 1210"/>
                <a:gd name="T144" fmla="+- 0 18492 13389"/>
                <a:gd name="T145" fmla="*/ T144 w 5178"/>
                <a:gd name="T146" fmla="+- 0 2553 2392"/>
                <a:gd name="T147" fmla="*/ 2553 h 1210"/>
                <a:gd name="T148" fmla="+- 0 18482 13389"/>
                <a:gd name="T149" fmla="*/ T148 w 5178"/>
                <a:gd name="T150" fmla="+- 0 2482 2392"/>
                <a:gd name="T151" fmla="*/ 2482 h 1210"/>
                <a:gd name="T152" fmla="+- 0 18470 13389"/>
                <a:gd name="T153" fmla="*/ T152 w 5178"/>
                <a:gd name="T154" fmla="+- 0 2392 2392"/>
                <a:gd name="T155" fmla="*/ 2392 h 121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178" h="1210">
                  <a:moveTo>
                    <a:pt x="5081" y="0"/>
                  </a:moveTo>
                  <a:lnTo>
                    <a:pt x="4583" y="165"/>
                  </a:lnTo>
                  <a:lnTo>
                    <a:pt x="4081" y="316"/>
                  </a:lnTo>
                  <a:lnTo>
                    <a:pt x="3915" y="362"/>
                  </a:lnTo>
                  <a:lnTo>
                    <a:pt x="3577" y="453"/>
                  </a:lnTo>
                  <a:lnTo>
                    <a:pt x="3244" y="536"/>
                  </a:lnTo>
                  <a:lnTo>
                    <a:pt x="3078" y="576"/>
                  </a:lnTo>
                  <a:lnTo>
                    <a:pt x="2582" y="687"/>
                  </a:lnTo>
                  <a:lnTo>
                    <a:pt x="2095" y="786"/>
                  </a:lnTo>
                  <a:lnTo>
                    <a:pt x="1776" y="846"/>
                  </a:lnTo>
                  <a:lnTo>
                    <a:pt x="1306" y="927"/>
                  </a:lnTo>
                  <a:lnTo>
                    <a:pt x="706" y="1019"/>
                  </a:lnTo>
                  <a:lnTo>
                    <a:pt x="275" y="1077"/>
                  </a:lnTo>
                  <a:lnTo>
                    <a:pt x="0" y="1111"/>
                  </a:lnTo>
                  <a:lnTo>
                    <a:pt x="15" y="1135"/>
                  </a:lnTo>
                  <a:lnTo>
                    <a:pt x="46" y="1183"/>
                  </a:lnTo>
                  <a:lnTo>
                    <a:pt x="62" y="1207"/>
                  </a:lnTo>
                  <a:lnTo>
                    <a:pt x="104" y="1209"/>
                  </a:lnTo>
                  <a:lnTo>
                    <a:pt x="150" y="1209"/>
                  </a:lnTo>
                  <a:lnTo>
                    <a:pt x="199" y="1210"/>
                  </a:lnTo>
                  <a:lnTo>
                    <a:pt x="304" y="1208"/>
                  </a:lnTo>
                  <a:lnTo>
                    <a:pt x="482" y="1203"/>
                  </a:lnTo>
                  <a:lnTo>
                    <a:pt x="752" y="1190"/>
                  </a:lnTo>
                  <a:lnTo>
                    <a:pt x="1218" y="1158"/>
                  </a:lnTo>
                  <a:lnTo>
                    <a:pt x="2104" y="1079"/>
                  </a:lnTo>
                  <a:lnTo>
                    <a:pt x="3243" y="956"/>
                  </a:lnTo>
                  <a:lnTo>
                    <a:pt x="4235" y="831"/>
                  </a:lnTo>
                  <a:lnTo>
                    <a:pt x="4785" y="752"/>
                  </a:lnTo>
                  <a:lnTo>
                    <a:pt x="5119" y="698"/>
                  </a:lnTo>
                  <a:lnTo>
                    <a:pt x="5178" y="688"/>
                  </a:lnTo>
                  <a:lnTo>
                    <a:pt x="5166" y="598"/>
                  </a:lnTo>
                  <a:lnTo>
                    <a:pt x="5156" y="527"/>
                  </a:lnTo>
                  <a:lnTo>
                    <a:pt x="5142" y="426"/>
                  </a:lnTo>
                  <a:lnTo>
                    <a:pt x="5123" y="298"/>
                  </a:lnTo>
                  <a:lnTo>
                    <a:pt x="5117" y="262"/>
                  </a:lnTo>
                  <a:lnTo>
                    <a:pt x="5111" y="218"/>
                  </a:lnTo>
                  <a:lnTo>
                    <a:pt x="5103" y="161"/>
                  </a:lnTo>
                  <a:lnTo>
                    <a:pt x="5093" y="9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23C1F11-C8F1-46EA-A375-7591A89BA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9200" cy="10798"/>
            </a:xfrm>
            <a:custGeom>
              <a:avLst/>
              <a:gdLst>
                <a:gd name="T0" fmla="*/ 19200 w 19200"/>
                <a:gd name="T1" fmla="+- 0 2 2"/>
                <a:gd name="T2" fmla="*/ 2 h 10798"/>
                <a:gd name="T3" fmla="*/ 0 w 19200"/>
                <a:gd name="T4" fmla="+- 0 2 2"/>
                <a:gd name="T5" fmla="*/ 2 h 10798"/>
                <a:gd name="T6" fmla="*/ 0 w 19200"/>
                <a:gd name="T7" fmla="+- 0 742 2"/>
                <a:gd name="T8" fmla="*/ 742 h 10798"/>
                <a:gd name="T9" fmla="*/ 0 w 19200"/>
                <a:gd name="T10" fmla="+- 0 10050 2"/>
                <a:gd name="T11" fmla="*/ 10050 h 10798"/>
                <a:gd name="T12" fmla="*/ 0 w 19200"/>
                <a:gd name="T13" fmla="+- 0 10800 2"/>
                <a:gd name="T14" fmla="*/ 10800 h 10798"/>
                <a:gd name="T15" fmla="*/ 19200 w 19200"/>
                <a:gd name="T16" fmla="+- 0 10800 2"/>
                <a:gd name="T17" fmla="*/ 10800 h 10798"/>
                <a:gd name="T18" fmla="*/ 19200 w 19200"/>
                <a:gd name="T19" fmla="+- 0 10050 2"/>
                <a:gd name="T20" fmla="*/ 10050 h 10798"/>
                <a:gd name="T21" fmla="*/ 19200 w 19200"/>
                <a:gd name="T22" fmla="+- 0 742 2"/>
                <a:gd name="T23" fmla="*/ 742 h 10798"/>
                <a:gd name="T24" fmla="*/ 18440 w 19200"/>
                <a:gd name="T25" fmla="+- 0 742 2"/>
                <a:gd name="T26" fmla="*/ 742 h 10798"/>
                <a:gd name="T27" fmla="*/ 18440 w 19200"/>
                <a:gd name="T28" fmla="+- 0 2949 2"/>
                <a:gd name="T29" fmla="*/ 2949 h 10798"/>
                <a:gd name="T30" fmla="*/ 17277 w 19200"/>
                <a:gd name="T31" fmla="+- 0 3122 2"/>
                <a:gd name="T32" fmla="*/ 3122 h 10798"/>
                <a:gd name="T33" fmla="*/ 16065 w 19200"/>
                <a:gd name="T34" fmla="+- 0 3270 2"/>
                <a:gd name="T35" fmla="*/ 3270 h 10798"/>
                <a:gd name="T36" fmla="*/ 15665 w 19200"/>
                <a:gd name="T37" fmla="+- 0 3310 2"/>
                <a:gd name="T38" fmla="*/ 3310 h 10798"/>
                <a:gd name="T39" fmla="*/ 14857 w 19200"/>
                <a:gd name="T40" fmla="+- 0 3382 2"/>
                <a:gd name="T41" fmla="*/ 3382 h 10798"/>
                <a:gd name="T42" fmla="*/ 14060 w 19200"/>
                <a:gd name="T43" fmla="+- 0 3442 2"/>
                <a:gd name="T44" fmla="*/ 3442 h 10798"/>
                <a:gd name="T45" fmla="*/ 13662 w 19200"/>
                <a:gd name="T46" fmla="+- 0 3467 2"/>
                <a:gd name="T47" fmla="*/ 3467 h 10798"/>
                <a:gd name="T48" fmla="*/ 12482 w 19200"/>
                <a:gd name="T49" fmla="+- 0 3525 2"/>
                <a:gd name="T50" fmla="*/ 3525 h 10798"/>
                <a:gd name="T51" fmla="*/ 11325 w 19200"/>
                <a:gd name="T52" fmla="+- 0 3557 2"/>
                <a:gd name="T53" fmla="*/ 3557 h 10798"/>
                <a:gd name="T54" fmla="*/ 10195 w 19200"/>
                <a:gd name="T55" fmla="+- 0 3570 2"/>
                <a:gd name="T56" fmla="*/ 3570 h 10798"/>
                <a:gd name="T57" fmla="*/ 9460 w 19200"/>
                <a:gd name="T58" fmla="+- 0 3567 2"/>
                <a:gd name="T59" fmla="*/ 3567 h 10798"/>
                <a:gd name="T60" fmla="*/ 8045 w 19200"/>
                <a:gd name="T61" fmla="+- 0 3540 2"/>
                <a:gd name="T62" fmla="*/ 3540 h 10798"/>
                <a:gd name="T63" fmla="*/ 7035 w 19200"/>
                <a:gd name="T64" fmla="+- 0 3502 2"/>
                <a:gd name="T65" fmla="*/ 3502 h 10798"/>
                <a:gd name="T66" fmla="*/ 5772 w 19200"/>
                <a:gd name="T67" fmla="+- 0 3435 2"/>
                <a:gd name="T68" fmla="*/ 3435 h 10798"/>
                <a:gd name="T69" fmla="*/ 4617 w 19200"/>
                <a:gd name="T70" fmla="+- 0 3357 2"/>
                <a:gd name="T71" fmla="*/ 3357 h 10798"/>
                <a:gd name="T72" fmla="*/ 4082 w 19200"/>
                <a:gd name="T73" fmla="+- 0 3315 2"/>
                <a:gd name="T74" fmla="*/ 3315 h 10798"/>
                <a:gd name="T75" fmla="*/ 3117 w 19200"/>
                <a:gd name="T76" fmla="+- 0 3225 2"/>
                <a:gd name="T77" fmla="*/ 3225 h 10798"/>
                <a:gd name="T78" fmla="*/ 1942 w 19200"/>
                <a:gd name="T79" fmla="+- 0 3097 2"/>
                <a:gd name="T80" fmla="*/ 3097 h 10798"/>
                <a:gd name="T81" fmla="*/ 1360 w 19200"/>
                <a:gd name="T82" fmla="+- 0 3027 2"/>
                <a:gd name="T83" fmla="*/ 3027 h 10798"/>
                <a:gd name="T84" fmla="*/ 750 w 19200"/>
                <a:gd name="T85" fmla="+- 0 2943 2"/>
                <a:gd name="T86" fmla="*/ 2943 h 10798"/>
                <a:gd name="T87" fmla="*/ 750 w 19200"/>
                <a:gd name="T88" fmla="+- 0 742 2"/>
                <a:gd name="T89" fmla="*/ 742 h 10798"/>
                <a:gd name="T90" fmla="*/ 19200 w 19200"/>
                <a:gd name="T91" fmla="+- 0 742 2"/>
                <a:gd name="T92" fmla="*/ 742 h 10798"/>
                <a:gd name="T93" fmla="*/ 19200 w 19200"/>
                <a:gd name="T94" fmla="+- 0 2 2"/>
                <a:gd name="T95" fmla="*/ 2 h 1079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  <a:cxn ang="0">
                  <a:pos x="T30" y="T32"/>
                </a:cxn>
                <a:cxn ang="0">
                  <a:pos x="T33" y="T35"/>
                </a:cxn>
                <a:cxn ang="0">
                  <a:pos x="T36" y="T38"/>
                </a:cxn>
                <a:cxn ang="0">
                  <a:pos x="T39" y="T41"/>
                </a:cxn>
                <a:cxn ang="0">
                  <a:pos x="T42" y="T44"/>
                </a:cxn>
                <a:cxn ang="0">
                  <a:pos x="T45" y="T47"/>
                </a:cxn>
                <a:cxn ang="0">
                  <a:pos x="T48" y="T50"/>
                </a:cxn>
                <a:cxn ang="0">
                  <a:pos x="T51" y="T53"/>
                </a:cxn>
                <a:cxn ang="0">
                  <a:pos x="T54" y="T56"/>
                </a:cxn>
                <a:cxn ang="0">
                  <a:pos x="T57" y="T59"/>
                </a:cxn>
                <a:cxn ang="0">
                  <a:pos x="T60" y="T62"/>
                </a:cxn>
                <a:cxn ang="0">
                  <a:pos x="T63" y="T65"/>
                </a:cxn>
                <a:cxn ang="0">
                  <a:pos x="T66" y="T68"/>
                </a:cxn>
                <a:cxn ang="0">
                  <a:pos x="T69" y="T71"/>
                </a:cxn>
                <a:cxn ang="0">
                  <a:pos x="T72" y="T74"/>
                </a:cxn>
                <a:cxn ang="0">
                  <a:pos x="T75" y="T77"/>
                </a:cxn>
                <a:cxn ang="0">
                  <a:pos x="T78" y="T80"/>
                </a:cxn>
                <a:cxn ang="0">
                  <a:pos x="T81" y="T83"/>
                </a:cxn>
                <a:cxn ang="0">
                  <a:pos x="T84" y="T86"/>
                </a:cxn>
                <a:cxn ang="0">
                  <a:pos x="T87" y="T89"/>
                </a:cxn>
                <a:cxn ang="0">
                  <a:pos x="T90" y="T92"/>
                </a:cxn>
                <a:cxn ang="0">
                  <a:pos x="T93" y="T95"/>
                </a:cxn>
              </a:cxnLst>
              <a:rect l="0" t="0" r="r" b="b"/>
              <a:pathLst>
                <a:path w="19200" h="10798">
                  <a:moveTo>
                    <a:pt x="19200" y="0"/>
                  </a:moveTo>
                  <a:lnTo>
                    <a:pt x="0" y="0"/>
                  </a:lnTo>
                  <a:lnTo>
                    <a:pt x="0" y="740"/>
                  </a:lnTo>
                  <a:lnTo>
                    <a:pt x="0" y="10048"/>
                  </a:lnTo>
                  <a:lnTo>
                    <a:pt x="0" y="10798"/>
                  </a:lnTo>
                  <a:lnTo>
                    <a:pt x="19200" y="10798"/>
                  </a:lnTo>
                  <a:lnTo>
                    <a:pt x="19200" y="10048"/>
                  </a:lnTo>
                  <a:lnTo>
                    <a:pt x="19200" y="740"/>
                  </a:lnTo>
                  <a:lnTo>
                    <a:pt x="18440" y="740"/>
                  </a:lnTo>
                  <a:lnTo>
                    <a:pt x="18440" y="2947"/>
                  </a:lnTo>
                  <a:lnTo>
                    <a:pt x="17277" y="3120"/>
                  </a:lnTo>
                  <a:lnTo>
                    <a:pt x="16065" y="3268"/>
                  </a:lnTo>
                  <a:lnTo>
                    <a:pt x="15665" y="3308"/>
                  </a:lnTo>
                  <a:lnTo>
                    <a:pt x="14857" y="3380"/>
                  </a:lnTo>
                  <a:lnTo>
                    <a:pt x="14060" y="3440"/>
                  </a:lnTo>
                  <a:lnTo>
                    <a:pt x="13662" y="3465"/>
                  </a:lnTo>
                  <a:lnTo>
                    <a:pt x="12482" y="3523"/>
                  </a:lnTo>
                  <a:lnTo>
                    <a:pt x="11325" y="3555"/>
                  </a:lnTo>
                  <a:lnTo>
                    <a:pt x="10195" y="3568"/>
                  </a:lnTo>
                  <a:lnTo>
                    <a:pt x="9460" y="3565"/>
                  </a:lnTo>
                  <a:lnTo>
                    <a:pt x="8045" y="3538"/>
                  </a:lnTo>
                  <a:lnTo>
                    <a:pt x="7035" y="3500"/>
                  </a:lnTo>
                  <a:lnTo>
                    <a:pt x="5772" y="3433"/>
                  </a:lnTo>
                  <a:lnTo>
                    <a:pt x="4617" y="3355"/>
                  </a:lnTo>
                  <a:lnTo>
                    <a:pt x="4082" y="3313"/>
                  </a:lnTo>
                  <a:lnTo>
                    <a:pt x="3117" y="3223"/>
                  </a:lnTo>
                  <a:lnTo>
                    <a:pt x="1942" y="3095"/>
                  </a:lnTo>
                  <a:lnTo>
                    <a:pt x="1360" y="3025"/>
                  </a:lnTo>
                  <a:lnTo>
                    <a:pt x="750" y="2941"/>
                  </a:lnTo>
                  <a:lnTo>
                    <a:pt x="750" y="740"/>
                  </a:lnTo>
                  <a:lnTo>
                    <a:pt x="19200" y="740"/>
                  </a:lnTo>
                  <a:lnTo>
                    <a:pt x="19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3091" name="Picture 19">
              <a:extLst>
                <a:ext uri="{FF2B5EF4-FFF2-40B4-BE49-F238E27FC236}">
                  <a16:creationId xmlns:a16="http://schemas.microsoft.com/office/drawing/2014/main" id="{B99FE477-71EB-4B29-8720-677CE5568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5" y="0"/>
              <a:ext cx="1205" cy="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E2E6025A-16C7-4148-BD98-1707D59B1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7" y="0"/>
              <a:ext cx="1080" cy="1800"/>
            </a:xfrm>
            <a:prstGeom prst="rect">
              <a:avLst/>
            </a:prstGeom>
            <a:solidFill>
              <a:srgbClr val="ACD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3093" name="Picture 21">
              <a:extLst>
                <a:ext uri="{FF2B5EF4-FFF2-40B4-BE49-F238E27FC236}">
                  <a16:creationId xmlns:a16="http://schemas.microsoft.com/office/drawing/2014/main" id="{B07B302E-021A-443A-9AAD-10101F93B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" y="4663"/>
              <a:ext cx="8840" cy="4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4" name="Picture 22">
              <a:extLst>
                <a:ext uri="{FF2B5EF4-FFF2-40B4-BE49-F238E27FC236}">
                  <a16:creationId xmlns:a16="http://schemas.microsoft.com/office/drawing/2014/main" id="{B2DEF4B2-6F3B-464D-AB3F-33E9E30EA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9" y="4723"/>
              <a:ext cx="7851" cy="4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27E6065-FBA4-4129-ABF6-97029DA2FA9B}"/>
              </a:ext>
            </a:extLst>
          </p:cNvPr>
          <p:cNvSpPr txBox="1"/>
          <p:nvPr/>
        </p:nvSpPr>
        <p:spPr>
          <a:xfrm>
            <a:off x="560390" y="5438521"/>
            <a:ext cx="11534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/>
                </a:solidFill>
                <a:effectLst/>
                <a:cs typeface="Times New Roman" panose="02020603050405020304" pitchFamily="18" charset="0"/>
              </a:rPr>
              <a:t>A </a:t>
            </a:r>
            <a:r>
              <a:rPr lang="en-US" b="1" i="0" dirty="0">
                <a:solidFill>
                  <a:schemeClr val="bg2"/>
                </a:solidFill>
                <a:effectLst/>
                <a:cs typeface="Times New Roman" panose="02020603050405020304" pitchFamily="18" charset="0"/>
              </a:rPr>
              <a:t>projection keyboard</a:t>
            </a:r>
            <a:r>
              <a:rPr lang="en-US" b="0" i="0" dirty="0">
                <a:solidFill>
                  <a:schemeClr val="bg2"/>
                </a:solidFill>
                <a:effectLst/>
                <a:cs typeface="Times New Roman" panose="02020603050405020304" pitchFamily="18" charset="0"/>
              </a:rPr>
              <a:t> is a form of computer </a:t>
            </a:r>
            <a:r>
              <a:rPr lang="en-US" b="0" i="0" u="none" strike="noStrike" dirty="0">
                <a:solidFill>
                  <a:schemeClr val="bg2"/>
                </a:solidFill>
                <a:effectLst/>
                <a:cs typeface="Times New Roman" panose="02020603050405020304" pitchFamily="18" charset="0"/>
                <a:hlinkClick r:id="rId5" tooltip="Input devi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 device</a:t>
            </a:r>
            <a:r>
              <a:rPr lang="en-US" b="0" i="0" dirty="0">
                <a:solidFill>
                  <a:schemeClr val="bg2"/>
                </a:solidFill>
                <a:effectLst/>
                <a:cs typeface="Times New Roman" panose="02020603050405020304" pitchFamily="18" charset="0"/>
              </a:rPr>
              <a:t> whereby the image of a </a:t>
            </a:r>
            <a:r>
              <a:rPr lang="en-US" b="0" i="0" u="none" strike="noStrike" dirty="0">
                <a:solidFill>
                  <a:schemeClr val="bg2"/>
                </a:solidFill>
                <a:effectLst/>
                <a:cs typeface="Times New Roman" panose="02020603050405020304" pitchFamily="18" charset="0"/>
                <a:hlinkClick r:id="rId6" tooltip="Virtual keybo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keyboard</a:t>
            </a:r>
            <a:r>
              <a:rPr lang="en-US" b="0" i="0" dirty="0">
                <a:solidFill>
                  <a:schemeClr val="bg2"/>
                </a:solidFill>
                <a:effectLst/>
                <a:cs typeface="Times New Roman" panose="02020603050405020304" pitchFamily="18" charset="0"/>
              </a:rPr>
              <a:t> is projected onto a surface: when a user touches the surface covered by an image of a key, the device records the corresponding keystroke. </a:t>
            </a:r>
            <a:endParaRPr lang="en-IN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74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A2AC-C7DA-4D30-B7DC-AF4A7E9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SENSE BOARD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AD9D72-2C1C-4A1F-B5CA-03D371FCABB5}"/>
              </a:ext>
            </a:extLst>
          </p:cNvPr>
          <p:cNvGrpSpPr>
            <a:grpSpLocks/>
          </p:cNvGrpSpPr>
          <p:nvPr/>
        </p:nvGrpSpPr>
        <p:grpSpPr bwMode="auto">
          <a:xfrm>
            <a:off x="304801" y="296435"/>
            <a:ext cx="11611896" cy="5740571"/>
            <a:chOff x="0" y="0"/>
            <a:chExt cx="19200" cy="108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198A6CC-0D6A-4433-B0A5-7F2CEDD0E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9" y="2392"/>
              <a:ext cx="5178" cy="1210"/>
            </a:xfrm>
            <a:custGeom>
              <a:avLst/>
              <a:gdLst>
                <a:gd name="T0" fmla="+- 0 18470 13389"/>
                <a:gd name="T1" fmla="*/ T0 w 5178"/>
                <a:gd name="T2" fmla="+- 0 2392 2392"/>
                <a:gd name="T3" fmla="*/ 2392 h 1210"/>
                <a:gd name="T4" fmla="+- 0 17972 13389"/>
                <a:gd name="T5" fmla="*/ T4 w 5178"/>
                <a:gd name="T6" fmla="+- 0 2557 2392"/>
                <a:gd name="T7" fmla="*/ 2557 h 1210"/>
                <a:gd name="T8" fmla="+- 0 17470 13389"/>
                <a:gd name="T9" fmla="*/ T8 w 5178"/>
                <a:gd name="T10" fmla="+- 0 2708 2392"/>
                <a:gd name="T11" fmla="*/ 2708 h 1210"/>
                <a:gd name="T12" fmla="+- 0 17304 13389"/>
                <a:gd name="T13" fmla="*/ T12 w 5178"/>
                <a:gd name="T14" fmla="+- 0 2754 2392"/>
                <a:gd name="T15" fmla="*/ 2754 h 1210"/>
                <a:gd name="T16" fmla="+- 0 16966 13389"/>
                <a:gd name="T17" fmla="*/ T16 w 5178"/>
                <a:gd name="T18" fmla="+- 0 2845 2392"/>
                <a:gd name="T19" fmla="*/ 2845 h 1210"/>
                <a:gd name="T20" fmla="+- 0 16633 13389"/>
                <a:gd name="T21" fmla="*/ T20 w 5178"/>
                <a:gd name="T22" fmla="+- 0 2928 2392"/>
                <a:gd name="T23" fmla="*/ 2928 h 1210"/>
                <a:gd name="T24" fmla="+- 0 16467 13389"/>
                <a:gd name="T25" fmla="*/ T24 w 5178"/>
                <a:gd name="T26" fmla="+- 0 2968 2392"/>
                <a:gd name="T27" fmla="*/ 2968 h 1210"/>
                <a:gd name="T28" fmla="+- 0 15971 13389"/>
                <a:gd name="T29" fmla="*/ T28 w 5178"/>
                <a:gd name="T30" fmla="+- 0 3079 2392"/>
                <a:gd name="T31" fmla="*/ 3079 h 1210"/>
                <a:gd name="T32" fmla="+- 0 15484 13389"/>
                <a:gd name="T33" fmla="*/ T32 w 5178"/>
                <a:gd name="T34" fmla="+- 0 3178 2392"/>
                <a:gd name="T35" fmla="*/ 3178 h 1210"/>
                <a:gd name="T36" fmla="+- 0 15165 13389"/>
                <a:gd name="T37" fmla="*/ T36 w 5178"/>
                <a:gd name="T38" fmla="+- 0 3238 2392"/>
                <a:gd name="T39" fmla="*/ 3238 h 1210"/>
                <a:gd name="T40" fmla="+- 0 14695 13389"/>
                <a:gd name="T41" fmla="*/ T40 w 5178"/>
                <a:gd name="T42" fmla="+- 0 3319 2392"/>
                <a:gd name="T43" fmla="*/ 3319 h 1210"/>
                <a:gd name="T44" fmla="+- 0 14095 13389"/>
                <a:gd name="T45" fmla="*/ T44 w 5178"/>
                <a:gd name="T46" fmla="+- 0 3411 2392"/>
                <a:gd name="T47" fmla="*/ 3411 h 1210"/>
                <a:gd name="T48" fmla="+- 0 13664 13389"/>
                <a:gd name="T49" fmla="*/ T48 w 5178"/>
                <a:gd name="T50" fmla="+- 0 3469 2392"/>
                <a:gd name="T51" fmla="*/ 3469 h 1210"/>
                <a:gd name="T52" fmla="+- 0 13389 13389"/>
                <a:gd name="T53" fmla="*/ T52 w 5178"/>
                <a:gd name="T54" fmla="+- 0 3503 2392"/>
                <a:gd name="T55" fmla="*/ 3503 h 1210"/>
                <a:gd name="T56" fmla="+- 0 13404 13389"/>
                <a:gd name="T57" fmla="*/ T56 w 5178"/>
                <a:gd name="T58" fmla="+- 0 3527 2392"/>
                <a:gd name="T59" fmla="*/ 3527 h 1210"/>
                <a:gd name="T60" fmla="+- 0 13435 13389"/>
                <a:gd name="T61" fmla="*/ T60 w 5178"/>
                <a:gd name="T62" fmla="+- 0 3575 2392"/>
                <a:gd name="T63" fmla="*/ 3575 h 1210"/>
                <a:gd name="T64" fmla="+- 0 13451 13389"/>
                <a:gd name="T65" fmla="*/ T64 w 5178"/>
                <a:gd name="T66" fmla="+- 0 3599 2392"/>
                <a:gd name="T67" fmla="*/ 3599 h 1210"/>
                <a:gd name="T68" fmla="+- 0 13493 13389"/>
                <a:gd name="T69" fmla="*/ T68 w 5178"/>
                <a:gd name="T70" fmla="+- 0 3601 2392"/>
                <a:gd name="T71" fmla="*/ 3601 h 1210"/>
                <a:gd name="T72" fmla="+- 0 13539 13389"/>
                <a:gd name="T73" fmla="*/ T72 w 5178"/>
                <a:gd name="T74" fmla="+- 0 3601 2392"/>
                <a:gd name="T75" fmla="*/ 3601 h 1210"/>
                <a:gd name="T76" fmla="+- 0 13588 13389"/>
                <a:gd name="T77" fmla="*/ T76 w 5178"/>
                <a:gd name="T78" fmla="+- 0 3602 2392"/>
                <a:gd name="T79" fmla="*/ 3602 h 1210"/>
                <a:gd name="T80" fmla="+- 0 13693 13389"/>
                <a:gd name="T81" fmla="*/ T80 w 5178"/>
                <a:gd name="T82" fmla="+- 0 3600 2392"/>
                <a:gd name="T83" fmla="*/ 3600 h 1210"/>
                <a:gd name="T84" fmla="+- 0 13871 13389"/>
                <a:gd name="T85" fmla="*/ T84 w 5178"/>
                <a:gd name="T86" fmla="+- 0 3595 2392"/>
                <a:gd name="T87" fmla="*/ 3595 h 1210"/>
                <a:gd name="T88" fmla="+- 0 14141 13389"/>
                <a:gd name="T89" fmla="*/ T88 w 5178"/>
                <a:gd name="T90" fmla="+- 0 3582 2392"/>
                <a:gd name="T91" fmla="*/ 3582 h 1210"/>
                <a:gd name="T92" fmla="+- 0 14607 13389"/>
                <a:gd name="T93" fmla="*/ T92 w 5178"/>
                <a:gd name="T94" fmla="+- 0 3550 2392"/>
                <a:gd name="T95" fmla="*/ 3550 h 1210"/>
                <a:gd name="T96" fmla="+- 0 15493 13389"/>
                <a:gd name="T97" fmla="*/ T96 w 5178"/>
                <a:gd name="T98" fmla="+- 0 3471 2392"/>
                <a:gd name="T99" fmla="*/ 3471 h 1210"/>
                <a:gd name="T100" fmla="+- 0 16632 13389"/>
                <a:gd name="T101" fmla="*/ T100 w 5178"/>
                <a:gd name="T102" fmla="+- 0 3348 2392"/>
                <a:gd name="T103" fmla="*/ 3348 h 1210"/>
                <a:gd name="T104" fmla="+- 0 17624 13389"/>
                <a:gd name="T105" fmla="*/ T104 w 5178"/>
                <a:gd name="T106" fmla="+- 0 3223 2392"/>
                <a:gd name="T107" fmla="*/ 3223 h 1210"/>
                <a:gd name="T108" fmla="+- 0 18174 13389"/>
                <a:gd name="T109" fmla="*/ T108 w 5178"/>
                <a:gd name="T110" fmla="+- 0 3144 2392"/>
                <a:gd name="T111" fmla="*/ 3144 h 1210"/>
                <a:gd name="T112" fmla="+- 0 18508 13389"/>
                <a:gd name="T113" fmla="*/ T112 w 5178"/>
                <a:gd name="T114" fmla="+- 0 3090 2392"/>
                <a:gd name="T115" fmla="*/ 3090 h 1210"/>
                <a:gd name="T116" fmla="+- 0 18567 13389"/>
                <a:gd name="T117" fmla="*/ T116 w 5178"/>
                <a:gd name="T118" fmla="+- 0 3080 2392"/>
                <a:gd name="T119" fmla="*/ 3080 h 1210"/>
                <a:gd name="T120" fmla="+- 0 18555 13389"/>
                <a:gd name="T121" fmla="*/ T120 w 5178"/>
                <a:gd name="T122" fmla="+- 0 2990 2392"/>
                <a:gd name="T123" fmla="*/ 2990 h 1210"/>
                <a:gd name="T124" fmla="+- 0 18545 13389"/>
                <a:gd name="T125" fmla="*/ T124 w 5178"/>
                <a:gd name="T126" fmla="+- 0 2919 2392"/>
                <a:gd name="T127" fmla="*/ 2919 h 1210"/>
                <a:gd name="T128" fmla="+- 0 18531 13389"/>
                <a:gd name="T129" fmla="*/ T128 w 5178"/>
                <a:gd name="T130" fmla="+- 0 2818 2392"/>
                <a:gd name="T131" fmla="*/ 2818 h 1210"/>
                <a:gd name="T132" fmla="+- 0 18512 13389"/>
                <a:gd name="T133" fmla="*/ T132 w 5178"/>
                <a:gd name="T134" fmla="+- 0 2690 2392"/>
                <a:gd name="T135" fmla="*/ 2690 h 1210"/>
                <a:gd name="T136" fmla="+- 0 18506 13389"/>
                <a:gd name="T137" fmla="*/ T136 w 5178"/>
                <a:gd name="T138" fmla="+- 0 2654 2392"/>
                <a:gd name="T139" fmla="*/ 2654 h 1210"/>
                <a:gd name="T140" fmla="+- 0 18500 13389"/>
                <a:gd name="T141" fmla="*/ T140 w 5178"/>
                <a:gd name="T142" fmla="+- 0 2610 2392"/>
                <a:gd name="T143" fmla="*/ 2610 h 1210"/>
                <a:gd name="T144" fmla="+- 0 18492 13389"/>
                <a:gd name="T145" fmla="*/ T144 w 5178"/>
                <a:gd name="T146" fmla="+- 0 2553 2392"/>
                <a:gd name="T147" fmla="*/ 2553 h 1210"/>
                <a:gd name="T148" fmla="+- 0 18482 13389"/>
                <a:gd name="T149" fmla="*/ T148 w 5178"/>
                <a:gd name="T150" fmla="+- 0 2482 2392"/>
                <a:gd name="T151" fmla="*/ 2482 h 1210"/>
                <a:gd name="T152" fmla="+- 0 18470 13389"/>
                <a:gd name="T153" fmla="*/ T152 w 5178"/>
                <a:gd name="T154" fmla="+- 0 2392 2392"/>
                <a:gd name="T155" fmla="*/ 2392 h 121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178" h="1210">
                  <a:moveTo>
                    <a:pt x="5081" y="0"/>
                  </a:moveTo>
                  <a:lnTo>
                    <a:pt x="4583" y="165"/>
                  </a:lnTo>
                  <a:lnTo>
                    <a:pt x="4081" y="316"/>
                  </a:lnTo>
                  <a:lnTo>
                    <a:pt x="3915" y="362"/>
                  </a:lnTo>
                  <a:lnTo>
                    <a:pt x="3577" y="453"/>
                  </a:lnTo>
                  <a:lnTo>
                    <a:pt x="3244" y="536"/>
                  </a:lnTo>
                  <a:lnTo>
                    <a:pt x="3078" y="576"/>
                  </a:lnTo>
                  <a:lnTo>
                    <a:pt x="2582" y="687"/>
                  </a:lnTo>
                  <a:lnTo>
                    <a:pt x="2095" y="786"/>
                  </a:lnTo>
                  <a:lnTo>
                    <a:pt x="1776" y="846"/>
                  </a:lnTo>
                  <a:lnTo>
                    <a:pt x="1306" y="927"/>
                  </a:lnTo>
                  <a:lnTo>
                    <a:pt x="706" y="1019"/>
                  </a:lnTo>
                  <a:lnTo>
                    <a:pt x="275" y="1077"/>
                  </a:lnTo>
                  <a:lnTo>
                    <a:pt x="0" y="1111"/>
                  </a:lnTo>
                  <a:lnTo>
                    <a:pt x="15" y="1135"/>
                  </a:lnTo>
                  <a:lnTo>
                    <a:pt x="46" y="1183"/>
                  </a:lnTo>
                  <a:lnTo>
                    <a:pt x="62" y="1207"/>
                  </a:lnTo>
                  <a:lnTo>
                    <a:pt x="104" y="1209"/>
                  </a:lnTo>
                  <a:lnTo>
                    <a:pt x="150" y="1209"/>
                  </a:lnTo>
                  <a:lnTo>
                    <a:pt x="199" y="1210"/>
                  </a:lnTo>
                  <a:lnTo>
                    <a:pt x="304" y="1208"/>
                  </a:lnTo>
                  <a:lnTo>
                    <a:pt x="482" y="1203"/>
                  </a:lnTo>
                  <a:lnTo>
                    <a:pt x="752" y="1190"/>
                  </a:lnTo>
                  <a:lnTo>
                    <a:pt x="1218" y="1158"/>
                  </a:lnTo>
                  <a:lnTo>
                    <a:pt x="2104" y="1079"/>
                  </a:lnTo>
                  <a:lnTo>
                    <a:pt x="3243" y="956"/>
                  </a:lnTo>
                  <a:lnTo>
                    <a:pt x="4235" y="831"/>
                  </a:lnTo>
                  <a:lnTo>
                    <a:pt x="4785" y="752"/>
                  </a:lnTo>
                  <a:lnTo>
                    <a:pt x="5119" y="698"/>
                  </a:lnTo>
                  <a:lnTo>
                    <a:pt x="5178" y="688"/>
                  </a:lnTo>
                  <a:lnTo>
                    <a:pt x="5166" y="598"/>
                  </a:lnTo>
                  <a:lnTo>
                    <a:pt x="5156" y="527"/>
                  </a:lnTo>
                  <a:lnTo>
                    <a:pt x="5142" y="426"/>
                  </a:lnTo>
                  <a:lnTo>
                    <a:pt x="5123" y="298"/>
                  </a:lnTo>
                  <a:lnTo>
                    <a:pt x="5117" y="262"/>
                  </a:lnTo>
                  <a:lnTo>
                    <a:pt x="5111" y="218"/>
                  </a:lnTo>
                  <a:lnTo>
                    <a:pt x="5103" y="161"/>
                  </a:lnTo>
                  <a:lnTo>
                    <a:pt x="5093" y="9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B074AA14-4314-4A09-AF0D-7034F9775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9200" cy="10798"/>
            </a:xfrm>
            <a:custGeom>
              <a:avLst/>
              <a:gdLst>
                <a:gd name="T0" fmla="*/ 19200 w 19200"/>
                <a:gd name="T1" fmla="+- 0 2 2"/>
                <a:gd name="T2" fmla="*/ 2 h 10798"/>
                <a:gd name="T3" fmla="*/ 0 w 19200"/>
                <a:gd name="T4" fmla="+- 0 2 2"/>
                <a:gd name="T5" fmla="*/ 2 h 10798"/>
                <a:gd name="T6" fmla="*/ 0 w 19200"/>
                <a:gd name="T7" fmla="+- 0 742 2"/>
                <a:gd name="T8" fmla="*/ 742 h 10798"/>
                <a:gd name="T9" fmla="*/ 0 w 19200"/>
                <a:gd name="T10" fmla="+- 0 10050 2"/>
                <a:gd name="T11" fmla="*/ 10050 h 10798"/>
                <a:gd name="T12" fmla="*/ 0 w 19200"/>
                <a:gd name="T13" fmla="+- 0 10800 2"/>
                <a:gd name="T14" fmla="*/ 10800 h 10798"/>
                <a:gd name="T15" fmla="*/ 19200 w 19200"/>
                <a:gd name="T16" fmla="+- 0 10800 2"/>
                <a:gd name="T17" fmla="*/ 10800 h 10798"/>
                <a:gd name="T18" fmla="*/ 19200 w 19200"/>
                <a:gd name="T19" fmla="+- 0 10050 2"/>
                <a:gd name="T20" fmla="*/ 10050 h 10798"/>
                <a:gd name="T21" fmla="*/ 19200 w 19200"/>
                <a:gd name="T22" fmla="+- 0 742 2"/>
                <a:gd name="T23" fmla="*/ 742 h 10798"/>
                <a:gd name="T24" fmla="*/ 18440 w 19200"/>
                <a:gd name="T25" fmla="+- 0 742 2"/>
                <a:gd name="T26" fmla="*/ 742 h 10798"/>
                <a:gd name="T27" fmla="*/ 18440 w 19200"/>
                <a:gd name="T28" fmla="+- 0 2949 2"/>
                <a:gd name="T29" fmla="*/ 2949 h 10798"/>
                <a:gd name="T30" fmla="*/ 17277 w 19200"/>
                <a:gd name="T31" fmla="+- 0 3122 2"/>
                <a:gd name="T32" fmla="*/ 3122 h 10798"/>
                <a:gd name="T33" fmla="*/ 16065 w 19200"/>
                <a:gd name="T34" fmla="+- 0 3270 2"/>
                <a:gd name="T35" fmla="*/ 3270 h 10798"/>
                <a:gd name="T36" fmla="*/ 15665 w 19200"/>
                <a:gd name="T37" fmla="+- 0 3310 2"/>
                <a:gd name="T38" fmla="*/ 3310 h 10798"/>
                <a:gd name="T39" fmla="*/ 14857 w 19200"/>
                <a:gd name="T40" fmla="+- 0 3382 2"/>
                <a:gd name="T41" fmla="*/ 3382 h 10798"/>
                <a:gd name="T42" fmla="*/ 14060 w 19200"/>
                <a:gd name="T43" fmla="+- 0 3442 2"/>
                <a:gd name="T44" fmla="*/ 3442 h 10798"/>
                <a:gd name="T45" fmla="*/ 13662 w 19200"/>
                <a:gd name="T46" fmla="+- 0 3467 2"/>
                <a:gd name="T47" fmla="*/ 3467 h 10798"/>
                <a:gd name="T48" fmla="*/ 12482 w 19200"/>
                <a:gd name="T49" fmla="+- 0 3525 2"/>
                <a:gd name="T50" fmla="*/ 3525 h 10798"/>
                <a:gd name="T51" fmla="*/ 11325 w 19200"/>
                <a:gd name="T52" fmla="+- 0 3557 2"/>
                <a:gd name="T53" fmla="*/ 3557 h 10798"/>
                <a:gd name="T54" fmla="*/ 10195 w 19200"/>
                <a:gd name="T55" fmla="+- 0 3570 2"/>
                <a:gd name="T56" fmla="*/ 3570 h 10798"/>
                <a:gd name="T57" fmla="*/ 9460 w 19200"/>
                <a:gd name="T58" fmla="+- 0 3567 2"/>
                <a:gd name="T59" fmla="*/ 3567 h 10798"/>
                <a:gd name="T60" fmla="*/ 8045 w 19200"/>
                <a:gd name="T61" fmla="+- 0 3540 2"/>
                <a:gd name="T62" fmla="*/ 3540 h 10798"/>
                <a:gd name="T63" fmla="*/ 7035 w 19200"/>
                <a:gd name="T64" fmla="+- 0 3502 2"/>
                <a:gd name="T65" fmla="*/ 3502 h 10798"/>
                <a:gd name="T66" fmla="*/ 5772 w 19200"/>
                <a:gd name="T67" fmla="+- 0 3435 2"/>
                <a:gd name="T68" fmla="*/ 3435 h 10798"/>
                <a:gd name="T69" fmla="*/ 4617 w 19200"/>
                <a:gd name="T70" fmla="+- 0 3357 2"/>
                <a:gd name="T71" fmla="*/ 3357 h 10798"/>
                <a:gd name="T72" fmla="*/ 4082 w 19200"/>
                <a:gd name="T73" fmla="+- 0 3315 2"/>
                <a:gd name="T74" fmla="*/ 3315 h 10798"/>
                <a:gd name="T75" fmla="*/ 3117 w 19200"/>
                <a:gd name="T76" fmla="+- 0 3225 2"/>
                <a:gd name="T77" fmla="*/ 3225 h 10798"/>
                <a:gd name="T78" fmla="*/ 1942 w 19200"/>
                <a:gd name="T79" fmla="+- 0 3097 2"/>
                <a:gd name="T80" fmla="*/ 3097 h 10798"/>
                <a:gd name="T81" fmla="*/ 1360 w 19200"/>
                <a:gd name="T82" fmla="+- 0 3027 2"/>
                <a:gd name="T83" fmla="*/ 3027 h 10798"/>
                <a:gd name="T84" fmla="*/ 750 w 19200"/>
                <a:gd name="T85" fmla="+- 0 2943 2"/>
                <a:gd name="T86" fmla="*/ 2943 h 10798"/>
                <a:gd name="T87" fmla="*/ 750 w 19200"/>
                <a:gd name="T88" fmla="+- 0 742 2"/>
                <a:gd name="T89" fmla="*/ 742 h 10798"/>
                <a:gd name="T90" fmla="*/ 19200 w 19200"/>
                <a:gd name="T91" fmla="+- 0 742 2"/>
                <a:gd name="T92" fmla="*/ 742 h 10798"/>
                <a:gd name="T93" fmla="*/ 19200 w 19200"/>
                <a:gd name="T94" fmla="+- 0 2 2"/>
                <a:gd name="T95" fmla="*/ 2 h 1079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  <a:cxn ang="0">
                  <a:pos x="T30" y="T32"/>
                </a:cxn>
                <a:cxn ang="0">
                  <a:pos x="T33" y="T35"/>
                </a:cxn>
                <a:cxn ang="0">
                  <a:pos x="T36" y="T38"/>
                </a:cxn>
                <a:cxn ang="0">
                  <a:pos x="T39" y="T41"/>
                </a:cxn>
                <a:cxn ang="0">
                  <a:pos x="T42" y="T44"/>
                </a:cxn>
                <a:cxn ang="0">
                  <a:pos x="T45" y="T47"/>
                </a:cxn>
                <a:cxn ang="0">
                  <a:pos x="T48" y="T50"/>
                </a:cxn>
                <a:cxn ang="0">
                  <a:pos x="T51" y="T53"/>
                </a:cxn>
                <a:cxn ang="0">
                  <a:pos x="T54" y="T56"/>
                </a:cxn>
                <a:cxn ang="0">
                  <a:pos x="T57" y="T59"/>
                </a:cxn>
                <a:cxn ang="0">
                  <a:pos x="T60" y="T62"/>
                </a:cxn>
                <a:cxn ang="0">
                  <a:pos x="T63" y="T65"/>
                </a:cxn>
                <a:cxn ang="0">
                  <a:pos x="T66" y="T68"/>
                </a:cxn>
                <a:cxn ang="0">
                  <a:pos x="T69" y="T71"/>
                </a:cxn>
                <a:cxn ang="0">
                  <a:pos x="T72" y="T74"/>
                </a:cxn>
                <a:cxn ang="0">
                  <a:pos x="T75" y="T77"/>
                </a:cxn>
                <a:cxn ang="0">
                  <a:pos x="T78" y="T80"/>
                </a:cxn>
                <a:cxn ang="0">
                  <a:pos x="T81" y="T83"/>
                </a:cxn>
                <a:cxn ang="0">
                  <a:pos x="T84" y="T86"/>
                </a:cxn>
                <a:cxn ang="0">
                  <a:pos x="T87" y="T89"/>
                </a:cxn>
                <a:cxn ang="0">
                  <a:pos x="T90" y="T92"/>
                </a:cxn>
                <a:cxn ang="0">
                  <a:pos x="T93" y="T95"/>
                </a:cxn>
              </a:cxnLst>
              <a:rect l="0" t="0" r="r" b="b"/>
              <a:pathLst>
                <a:path w="19200" h="10798">
                  <a:moveTo>
                    <a:pt x="19200" y="0"/>
                  </a:moveTo>
                  <a:lnTo>
                    <a:pt x="0" y="0"/>
                  </a:lnTo>
                  <a:lnTo>
                    <a:pt x="0" y="740"/>
                  </a:lnTo>
                  <a:lnTo>
                    <a:pt x="0" y="10048"/>
                  </a:lnTo>
                  <a:lnTo>
                    <a:pt x="0" y="10798"/>
                  </a:lnTo>
                  <a:lnTo>
                    <a:pt x="19200" y="10798"/>
                  </a:lnTo>
                  <a:lnTo>
                    <a:pt x="19200" y="10048"/>
                  </a:lnTo>
                  <a:lnTo>
                    <a:pt x="19200" y="740"/>
                  </a:lnTo>
                  <a:lnTo>
                    <a:pt x="18440" y="740"/>
                  </a:lnTo>
                  <a:lnTo>
                    <a:pt x="18440" y="2947"/>
                  </a:lnTo>
                  <a:lnTo>
                    <a:pt x="17277" y="3120"/>
                  </a:lnTo>
                  <a:lnTo>
                    <a:pt x="16065" y="3268"/>
                  </a:lnTo>
                  <a:lnTo>
                    <a:pt x="15665" y="3308"/>
                  </a:lnTo>
                  <a:lnTo>
                    <a:pt x="14857" y="3380"/>
                  </a:lnTo>
                  <a:lnTo>
                    <a:pt x="14060" y="3440"/>
                  </a:lnTo>
                  <a:lnTo>
                    <a:pt x="13662" y="3465"/>
                  </a:lnTo>
                  <a:lnTo>
                    <a:pt x="12482" y="3523"/>
                  </a:lnTo>
                  <a:lnTo>
                    <a:pt x="11325" y="3555"/>
                  </a:lnTo>
                  <a:lnTo>
                    <a:pt x="10195" y="3568"/>
                  </a:lnTo>
                  <a:lnTo>
                    <a:pt x="9460" y="3565"/>
                  </a:lnTo>
                  <a:lnTo>
                    <a:pt x="8045" y="3538"/>
                  </a:lnTo>
                  <a:lnTo>
                    <a:pt x="7035" y="3500"/>
                  </a:lnTo>
                  <a:lnTo>
                    <a:pt x="5772" y="3433"/>
                  </a:lnTo>
                  <a:lnTo>
                    <a:pt x="4617" y="3355"/>
                  </a:lnTo>
                  <a:lnTo>
                    <a:pt x="4082" y="3313"/>
                  </a:lnTo>
                  <a:lnTo>
                    <a:pt x="3117" y="3223"/>
                  </a:lnTo>
                  <a:lnTo>
                    <a:pt x="1942" y="3095"/>
                  </a:lnTo>
                  <a:lnTo>
                    <a:pt x="1360" y="3025"/>
                  </a:lnTo>
                  <a:lnTo>
                    <a:pt x="750" y="2941"/>
                  </a:lnTo>
                  <a:lnTo>
                    <a:pt x="750" y="740"/>
                  </a:lnTo>
                  <a:lnTo>
                    <a:pt x="19200" y="740"/>
                  </a:lnTo>
                  <a:lnTo>
                    <a:pt x="19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3041990C-B8DC-4906-8924-3E50167C7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5" y="0"/>
              <a:ext cx="1205" cy="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C6392EB-8570-4F5C-99DC-71AC03B2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7" y="0"/>
              <a:ext cx="1080" cy="1800"/>
            </a:xfrm>
            <a:prstGeom prst="rect">
              <a:avLst/>
            </a:prstGeom>
            <a:solidFill>
              <a:srgbClr val="ACD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4103" name="Picture 7">
              <a:extLst>
                <a:ext uri="{FF2B5EF4-FFF2-40B4-BE49-F238E27FC236}">
                  <a16:creationId xmlns:a16="http://schemas.microsoft.com/office/drawing/2014/main" id="{1EC92BF5-3FCF-4C14-9BAE-9CE7FBB42D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4108"/>
              <a:ext cx="9005" cy="5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B9E805BB-282C-4652-B1B2-EE15A9FBE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4" y="3801"/>
              <a:ext cx="8264" cy="1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9">
              <a:extLst>
                <a:ext uri="{FF2B5EF4-FFF2-40B4-BE49-F238E27FC236}">
                  <a16:creationId xmlns:a16="http://schemas.microsoft.com/office/drawing/2014/main" id="{377EA342-3208-4BFE-A639-7BAFBF976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3" y="5947"/>
              <a:ext cx="8247" cy="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6D7E4549-64A8-486E-8D3B-A86A07169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8" y="8013"/>
              <a:ext cx="8252" cy="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31E53B-4626-444B-9183-BFB37DF4576A}"/>
              </a:ext>
            </a:extLst>
          </p:cNvPr>
          <p:cNvSpPr txBox="1"/>
          <p:nvPr/>
        </p:nvSpPr>
        <p:spPr>
          <a:xfrm>
            <a:off x="6726804" y="2385399"/>
            <a:ext cx="42853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Consists</a:t>
            </a:r>
            <a:r>
              <a:rPr lang="en-US" sz="2400" spc="-11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-95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two</a:t>
            </a:r>
            <a:r>
              <a:rPr lang="en-US" sz="2400" spc="-11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rubber</a:t>
            </a:r>
            <a:r>
              <a:rPr lang="en-US" sz="2400" spc="-1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pads</a:t>
            </a:r>
            <a:r>
              <a:rPr lang="en-US" sz="2400" spc="-95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that</a:t>
            </a:r>
            <a:r>
              <a:rPr lang="en-US" sz="2400" spc="-8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slips</a:t>
            </a:r>
            <a:r>
              <a:rPr lang="en-US" sz="2400" spc="-54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        	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onto</a:t>
            </a:r>
            <a:r>
              <a:rPr lang="en-US" sz="2400" spc="-85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user’s</a:t>
            </a:r>
            <a:r>
              <a:rPr lang="en-US" sz="2400" spc="-7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hand</a:t>
            </a:r>
            <a:endParaRPr lang="en-IN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3BE55-7281-4993-A516-FC246B1D746E}"/>
              </a:ext>
            </a:extLst>
          </p:cNvPr>
          <p:cNvSpPr txBox="1"/>
          <p:nvPr/>
        </p:nvSpPr>
        <p:spPr>
          <a:xfrm>
            <a:off x="6761332" y="3534768"/>
            <a:ext cx="43786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Muscle</a:t>
            </a:r>
            <a:r>
              <a:rPr lang="en-US" sz="2400" spc="15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movements</a:t>
            </a:r>
            <a:r>
              <a:rPr lang="en-US" sz="2400" spc="125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r>
              <a:rPr lang="en-US" sz="2400" spc="165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175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palm</a:t>
            </a:r>
            <a:r>
              <a:rPr lang="en-US" sz="2400" spc="175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are</a:t>
            </a:r>
            <a:r>
              <a:rPr lang="en-US" sz="2400" spc="-545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       	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sensed</a:t>
            </a:r>
            <a:endParaRPr lang="en-IN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9239AB-8EA5-436E-872E-20B025F0C7E3}"/>
              </a:ext>
            </a:extLst>
          </p:cNvPr>
          <p:cNvSpPr txBox="1"/>
          <p:nvPr/>
        </p:nvSpPr>
        <p:spPr>
          <a:xfrm>
            <a:off x="6726804" y="4601545"/>
            <a:ext cx="42101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Translates movements into key strokes by pattern recognition</a:t>
            </a:r>
            <a:endParaRPr lang="en-IN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1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2B99-54B5-4D9B-BBBD-E33BC0A6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SCURRY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61747D-810E-4F63-8869-F0D87A90AC3B}"/>
              </a:ext>
            </a:extLst>
          </p:cNvPr>
          <p:cNvGrpSpPr>
            <a:grpSpLocks/>
          </p:cNvGrpSpPr>
          <p:nvPr/>
        </p:nvGrpSpPr>
        <p:grpSpPr bwMode="auto">
          <a:xfrm>
            <a:off x="309716" y="296431"/>
            <a:ext cx="11572568" cy="5760237"/>
            <a:chOff x="0" y="0"/>
            <a:chExt cx="19200" cy="108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1B9EE92-7689-45F7-88F1-EBE156296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9" y="2392"/>
              <a:ext cx="5178" cy="1210"/>
            </a:xfrm>
            <a:custGeom>
              <a:avLst/>
              <a:gdLst>
                <a:gd name="T0" fmla="+- 0 18470 13389"/>
                <a:gd name="T1" fmla="*/ T0 w 5178"/>
                <a:gd name="T2" fmla="+- 0 2392 2392"/>
                <a:gd name="T3" fmla="*/ 2392 h 1210"/>
                <a:gd name="T4" fmla="+- 0 17972 13389"/>
                <a:gd name="T5" fmla="*/ T4 w 5178"/>
                <a:gd name="T6" fmla="+- 0 2557 2392"/>
                <a:gd name="T7" fmla="*/ 2557 h 1210"/>
                <a:gd name="T8" fmla="+- 0 17470 13389"/>
                <a:gd name="T9" fmla="*/ T8 w 5178"/>
                <a:gd name="T10" fmla="+- 0 2708 2392"/>
                <a:gd name="T11" fmla="*/ 2708 h 1210"/>
                <a:gd name="T12" fmla="+- 0 17304 13389"/>
                <a:gd name="T13" fmla="*/ T12 w 5178"/>
                <a:gd name="T14" fmla="+- 0 2754 2392"/>
                <a:gd name="T15" fmla="*/ 2754 h 1210"/>
                <a:gd name="T16" fmla="+- 0 16966 13389"/>
                <a:gd name="T17" fmla="*/ T16 w 5178"/>
                <a:gd name="T18" fmla="+- 0 2845 2392"/>
                <a:gd name="T19" fmla="*/ 2845 h 1210"/>
                <a:gd name="T20" fmla="+- 0 16633 13389"/>
                <a:gd name="T21" fmla="*/ T20 w 5178"/>
                <a:gd name="T22" fmla="+- 0 2928 2392"/>
                <a:gd name="T23" fmla="*/ 2928 h 1210"/>
                <a:gd name="T24" fmla="+- 0 16467 13389"/>
                <a:gd name="T25" fmla="*/ T24 w 5178"/>
                <a:gd name="T26" fmla="+- 0 2968 2392"/>
                <a:gd name="T27" fmla="*/ 2968 h 1210"/>
                <a:gd name="T28" fmla="+- 0 15971 13389"/>
                <a:gd name="T29" fmla="*/ T28 w 5178"/>
                <a:gd name="T30" fmla="+- 0 3079 2392"/>
                <a:gd name="T31" fmla="*/ 3079 h 1210"/>
                <a:gd name="T32" fmla="+- 0 15484 13389"/>
                <a:gd name="T33" fmla="*/ T32 w 5178"/>
                <a:gd name="T34" fmla="+- 0 3178 2392"/>
                <a:gd name="T35" fmla="*/ 3178 h 1210"/>
                <a:gd name="T36" fmla="+- 0 15165 13389"/>
                <a:gd name="T37" fmla="*/ T36 w 5178"/>
                <a:gd name="T38" fmla="+- 0 3238 2392"/>
                <a:gd name="T39" fmla="*/ 3238 h 1210"/>
                <a:gd name="T40" fmla="+- 0 14695 13389"/>
                <a:gd name="T41" fmla="*/ T40 w 5178"/>
                <a:gd name="T42" fmla="+- 0 3319 2392"/>
                <a:gd name="T43" fmla="*/ 3319 h 1210"/>
                <a:gd name="T44" fmla="+- 0 14095 13389"/>
                <a:gd name="T45" fmla="*/ T44 w 5178"/>
                <a:gd name="T46" fmla="+- 0 3411 2392"/>
                <a:gd name="T47" fmla="*/ 3411 h 1210"/>
                <a:gd name="T48" fmla="+- 0 13664 13389"/>
                <a:gd name="T49" fmla="*/ T48 w 5178"/>
                <a:gd name="T50" fmla="+- 0 3469 2392"/>
                <a:gd name="T51" fmla="*/ 3469 h 1210"/>
                <a:gd name="T52" fmla="+- 0 13389 13389"/>
                <a:gd name="T53" fmla="*/ T52 w 5178"/>
                <a:gd name="T54" fmla="+- 0 3503 2392"/>
                <a:gd name="T55" fmla="*/ 3503 h 1210"/>
                <a:gd name="T56" fmla="+- 0 13404 13389"/>
                <a:gd name="T57" fmla="*/ T56 w 5178"/>
                <a:gd name="T58" fmla="+- 0 3527 2392"/>
                <a:gd name="T59" fmla="*/ 3527 h 1210"/>
                <a:gd name="T60" fmla="+- 0 13435 13389"/>
                <a:gd name="T61" fmla="*/ T60 w 5178"/>
                <a:gd name="T62" fmla="+- 0 3575 2392"/>
                <a:gd name="T63" fmla="*/ 3575 h 1210"/>
                <a:gd name="T64" fmla="+- 0 13451 13389"/>
                <a:gd name="T65" fmla="*/ T64 w 5178"/>
                <a:gd name="T66" fmla="+- 0 3599 2392"/>
                <a:gd name="T67" fmla="*/ 3599 h 1210"/>
                <a:gd name="T68" fmla="+- 0 13493 13389"/>
                <a:gd name="T69" fmla="*/ T68 w 5178"/>
                <a:gd name="T70" fmla="+- 0 3601 2392"/>
                <a:gd name="T71" fmla="*/ 3601 h 1210"/>
                <a:gd name="T72" fmla="+- 0 13539 13389"/>
                <a:gd name="T73" fmla="*/ T72 w 5178"/>
                <a:gd name="T74" fmla="+- 0 3601 2392"/>
                <a:gd name="T75" fmla="*/ 3601 h 1210"/>
                <a:gd name="T76" fmla="+- 0 13588 13389"/>
                <a:gd name="T77" fmla="*/ T76 w 5178"/>
                <a:gd name="T78" fmla="+- 0 3602 2392"/>
                <a:gd name="T79" fmla="*/ 3602 h 1210"/>
                <a:gd name="T80" fmla="+- 0 13693 13389"/>
                <a:gd name="T81" fmla="*/ T80 w 5178"/>
                <a:gd name="T82" fmla="+- 0 3600 2392"/>
                <a:gd name="T83" fmla="*/ 3600 h 1210"/>
                <a:gd name="T84" fmla="+- 0 13871 13389"/>
                <a:gd name="T85" fmla="*/ T84 w 5178"/>
                <a:gd name="T86" fmla="+- 0 3595 2392"/>
                <a:gd name="T87" fmla="*/ 3595 h 1210"/>
                <a:gd name="T88" fmla="+- 0 14141 13389"/>
                <a:gd name="T89" fmla="*/ T88 w 5178"/>
                <a:gd name="T90" fmla="+- 0 3582 2392"/>
                <a:gd name="T91" fmla="*/ 3582 h 1210"/>
                <a:gd name="T92" fmla="+- 0 14607 13389"/>
                <a:gd name="T93" fmla="*/ T92 w 5178"/>
                <a:gd name="T94" fmla="+- 0 3550 2392"/>
                <a:gd name="T95" fmla="*/ 3550 h 1210"/>
                <a:gd name="T96" fmla="+- 0 15493 13389"/>
                <a:gd name="T97" fmla="*/ T96 w 5178"/>
                <a:gd name="T98" fmla="+- 0 3471 2392"/>
                <a:gd name="T99" fmla="*/ 3471 h 1210"/>
                <a:gd name="T100" fmla="+- 0 16632 13389"/>
                <a:gd name="T101" fmla="*/ T100 w 5178"/>
                <a:gd name="T102" fmla="+- 0 3348 2392"/>
                <a:gd name="T103" fmla="*/ 3348 h 1210"/>
                <a:gd name="T104" fmla="+- 0 17624 13389"/>
                <a:gd name="T105" fmla="*/ T104 w 5178"/>
                <a:gd name="T106" fmla="+- 0 3223 2392"/>
                <a:gd name="T107" fmla="*/ 3223 h 1210"/>
                <a:gd name="T108" fmla="+- 0 18174 13389"/>
                <a:gd name="T109" fmla="*/ T108 w 5178"/>
                <a:gd name="T110" fmla="+- 0 3144 2392"/>
                <a:gd name="T111" fmla="*/ 3144 h 1210"/>
                <a:gd name="T112" fmla="+- 0 18508 13389"/>
                <a:gd name="T113" fmla="*/ T112 w 5178"/>
                <a:gd name="T114" fmla="+- 0 3090 2392"/>
                <a:gd name="T115" fmla="*/ 3090 h 1210"/>
                <a:gd name="T116" fmla="+- 0 18567 13389"/>
                <a:gd name="T117" fmla="*/ T116 w 5178"/>
                <a:gd name="T118" fmla="+- 0 3080 2392"/>
                <a:gd name="T119" fmla="*/ 3080 h 1210"/>
                <a:gd name="T120" fmla="+- 0 18555 13389"/>
                <a:gd name="T121" fmla="*/ T120 w 5178"/>
                <a:gd name="T122" fmla="+- 0 2990 2392"/>
                <a:gd name="T123" fmla="*/ 2990 h 1210"/>
                <a:gd name="T124" fmla="+- 0 18545 13389"/>
                <a:gd name="T125" fmla="*/ T124 w 5178"/>
                <a:gd name="T126" fmla="+- 0 2919 2392"/>
                <a:gd name="T127" fmla="*/ 2919 h 1210"/>
                <a:gd name="T128" fmla="+- 0 18531 13389"/>
                <a:gd name="T129" fmla="*/ T128 w 5178"/>
                <a:gd name="T130" fmla="+- 0 2818 2392"/>
                <a:gd name="T131" fmla="*/ 2818 h 1210"/>
                <a:gd name="T132" fmla="+- 0 18512 13389"/>
                <a:gd name="T133" fmla="*/ T132 w 5178"/>
                <a:gd name="T134" fmla="+- 0 2690 2392"/>
                <a:gd name="T135" fmla="*/ 2690 h 1210"/>
                <a:gd name="T136" fmla="+- 0 18506 13389"/>
                <a:gd name="T137" fmla="*/ T136 w 5178"/>
                <a:gd name="T138" fmla="+- 0 2654 2392"/>
                <a:gd name="T139" fmla="*/ 2654 h 1210"/>
                <a:gd name="T140" fmla="+- 0 18500 13389"/>
                <a:gd name="T141" fmla="*/ T140 w 5178"/>
                <a:gd name="T142" fmla="+- 0 2610 2392"/>
                <a:gd name="T143" fmla="*/ 2610 h 1210"/>
                <a:gd name="T144" fmla="+- 0 18492 13389"/>
                <a:gd name="T145" fmla="*/ T144 w 5178"/>
                <a:gd name="T146" fmla="+- 0 2553 2392"/>
                <a:gd name="T147" fmla="*/ 2553 h 1210"/>
                <a:gd name="T148" fmla="+- 0 18482 13389"/>
                <a:gd name="T149" fmla="*/ T148 w 5178"/>
                <a:gd name="T150" fmla="+- 0 2482 2392"/>
                <a:gd name="T151" fmla="*/ 2482 h 1210"/>
                <a:gd name="T152" fmla="+- 0 18470 13389"/>
                <a:gd name="T153" fmla="*/ T152 w 5178"/>
                <a:gd name="T154" fmla="+- 0 2392 2392"/>
                <a:gd name="T155" fmla="*/ 2392 h 121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178" h="1210">
                  <a:moveTo>
                    <a:pt x="5081" y="0"/>
                  </a:moveTo>
                  <a:lnTo>
                    <a:pt x="4583" y="165"/>
                  </a:lnTo>
                  <a:lnTo>
                    <a:pt x="4081" y="316"/>
                  </a:lnTo>
                  <a:lnTo>
                    <a:pt x="3915" y="362"/>
                  </a:lnTo>
                  <a:lnTo>
                    <a:pt x="3577" y="453"/>
                  </a:lnTo>
                  <a:lnTo>
                    <a:pt x="3244" y="536"/>
                  </a:lnTo>
                  <a:lnTo>
                    <a:pt x="3078" y="576"/>
                  </a:lnTo>
                  <a:lnTo>
                    <a:pt x="2582" y="687"/>
                  </a:lnTo>
                  <a:lnTo>
                    <a:pt x="2095" y="786"/>
                  </a:lnTo>
                  <a:lnTo>
                    <a:pt x="1776" y="846"/>
                  </a:lnTo>
                  <a:lnTo>
                    <a:pt x="1306" y="927"/>
                  </a:lnTo>
                  <a:lnTo>
                    <a:pt x="706" y="1019"/>
                  </a:lnTo>
                  <a:lnTo>
                    <a:pt x="275" y="1077"/>
                  </a:lnTo>
                  <a:lnTo>
                    <a:pt x="0" y="1111"/>
                  </a:lnTo>
                  <a:lnTo>
                    <a:pt x="15" y="1135"/>
                  </a:lnTo>
                  <a:lnTo>
                    <a:pt x="46" y="1183"/>
                  </a:lnTo>
                  <a:lnTo>
                    <a:pt x="62" y="1207"/>
                  </a:lnTo>
                  <a:lnTo>
                    <a:pt x="104" y="1209"/>
                  </a:lnTo>
                  <a:lnTo>
                    <a:pt x="150" y="1209"/>
                  </a:lnTo>
                  <a:lnTo>
                    <a:pt x="199" y="1210"/>
                  </a:lnTo>
                  <a:lnTo>
                    <a:pt x="304" y="1208"/>
                  </a:lnTo>
                  <a:lnTo>
                    <a:pt x="482" y="1203"/>
                  </a:lnTo>
                  <a:lnTo>
                    <a:pt x="752" y="1190"/>
                  </a:lnTo>
                  <a:lnTo>
                    <a:pt x="1218" y="1158"/>
                  </a:lnTo>
                  <a:lnTo>
                    <a:pt x="2104" y="1079"/>
                  </a:lnTo>
                  <a:lnTo>
                    <a:pt x="3243" y="956"/>
                  </a:lnTo>
                  <a:lnTo>
                    <a:pt x="4235" y="831"/>
                  </a:lnTo>
                  <a:lnTo>
                    <a:pt x="4785" y="752"/>
                  </a:lnTo>
                  <a:lnTo>
                    <a:pt x="5119" y="698"/>
                  </a:lnTo>
                  <a:lnTo>
                    <a:pt x="5178" y="688"/>
                  </a:lnTo>
                  <a:lnTo>
                    <a:pt x="5166" y="598"/>
                  </a:lnTo>
                  <a:lnTo>
                    <a:pt x="5156" y="527"/>
                  </a:lnTo>
                  <a:lnTo>
                    <a:pt x="5142" y="426"/>
                  </a:lnTo>
                  <a:lnTo>
                    <a:pt x="5123" y="298"/>
                  </a:lnTo>
                  <a:lnTo>
                    <a:pt x="5117" y="262"/>
                  </a:lnTo>
                  <a:lnTo>
                    <a:pt x="5111" y="218"/>
                  </a:lnTo>
                  <a:lnTo>
                    <a:pt x="5103" y="161"/>
                  </a:lnTo>
                  <a:lnTo>
                    <a:pt x="5093" y="9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97D1C99-5446-4F2E-8077-6A0529C98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9200" cy="10798"/>
            </a:xfrm>
            <a:custGeom>
              <a:avLst/>
              <a:gdLst>
                <a:gd name="T0" fmla="*/ 19200 w 19200"/>
                <a:gd name="T1" fmla="+- 0 2 2"/>
                <a:gd name="T2" fmla="*/ 2 h 10798"/>
                <a:gd name="T3" fmla="*/ 0 w 19200"/>
                <a:gd name="T4" fmla="+- 0 2 2"/>
                <a:gd name="T5" fmla="*/ 2 h 10798"/>
                <a:gd name="T6" fmla="*/ 0 w 19200"/>
                <a:gd name="T7" fmla="+- 0 742 2"/>
                <a:gd name="T8" fmla="*/ 742 h 10798"/>
                <a:gd name="T9" fmla="*/ 0 w 19200"/>
                <a:gd name="T10" fmla="+- 0 10050 2"/>
                <a:gd name="T11" fmla="*/ 10050 h 10798"/>
                <a:gd name="T12" fmla="*/ 0 w 19200"/>
                <a:gd name="T13" fmla="+- 0 10800 2"/>
                <a:gd name="T14" fmla="*/ 10800 h 10798"/>
                <a:gd name="T15" fmla="*/ 19200 w 19200"/>
                <a:gd name="T16" fmla="+- 0 10800 2"/>
                <a:gd name="T17" fmla="*/ 10800 h 10798"/>
                <a:gd name="T18" fmla="*/ 19200 w 19200"/>
                <a:gd name="T19" fmla="+- 0 10050 2"/>
                <a:gd name="T20" fmla="*/ 10050 h 10798"/>
                <a:gd name="T21" fmla="*/ 19200 w 19200"/>
                <a:gd name="T22" fmla="+- 0 742 2"/>
                <a:gd name="T23" fmla="*/ 742 h 10798"/>
                <a:gd name="T24" fmla="*/ 18440 w 19200"/>
                <a:gd name="T25" fmla="+- 0 742 2"/>
                <a:gd name="T26" fmla="*/ 742 h 10798"/>
                <a:gd name="T27" fmla="*/ 18440 w 19200"/>
                <a:gd name="T28" fmla="+- 0 2949 2"/>
                <a:gd name="T29" fmla="*/ 2949 h 10798"/>
                <a:gd name="T30" fmla="*/ 17277 w 19200"/>
                <a:gd name="T31" fmla="+- 0 3122 2"/>
                <a:gd name="T32" fmla="*/ 3122 h 10798"/>
                <a:gd name="T33" fmla="*/ 16065 w 19200"/>
                <a:gd name="T34" fmla="+- 0 3270 2"/>
                <a:gd name="T35" fmla="*/ 3270 h 10798"/>
                <a:gd name="T36" fmla="*/ 15665 w 19200"/>
                <a:gd name="T37" fmla="+- 0 3310 2"/>
                <a:gd name="T38" fmla="*/ 3310 h 10798"/>
                <a:gd name="T39" fmla="*/ 14857 w 19200"/>
                <a:gd name="T40" fmla="+- 0 3382 2"/>
                <a:gd name="T41" fmla="*/ 3382 h 10798"/>
                <a:gd name="T42" fmla="*/ 14060 w 19200"/>
                <a:gd name="T43" fmla="+- 0 3442 2"/>
                <a:gd name="T44" fmla="*/ 3442 h 10798"/>
                <a:gd name="T45" fmla="*/ 13662 w 19200"/>
                <a:gd name="T46" fmla="+- 0 3467 2"/>
                <a:gd name="T47" fmla="*/ 3467 h 10798"/>
                <a:gd name="T48" fmla="*/ 12482 w 19200"/>
                <a:gd name="T49" fmla="+- 0 3525 2"/>
                <a:gd name="T50" fmla="*/ 3525 h 10798"/>
                <a:gd name="T51" fmla="*/ 11325 w 19200"/>
                <a:gd name="T52" fmla="+- 0 3557 2"/>
                <a:gd name="T53" fmla="*/ 3557 h 10798"/>
                <a:gd name="T54" fmla="*/ 10195 w 19200"/>
                <a:gd name="T55" fmla="+- 0 3570 2"/>
                <a:gd name="T56" fmla="*/ 3570 h 10798"/>
                <a:gd name="T57" fmla="*/ 9460 w 19200"/>
                <a:gd name="T58" fmla="+- 0 3567 2"/>
                <a:gd name="T59" fmla="*/ 3567 h 10798"/>
                <a:gd name="T60" fmla="*/ 8045 w 19200"/>
                <a:gd name="T61" fmla="+- 0 3540 2"/>
                <a:gd name="T62" fmla="*/ 3540 h 10798"/>
                <a:gd name="T63" fmla="*/ 7035 w 19200"/>
                <a:gd name="T64" fmla="+- 0 3502 2"/>
                <a:gd name="T65" fmla="*/ 3502 h 10798"/>
                <a:gd name="T66" fmla="*/ 5772 w 19200"/>
                <a:gd name="T67" fmla="+- 0 3435 2"/>
                <a:gd name="T68" fmla="*/ 3435 h 10798"/>
                <a:gd name="T69" fmla="*/ 4617 w 19200"/>
                <a:gd name="T70" fmla="+- 0 3357 2"/>
                <a:gd name="T71" fmla="*/ 3357 h 10798"/>
                <a:gd name="T72" fmla="*/ 4082 w 19200"/>
                <a:gd name="T73" fmla="+- 0 3315 2"/>
                <a:gd name="T74" fmla="*/ 3315 h 10798"/>
                <a:gd name="T75" fmla="*/ 3117 w 19200"/>
                <a:gd name="T76" fmla="+- 0 3225 2"/>
                <a:gd name="T77" fmla="*/ 3225 h 10798"/>
                <a:gd name="T78" fmla="*/ 1942 w 19200"/>
                <a:gd name="T79" fmla="+- 0 3097 2"/>
                <a:gd name="T80" fmla="*/ 3097 h 10798"/>
                <a:gd name="T81" fmla="*/ 1360 w 19200"/>
                <a:gd name="T82" fmla="+- 0 3027 2"/>
                <a:gd name="T83" fmla="*/ 3027 h 10798"/>
                <a:gd name="T84" fmla="*/ 750 w 19200"/>
                <a:gd name="T85" fmla="+- 0 2943 2"/>
                <a:gd name="T86" fmla="*/ 2943 h 10798"/>
                <a:gd name="T87" fmla="*/ 750 w 19200"/>
                <a:gd name="T88" fmla="+- 0 742 2"/>
                <a:gd name="T89" fmla="*/ 742 h 10798"/>
                <a:gd name="T90" fmla="*/ 19200 w 19200"/>
                <a:gd name="T91" fmla="+- 0 742 2"/>
                <a:gd name="T92" fmla="*/ 742 h 10798"/>
                <a:gd name="T93" fmla="*/ 19200 w 19200"/>
                <a:gd name="T94" fmla="+- 0 2 2"/>
                <a:gd name="T95" fmla="*/ 2 h 1079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  <a:cxn ang="0">
                  <a:pos x="T30" y="T32"/>
                </a:cxn>
                <a:cxn ang="0">
                  <a:pos x="T33" y="T35"/>
                </a:cxn>
                <a:cxn ang="0">
                  <a:pos x="T36" y="T38"/>
                </a:cxn>
                <a:cxn ang="0">
                  <a:pos x="T39" y="T41"/>
                </a:cxn>
                <a:cxn ang="0">
                  <a:pos x="T42" y="T44"/>
                </a:cxn>
                <a:cxn ang="0">
                  <a:pos x="T45" y="T47"/>
                </a:cxn>
                <a:cxn ang="0">
                  <a:pos x="T48" y="T50"/>
                </a:cxn>
                <a:cxn ang="0">
                  <a:pos x="T51" y="T53"/>
                </a:cxn>
                <a:cxn ang="0">
                  <a:pos x="T54" y="T56"/>
                </a:cxn>
                <a:cxn ang="0">
                  <a:pos x="T57" y="T59"/>
                </a:cxn>
                <a:cxn ang="0">
                  <a:pos x="T60" y="T62"/>
                </a:cxn>
                <a:cxn ang="0">
                  <a:pos x="T63" y="T65"/>
                </a:cxn>
                <a:cxn ang="0">
                  <a:pos x="T66" y="T68"/>
                </a:cxn>
                <a:cxn ang="0">
                  <a:pos x="T69" y="T71"/>
                </a:cxn>
                <a:cxn ang="0">
                  <a:pos x="T72" y="T74"/>
                </a:cxn>
                <a:cxn ang="0">
                  <a:pos x="T75" y="T77"/>
                </a:cxn>
                <a:cxn ang="0">
                  <a:pos x="T78" y="T80"/>
                </a:cxn>
                <a:cxn ang="0">
                  <a:pos x="T81" y="T83"/>
                </a:cxn>
                <a:cxn ang="0">
                  <a:pos x="T84" y="T86"/>
                </a:cxn>
                <a:cxn ang="0">
                  <a:pos x="T87" y="T89"/>
                </a:cxn>
                <a:cxn ang="0">
                  <a:pos x="T90" y="T92"/>
                </a:cxn>
                <a:cxn ang="0">
                  <a:pos x="T93" y="T95"/>
                </a:cxn>
              </a:cxnLst>
              <a:rect l="0" t="0" r="r" b="b"/>
              <a:pathLst>
                <a:path w="19200" h="10798">
                  <a:moveTo>
                    <a:pt x="19200" y="0"/>
                  </a:moveTo>
                  <a:lnTo>
                    <a:pt x="0" y="0"/>
                  </a:lnTo>
                  <a:lnTo>
                    <a:pt x="0" y="740"/>
                  </a:lnTo>
                  <a:lnTo>
                    <a:pt x="0" y="10048"/>
                  </a:lnTo>
                  <a:lnTo>
                    <a:pt x="0" y="10798"/>
                  </a:lnTo>
                  <a:lnTo>
                    <a:pt x="19200" y="10798"/>
                  </a:lnTo>
                  <a:lnTo>
                    <a:pt x="19200" y="10048"/>
                  </a:lnTo>
                  <a:lnTo>
                    <a:pt x="19200" y="740"/>
                  </a:lnTo>
                  <a:lnTo>
                    <a:pt x="18440" y="740"/>
                  </a:lnTo>
                  <a:lnTo>
                    <a:pt x="18440" y="2947"/>
                  </a:lnTo>
                  <a:lnTo>
                    <a:pt x="17277" y="3120"/>
                  </a:lnTo>
                  <a:lnTo>
                    <a:pt x="16065" y="3268"/>
                  </a:lnTo>
                  <a:lnTo>
                    <a:pt x="15665" y="3308"/>
                  </a:lnTo>
                  <a:lnTo>
                    <a:pt x="14857" y="3380"/>
                  </a:lnTo>
                  <a:lnTo>
                    <a:pt x="14060" y="3440"/>
                  </a:lnTo>
                  <a:lnTo>
                    <a:pt x="13662" y="3465"/>
                  </a:lnTo>
                  <a:lnTo>
                    <a:pt x="12482" y="3523"/>
                  </a:lnTo>
                  <a:lnTo>
                    <a:pt x="11325" y="3555"/>
                  </a:lnTo>
                  <a:lnTo>
                    <a:pt x="10195" y="3568"/>
                  </a:lnTo>
                  <a:lnTo>
                    <a:pt x="9460" y="3565"/>
                  </a:lnTo>
                  <a:lnTo>
                    <a:pt x="8045" y="3538"/>
                  </a:lnTo>
                  <a:lnTo>
                    <a:pt x="7035" y="3500"/>
                  </a:lnTo>
                  <a:lnTo>
                    <a:pt x="5772" y="3433"/>
                  </a:lnTo>
                  <a:lnTo>
                    <a:pt x="4617" y="3355"/>
                  </a:lnTo>
                  <a:lnTo>
                    <a:pt x="4082" y="3313"/>
                  </a:lnTo>
                  <a:lnTo>
                    <a:pt x="3117" y="3223"/>
                  </a:lnTo>
                  <a:lnTo>
                    <a:pt x="1942" y="3095"/>
                  </a:lnTo>
                  <a:lnTo>
                    <a:pt x="1360" y="3025"/>
                  </a:lnTo>
                  <a:lnTo>
                    <a:pt x="750" y="2941"/>
                  </a:lnTo>
                  <a:lnTo>
                    <a:pt x="750" y="740"/>
                  </a:lnTo>
                  <a:lnTo>
                    <a:pt x="19200" y="740"/>
                  </a:lnTo>
                  <a:lnTo>
                    <a:pt x="19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5125" name="Picture 5">
              <a:extLst>
                <a:ext uri="{FF2B5EF4-FFF2-40B4-BE49-F238E27FC236}">
                  <a16:creationId xmlns:a16="http://schemas.microsoft.com/office/drawing/2014/main" id="{65F19324-5836-4C11-A993-74DEC5164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5" y="0"/>
              <a:ext cx="1205" cy="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9FED9BF-F99C-4E1D-BEB8-216A27B6E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7" y="0"/>
              <a:ext cx="1080" cy="1800"/>
            </a:xfrm>
            <a:prstGeom prst="rect">
              <a:avLst/>
            </a:prstGeom>
            <a:solidFill>
              <a:srgbClr val="ACD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5127" name="Picture 7">
              <a:extLst>
                <a:ext uri="{FF2B5EF4-FFF2-40B4-BE49-F238E27FC236}">
                  <a16:creationId xmlns:a16="http://schemas.microsoft.com/office/drawing/2014/main" id="{8993654D-DCAC-40AC-A1D0-B4C15E4B8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" y="3753"/>
              <a:ext cx="6293" cy="6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75D36B2A-412F-41CB-9F3C-9F6A2FD6E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7" y="3787"/>
              <a:ext cx="9641" cy="2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9">
              <a:extLst>
                <a:ext uri="{FF2B5EF4-FFF2-40B4-BE49-F238E27FC236}">
                  <a16:creationId xmlns:a16="http://schemas.microsoft.com/office/drawing/2014/main" id="{D5F0A94B-B014-41E5-BF0E-9A08733A0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3" y="6117"/>
              <a:ext cx="9644" cy="2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01DDC6EE-F080-438B-94E6-48CAFB926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0" y="8445"/>
              <a:ext cx="9644" cy="2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ED4E02A-2069-4DE0-9CE3-097EB3045AAA}"/>
              </a:ext>
            </a:extLst>
          </p:cNvPr>
          <p:cNvSpPr txBox="1"/>
          <p:nvPr/>
        </p:nvSpPr>
        <p:spPr>
          <a:xfrm>
            <a:off x="6096000" y="3642153"/>
            <a:ext cx="42101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Next</a:t>
            </a:r>
            <a:r>
              <a:rPr lang="en-US" sz="2400" spc="-135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generation</a:t>
            </a:r>
            <a:r>
              <a:rPr lang="en-US" sz="2400" spc="-13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glove</a:t>
            </a:r>
            <a:r>
              <a:rPr lang="en-US" sz="2400" spc="-13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like,</a:t>
            </a:r>
            <a:r>
              <a:rPr lang="en-US" sz="2400" spc="-125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wearable</a:t>
            </a:r>
            <a:r>
              <a:rPr lang="en-US" sz="2400" spc="-12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device</a:t>
            </a:r>
            <a:endParaRPr lang="en-IN" sz="2400" dirty="0">
              <a:solidFill>
                <a:schemeClr val="bg1"/>
              </a:solidFill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1271B-D7BC-4FA9-B594-EBE97869A101}"/>
              </a:ext>
            </a:extLst>
          </p:cNvPr>
          <p:cNvSpPr txBox="1"/>
          <p:nvPr/>
        </p:nvSpPr>
        <p:spPr>
          <a:xfrm>
            <a:off x="6067623" y="4967024"/>
            <a:ext cx="49335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Allows user to punch in letters without a</a:t>
            </a:r>
            <a:r>
              <a:rPr lang="en-US" sz="2400" spc="5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keyboard</a:t>
            </a:r>
            <a:endParaRPr lang="en-IN" sz="2400" dirty="0">
              <a:solidFill>
                <a:schemeClr val="bg1"/>
              </a:solidFill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2B6071-1904-4366-B2EA-FB237C38A1A8}"/>
              </a:ext>
            </a:extLst>
          </p:cNvPr>
          <p:cNvSpPr txBox="1"/>
          <p:nvPr/>
        </p:nvSpPr>
        <p:spPr>
          <a:xfrm>
            <a:off x="6096000" y="2506919"/>
            <a:ext cx="42101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Operates</a:t>
            </a:r>
            <a:r>
              <a:rPr lang="en-US" sz="2400" spc="14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computer</a:t>
            </a:r>
            <a:r>
              <a:rPr lang="en-US" sz="2400" spc="11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by</a:t>
            </a:r>
            <a:r>
              <a:rPr lang="en-US" sz="2400" spc="16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moving</a:t>
            </a:r>
            <a:r>
              <a:rPr lang="en-US" sz="2400" spc="15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two</a:t>
            </a:r>
            <a:r>
              <a:rPr lang="en-US" sz="2400" spc="14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hands</a:t>
            </a:r>
            <a:r>
              <a:rPr lang="en-US" sz="2400" spc="165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in </a:t>
            </a:r>
            <a:r>
              <a:rPr lang="en-US" sz="2400" spc="-54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empty</a:t>
            </a:r>
            <a:r>
              <a:rPr lang="en-US" sz="2400" spc="-55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air</a:t>
            </a:r>
            <a:endParaRPr lang="en-IN" sz="2400" dirty="0">
              <a:solidFill>
                <a:schemeClr val="bg1"/>
              </a:solidFill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132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</TotalTime>
  <Words>396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Times New Roman</vt:lpstr>
      <vt:lpstr>Retrospect</vt:lpstr>
      <vt:lpstr>RAJIV GANDHI INSTITUTE OF TECHNOLOGY Department of Computer Science &amp; Engineering</vt:lpstr>
      <vt:lpstr>TOPICS:</vt:lpstr>
      <vt:lpstr>INTRODUCTION</vt:lpstr>
      <vt:lpstr>VIRTUAL KEYBOARD TECHNOLOGY</vt:lpstr>
      <vt:lpstr>PowerPoint Presentation</vt:lpstr>
      <vt:lpstr>TYPES OF VIRTUAL KEYBOARD</vt:lpstr>
      <vt:lpstr>VKB PROJECTION</vt:lpstr>
      <vt:lpstr>SENSE BOARD</vt:lpstr>
      <vt:lpstr>SCURRY</vt:lpstr>
      <vt:lpstr>V TYPE</vt:lpstr>
      <vt:lpstr>APPLICATIONS</vt:lpstr>
      <vt:lpstr>ADVANTAGES</vt:lpstr>
      <vt:lpstr>DRAWBACKS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RAJIV GANDHI INSTITUTION OF TECHNOLOGY</dc:title>
  <dc:creator>mohammed touseef</dc:creator>
  <cp:lastModifiedBy>mohammed touseef</cp:lastModifiedBy>
  <cp:revision>44</cp:revision>
  <dcterms:created xsi:type="dcterms:W3CDTF">2021-05-30T09:05:02Z</dcterms:created>
  <dcterms:modified xsi:type="dcterms:W3CDTF">2021-06-01T09:48:27Z</dcterms:modified>
</cp:coreProperties>
</file>