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7B50-B715-32F4-2B0D-4A7EE227A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DED77-4C75-A313-CCD1-804720951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3D80-DDC0-C2C5-B7D4-85FDAA86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448B-ECF0-DD11-1012-89B39F3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1E42-4A79-F5FA-08E9-FF509569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5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83A8-AB4E-36D1-1EA8-30FA97C6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63F9A-2FC6-4194-747E-A6967733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5046-40DA-D700-12E0-A526F8EA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058C-D48D-D34D-586D-F5F1DADB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CFEF-5ED9-3C36-245E-99B8AF9E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DE289-A6ED-8ED3-5939-F304B8337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38A12-A0AA-AB46-96F3-4B5F31DA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0B180-100E-9736-7D4A-9012E006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EEC4-47A3-1534-AC6A-46A9711D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BCB0-F83B-9F9D-771D-65A6173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C178-FA26-6419-0D75-BCA1887E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0CB7-37F1-05C3-A16C-97678799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148F-2E1A-D99E-3790-B6D0106F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2ED8-1331-40D6-F748-36A25D18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86EF-50CC-DE0A-7E02-DCE94C99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485C-21F4-9892-E156-7767B933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B21B-607F-1A2B-CDF0-3DC808E54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A86E9-C1B7-DB0C-2D81-ACD30745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D493-96F3-5DC2-E0B3-0EBBD7B7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8A1D-41B3-F4CF-CE21-0FECD228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6222-BE0E-6BC9-DE98-723E8FCD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9E0B-EB36-E20B-53FA-4EB82B93E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4DA0C-4FD4-3B28-71D8-5F31DE0A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387EE-E57A-F9F7-1982-5801478E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547E4-C7CF-15CC-606D-97B3274F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4C50B-67AC-D9CA-0F39-F37C7D14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3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7741-FB30-A353-1AD8-4FFEC71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8DFAE-8AC4-C0E9-97CD-85C16733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8C62-C3C8-BF07-C7DF-25DDB370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6C825-397F-EA81-D21B-1D62F9E76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7DD0C-B99F-9658-F8C3-FEBDA32BD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AA209-DF90-C71B-B980-A25D5F5B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3A453-86F1-A308-C21D-33BB966D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8D8B3-3D4C-81A5-D3A8-8863435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DDA9-FCC9-051C-F495-C26BAF8A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EA4A0-CB20-2E6C-B033-5A5F8658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7F1A9-E3E8-E6F1-5260-1E36A08A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87848-7F90-2EFA-0C30-A41FFAA3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030D7-DCC2-82DB-095B-A23E3E3D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0010B-5D6F-89AF-F089-95EE3404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DE29-A939-8B2C-0386-9FDB1992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EBDA-4EC6-9DE9-3BE4-2DC8337A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9E11-7503-CA38-62F9-43D95A80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E1535-BFFA-0BE9-A700-5A5C4627E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67A9-C842-6BCB-4ECE-A9C7D131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6B09-E65E-34FD-444C-B0E83BC6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0BBD-54F7-FB27-BF70-5D7CEA7F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1F3B-EFE2-3640-C848-320E4B85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13181-8D2F-ABB8-A182-8B2B5E44B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19FC7-68D7-703A-FC8E-134F1F832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BF042-9FB2-9472-4F4B-689E4E27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466E9-285B-08A9-D2DD-8EA8AE08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DDDE1-A921-D580-EAA8-EC035485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47D66-7BD1-7576-2771-6B55EE64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49770-6789-ED4A-ACA7-EC6995D5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0DE9-1133-6204-E91D-AC8871892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998C-7B48-4199-A36B-EAA26C8CF33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D124-A064-D70A-0105-90F601D0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C8FC-E45B-4B67-90B5-C76D8D28E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0CA0-53D3-49D1-BB85-C3A5ECC9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7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361388-C9F3-77D1-11E6-B122CC19F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0" y="-87682"/>
            <a:ext cx="12192000" cy="8768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2E9DAAE1-B380-D2C7-F911-485A72FEABE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62375" y="542925"/>
            <a:ext cx="46672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Towhid Alam</dc:creator>
  <cp:lastModifiedBy>Towhid Alam</cp:lastModifiedBy>
  <cp:revision>1</cp:revision>
  <dcterms:created xsi:type="dcterms:W3CDTF">2024-12-19T10:08:45Z</dcterms:created>
  <dcterms:modified xsi:type="dcterms:W3CDTF">2024-12-19T10:09:04Z</dcterms:modified>
</cp:coreProperties>
</file>