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8622-9642-AF13-6E97-04423878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5D51-2D71-2079-12AF-53F897A7C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9C92-D4A9-43CF-1689-AEAD0B5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C846-EA20-FBD3-4002-6C73A727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8B9B-1481-1282-D2E8-252CFDA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1876-D322-8B5D-51FB-166CA47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CA2C-2C2C-A4EC-3368-B8732ED5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1241-9AA9-64FD-FBBB-BDA4312D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9C91-5FE8-10BA-D5A4-98EB74BD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C3A9-0210-4B45-AE6A-C7E1F1D9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6AA0D-7E89-3352-8F6F-244AA755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37CF1-D8FB-61AD-50B4-22A5A46C2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E6E8-F542-A9AF-CFF5-3105E72F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2D28-5A2A-C8E7-12E4-9B73A49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560C-29AF-BAAF-AAE3-F48C983C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E36-E30D-3CB2-AE79-A5407443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D5B6-971A-2578-C4A8-7881D51E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AB81-7B6B-F531-8D9E-451DDE0E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D813-56C9-7AE2-FCE9-6FD7C704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CACE-E3A5-7D69-0AB6-819C5A27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B0F9-A88B-61EA-DE0C-928D203B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709F-AFC2-B537-130D-53AD3950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12F9-16EB-5C2C-60BB-EF67F32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17CA-A354-A156-828F-59CBFBF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C8B1-1496-A3E6-4D8E-6D8AC6D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6ED-F40D-4B94-0E7B-EE7738E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447E-E918-7563-EFEF-FE03C961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93150-F4CC-D095-7598-85DBCCB0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9729-C169-C130-BD25-A62418D9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50E0-C9BB-4589-BEBC-05C339F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39DE-B65B-A7A9-B1E2-0BD14FD3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34F0-5082-102A-19BD-12CE0CB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691E-DFE9-C6B6-2DCE-E0362A36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E0F08-6FFA-A1BA-78FB-D2E9370B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F16E-C9B4-5E85-0BC0-FB6F5ED69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8CCBD-6B74-3BEA-3A04-2EEF61DBE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D966B-6F14-A98D-0775-80568BBA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9D203-D40E-FB5B-01B5-FF88F577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A9E9-9DD2-E49E-5ACB-1569DF26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6EB-FD1F-2E0F-BAC0-0B2184B1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613C6-60EC-8131-C1C9-F596D6D0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0D76-35CC-E8A0-3CD7-8DF07864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8CC21-639D-D3DC-0F94-5D7FAD2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52A23-AF5F-B512-7029-FBC9BA7D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08E19-B85F-818A-4497-4FFA2C5E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4626-7EAC-BE36-F885-EF479DDD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380A-61AE-B03C-34CF-DFCFCBB3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EE65-8B3C-9634-CC41-21E2D94E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51F5-D79A-E344-A1E1-4B1578A2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6FA1-4384-E9F3-8951-BA6A431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DAF4-5FC3-9A1B-5430-56D86259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3E36-41EA-7D61-389D-4430E96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2705-D483-131D-E69A-2BF2030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A524-D345-9D69-506E-0E8FABD01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AC31-F466-3024-CC6F-AA7D156C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B29D-5689-E69C-C41F-E82DBBAA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9669-B07C-BC1C-780A-ADCC2F65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21DB-C083-45F3-BA3B-05F11359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B3CE3-7009-16AA-34A2-801C73C5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9A21-A7A3-2539-9C20-DBA8D99D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CB39-8094-1FD1-CC7B-1B774DCA7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2121-9DC8-4B24-9186-189609A474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367D-6AE2-8F76-4EF5-921C6EC2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ECE6-3408-9C72-50CC-C7FDA3456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01D2-1590-415D-BFFA-2761ED27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864E-6A4F-0E1E-24DD-07857C34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E1564-7AF3-8587-2A59-8C03AFE6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2FA80B00-F96A-B95A-D6E8-5EEFD7252A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4275" y="523875"/>
            <a:ext cx="4743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Towhid Alam</dc:creator>
  <cp:lastModifiedBy>Towhid Alam</cp:lastModifiedBy>
  <cp:revision>1</cp:revision>
  <dcterms:created xsi:type="dcterms:W3CDTF">2024-12-20T13:02:51Z</dcterms:created>
  <dcterms:modified xsi:type="dcterms:W3CDTF">2024-12-20T13:03:35Z</dcterms:modified>
</cp:coreProperties>
</file>