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F45B2-D487-467F-9A94-7B0C079E5D24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A163E150-EA14-4F77-9C48-F5BE10B57BCC}">
      <dgm:prSet phldrT="[Texto]"/>
      <dgm:spPr/>
      <dgm:t>
        <a:bodyPr/>
        <a:lstStyle/>
        <a:p>
          <a:r>
            <a:rPr lang="es-CO" dirty="0" smtClean="0"/>
            <a:t>Principal</a:t>
          </a:r>
          <a:endParaRPr lang="es-CO" dirty="0"/>
        </a:p>
      </dgm:t>
    </dgm:pt>
    <dgm:pt modelId="{14FEC992-9E6E-4FA3-B2B7-ACE069FE1F1A}" type="parTrans" cxnId="{EDFDCB23-6F0C-4FB4-B0CB-BEF960013B47}">
      <dgm:prSet/>
      <dgm:spPr/>
      <dgm:t>
        <a:bodyPr/>
        <a:lstStyle/>
        <a:p>
          <a:endParaRPr lang="es-CO"/>
        </a:p>
      </dgm:t>
    </dgm:pt>
    <dgm:pt modelId="{395D15C9-1B31-4EA2-BE77-95DC7EAEA276}" type="sibTrans" cxnId="{EDFDCB23-6F0C-4FB4-B0CB-BEF960013B47}">
      <dgm:prSet/>
      <dgm:spPr/>
      <dgm:t>
        <a:bodyPr/>
        <a:lstStyle/>
        <a:p>
          <a:endParaRPr lang="es-CO"/>
        </a:p>
      </dgm:t>
    </dgm:pt>
    <dgm:pt modelId="{9A265861-8A40-4519-8988-8FA0E9816C9A}">
      <dgm:prSet phldrT="[Texto]"/>
      <dgm:spPr/>
      <dgm:t>
        <a:bodyPr/>
        <a:lstStyle/>
        <a:p>
          <a:r>
            <a:rPr lang="es-CO" dirty="0" smtClean="0"/>
            <a:t>Contexto</a:t>
          </a:r>
          <a:endParaRPr lang="es-CO" dirty="0"/>
        </a:p>
      </dgm:t>
    </dgm:pt>
    <dgm:pt modelId="{F3683575-B708-4DE6-B274-CC0EE932D654}" type="parTrans" cxnId="{42924C29-BA1D-443F-A629-6E51F00A8314}">
      <dgm:prSet/>
      <dgm:spPr/>
      <dgm:t>
        <a:bodyPr/>
        <a:lstStyle/>
        <a:p>
          <a:endParaRPr lang="es-CO"/>
        </a:p>
      </dgm:t>
    </dgm:pt>
    <dgm:pt modelId="{106FBF9B-C33C-469E-9085-81BF6DF4BFF2}" type="sibTrans" cxnId="{42924C29-BA1D-443F-A629-6E51F00A8314}">
      <dgm:prSet/>
      <dgm:spPr/>
      <dgm:t>
        <a:bodyPr/>
        <a:lstStyle/>
        <a:p>
          <a:endParaRPr lang="es-CO"/>
        </a:p>
      </dgm:t>
    </dgm:pt>
    <dgm:pt modelId="{819EAB9A-F748-40F1-A541-533BA30D35CC}">
      <dgm:prSet phldrT="[Texto]"/>
      <dgm:spPr/>
      <dgm:t>
        <a:bodyPr/>
        <a:lstStyle/>
        <a:p>
          <a:r>
            <a:rPr lang="es-CO" dirty="0" smtClean="0"/>
            <a:t>Conclusiones</a:t>
          </a:r>
          <a:endParaRPr lang="es-CO" dirty="0"/>
        </a:p>
      </dgm:t>
    </dgm:pt>
    <dgm:pt modelId="{6DEB2D71-26FC-4F46-996D-82A833078854}" type="parTrans" cxnId="{D885F698-7AB7-4ACA-822F-B669DA37B6C7}">
      <dgm:prSet/>
      <dgm:spPr/>
      <dgm:t>
        <a:bodyPr/>
        <a:lstStyle/>
        <a:p>
          <a:endParaRPr lang="es-CO"/>
        </a:p>
      </dgm:t>
    </dgm:pt>
    <dgm:pt modelId="{03777C16-B14D-4A1D-A6CA-3ED8250D81FD}" type="sibTrans" cxnId="{D885F698-7AB7-4ACA-822F-B669DA37B6C7}">
      <dgm:prSet/>
      <dgm:spPr/>
      <dgm:t>
        <a:bodyPr/>
        <a:lstStyle/>
        <a:p>
          <a:endParaRPr lang="es-CO"/>
        </a:p>
      </dgm:t>
    </dgm:pt>
    <dgm:pt modelId="{165F063A-4472-4E7E-8CD4-08D866650820}">
      <dgm:prSet/>
      <dgm:spPr/>
      <dgm:t>
        <a:bodyPr/>
        <a:lstStyle/>
        <a:p>
          <a:r>
            <a:rPr lang="es-CO" dirty="0" smtClean="0"/>
            <a:t>Geográfico</a:t>
          </a:r>
          <a:endParaRPr lang="es-CO" dirty="0"/>
        </a:p>
      </dgm:t>
    </dgm:pt>
    <dgm:pt modelId="{6BFFB667-AC7D-481F-ABAB-BE0DCB231F56}" type="parTrans" cxnId="{2A2DB648-3B41-4A79-97C9-7A058A3F71F3}">
      <dgm:prSet/>
      <dgm:spPr/>
      <dgm:t>
        <a:bodyPr/>
        <a:lstStyle/>
        <a:p>
          <a:endParaRPr lang="es-CO"/>
        </a:p>
      </dgm:t>
    </dgm:pt>
    <dgm:pt modelId="{FB8349AF-157D-446D-B4E0-09EBFA4A89C0}" type="sibTrans" cxnId="{2A2DB648-3B41-4A79-97C9-7A058A3F71F3}">
      <dgm:prSet/>
      <dgm:spPr/>
      <dgm:t>
        <a:bodyPr/>
        <a:lstStyle/>
        <a:p>
          <a:endParaRPr lang="es-CO"/>
        </a:p>
      </dgm:t>
    </dgm:pt>
    <dgm:pt modelId="{5B223FB3-C193-4B7F-A00F-7B1CC64CECBC}">
      <dgm:prSet/>
      <dgm:spPr/>
      <dgm:t>
        <a:bodyPr/>
        <a:lstStyle/>
        <a:p>
          <a:r>
            <a:rPr lang="es-CO" dirty="0" smtClean="0"/>
            <a:t>Temporal</a:t>
          </a:r>
          <a:endParaRPr lang="es-CO" dirty="0"/>
        </a:p>
      </dgm:t>
    </dgm:pt>
    <dgm:pt modelId="{42624048-09CD-46AB-8862-838A433E4CD1}" type="parTrans" cxnId="{16FAAAAF-C7F7-434A-A39A-3687DE46D44E}">
      <dgm:prSet/>
      <dgm:spPr/>
      <dgm:t>
        <a:bodyPr/>
        <a:lstStyle/>
        <a:p>
          <a:endParaRPr lang="es-CO"/>
        </a:p>
      </dgm:t>
    </dgm:pt>
    <dgm:pt modelId="{C9B6DFF4-AAC8-4DE0-BBFB-5366B6B12B16}" type="sibTrans" cxnId="{16FAAAAF-C7F7-434A-A39A-3687DE46D44E}">
      <dgm:prSet/>
      <dgm:spPr/>
      <dgm:t>
        <a:bodyPr/>
        <a:lstStyle/>
        <a:p>
          <a:endParaRPr lang="es-CO"/>
        </a:p>
      </dgm:t>
    </dgm:pt>
    <dgm:pt modelId="{198E1DED-2A63-4DB5-90C0-91354F88E288}">
      <dgm:prSet/>
      <dgm:spPr/>
      <dgm:t>
        <a:bodyPr/>
        <a:lstStyle/>
        <a:p>
          <a:r>
            <a:rPr lang="es-CO" dirty="0" err="1" smtClean="0"/>
            <a:t>KPI’s</a:t>
          </a:r>
          <a:endParaRPr lang="es-CO" dirty="0"/>
        </a:p>
      </dgm:t>
    </dgm:pt>
    <dgm:pt modelId="{6ED21094-3C2B-46C8-8645-E1B1C9716292}" type="parTrans" cxnId="{87B516C6-AB58-45A2-B1DC-DA5BFD49BCE9}">
      <dgm:prSet/>
      <dgm:spPr/>
      <dgm:t>
        <a:bodyPr/>
        <a:lstStyle/>
        <a:p>
          <a:endParaRPr lang="es-CO"/>
        </a:p>
      </dgm:t>
    </dgm:pt>
    <dgm:pt modelId="{E7898BF1-AEC3-41F0-9318-825CC695CD84}" type="sibTrans" cxnId="{87B516C6-AB58-45A2-B1DC-DA5BFD49BCE9}">
      <dgm:prSet/>
      <dgm:spPr/>
      <dgm:t>
        <a:bodyPr/>
        <a:lstStyle/>
        <a:p>
          <a:endParaRPr lang="es-CO"/>
        </a:p>
      </dgm:t>
    </dgm:pt>
    <dgm:pt modelId="{7ABF6530-5FFC-4860-87BF-2445E7332459}">
      <dgm:prSet/>
      <dgm:spPr/>
      <dgm:t>
        <a:bodyPr/>
        <a:lstStyle/>
        <a:p>
          <a:r>
            <a:rPr lang="es-CO" dirty="0" smtClean="0"/>
            <a:t>Sexo</a:t>
          </a:r>
          <a:endParaRPr lang="es-CO" dirty="0"/>
        </a:p>
      </dgm:t>
    </dgm:pt>
    <dgm:pt modelId="{ABFD5F5E-2606-434A-BF6E-9935987F8763}" type="parTrans" cxnId="{1578C0B9-C7FA-4E2A-8CA0-D37EB9A88BC1}">
      <dgm:prSet/>
      <dgm:spPr/>
      <dgm:t>
        <a:bodyPr/>
        <a:lstStyle/>
        <a:p>
          <a:endParaRPr lang="es-CO"/>
        </a:p>
      </dgm:t>
    </dgm:pt>
    <dgm:pt modelId="{AE919751-C300-456D-972F-EF5E3BB22A8D}" type="sibTrans" cxnId="{1578C0B9-C7FA-4E2A-8CA0-D37EB9A88BC1}">
      <dgm:prSet/>
      <dgm:spPr/>
      <dgm:t>
        <a:bodyPr/>
        <a:lstStyle/>
        <a:p>
          <a:endParaRPr lang="es-CO"/>
        </a:p>
      </dgm:t>
    </dgm:pt>
    <dgm:pt modelId="{4E75909D-1FD8-4B1D-91F6-233EB63E1437}" type="pres">
      <dgm:prSet presAssocID="{FD8F45B2-D487-467F-9A94-7B0C079E5D24}" presName="diagram" presStyleCnt="0">
        <dgm:presLayoutVars>
          <dgm:dir/>
          <dgm:resizeHandles val="exact"/>
        </dgm:presLayoutVars>
      </dgm:prSet>
      <dgm:spPr/>
    </dgm:pt>
    <dgm:pt modelId="{F668DBB8-6404-4D52-BB44-6483D2DFFF34}" type="pres">
      <dgm:prSet presAssocID="{A163E150-EA14-4F77-9C48-F5BE10B57BCC}" presName="node" presStyleLbl="node1" presStyleIdx="0" presStyleCnt="7">
        <dgm:presLayoutVars>
          <dgm:bulletEnabled val="1"/>
        </dgm:presLayoutVars>
      </dgm:prSet>
      <dgm:spPr/>
    </dgm:pt>
    <dgm:pt modelId="{F1A78E37-F769-40DF-8EFE-BCB26AC9179C}" type="pres">
      <dgm:prSet presAssocID="{395D15C9-1B31-4EA2-BE77-95DC7EAEA276}" presName="sibTrans" presStyleLbl="sibTrans2D1" presStyleIdx="0" presStyleCnt="6"/>
      <dgm:spPr/>
    </dgm:pt>
    <dgm:pt modelId="{613E2E5D-CD24-430B-B749-C39A23F39FAB}" type="pres">
      <dgm:prSet presAssocID="{395D15C9-1B31-4EA2-BE77-95DC7EAEA276}" presName="connectorText" presStyleLbl="sibTrans2D1" presStyleIdx="0" presStyleCnt="6"/>
      <dgm:spPr/>
    </dgm:pt>
    <dgm:pt modelId="{A1C064D4-E4FF-4B62-9797-E60CD67FA731}" type="pres">
      <dgm:prSet presAssocID="{9A265861-8A40-4519-8988-8FA0E9816C9A}" presName="node" presStyleLbl="node1" presStyleIdx="1" presStyleCnt="7">
        <dgm:presLayoutVars>
          <dgm:bulletEnabled val="1"/>
        </dgm:presLayoutVars>
      </dgm:prSet>
      <dgm:spPr/>
    </dgm:pt>
    <dgm:pt modelId="{FC9CAC5E-C6A5-447D-AF09-6CDBB410912E}" type="pres">
      <dgm:prSet presAssocID="{106FBF9B-C33C-469E-9085-81BF6DF4BFF2}" presName="sibTrans" presStyleLbl="sibTrans2D1" presStyleIdx="1" presStyleCnt="6"/>
      <dgm:spPr/>
    </dgm:pt>
    <dgm:pt modelId="{D3420DC4-EC44-4EA8-873B-D24397F929DE}" type="pres">
      <dgm:prSet presAssocID="{106FBF9B-C33C-469E-9085-81BF6DF4BFF2}" presName="connectorText" presStyleLbl="sibTrans2D1" presStyleIdx="1" presStyleCnt="6"/>
      <dgm:spPr/>
    </dgm:pt>
    <dgm:pt modelId="{25DD424E-C200-46CA-9AE1-35482983FE71}" type="pres">
      <dgm:prSet presAssocID="{5B223FB3-C193-4B7F-A00F-7B1CC64CECBC}" presName="node" presStyleLbl="node1" presStyleIdx="2" presStyleCnt="7">
        <dgm:presLayoutVars>
          <dgm:bulletEnabled val="1"/>
        </dgm:presLayoutVars>
      </dgm:prSet>
      <dgm:spPr/>
    </dgm:pt>
    <dgm:pt modelId="{EC6B3C47-FBC9-43D8-9519-DE76AFEEFF0B}" type="pres">
      <dgm:prSet presAssocID="{C9B6DFF4-AAC8-4DE0-BBFB-5366B6B12B16}" presName="sibTrans" presStyleLbl="sibTrans2D1" presStyleIdx="2" presStyleCnt="6"/>
      <dgm:spPr/>
    </dgm:pt>
    <dgm:pt modelId="{2649CDF4-1D5C-4D74-84FD-684F7FBD80C7}" type="pres">
      <dgm:prSet presAssocID="{C9B6DFF4-AAC8-4DE0-BBFB-5366B6B12B16}" presName="connectorText" presStyleLbl="sibTrans2D1" presStyleIdx="2" presStyleCnt="6"/>
      <dgm:spPr/>
    </dgm:pt>
    <dgm:pt modelId="{E48CD66D-41F8-467D-91A6-643970CCCE6C}" type="pres">
      <dgm:prSet presAssocID="{165F063A-4472-4E7E-8CD4-08D866650820}" presName="node" presStyleLbl="node1" presStyleIdx="3" presStyleCnt="7">
        <dgm:presLayoutVars>
          <dgm:bulletEnabled val="1"/>
        </dgm:presLayoutVars>
      </dgm:prSet>
      <dgm:spPr/>
    </dgm:pt>
    <dgm:pt modelId="{8D3C9679-5321-46F2-B069-6845AA8EC263}" type="pres">
      <dgm:prSet presAssocID="{FB8349AF-157D-446D-B4E0-09EBFA4A89C0}" presName="sibTrans" presStyleLbl="sibTrans2D1" presStyleIdx="3" presStyleCnt="6"/>
      <dgm:spPr/>
    </dgm:pt>
    <dgm:pt modelId="{3567306A-3D16-4CCF-ABA8-B65AEFB3A55B}" type="pres">
      <dgm:prSet presAssocID="{FB8349AF-157D-446D-B4E0-09EBFA4A89C0}" presName="connectorText" presStyleLbl="sibTrans2D1" presStyleIdx="3" presStyleCnt="6"/>
      <dgm:spPr/>
    </dgm:pt>
    <dgm:pt modelId="{8C34635C-E12F-4281-8B31-9846C01DBC0D}" type="pres">
      <dgm:prSet presAssocID="{7ABF6530-5FFC-4860-87BF-2445E7332459}" presName="node" presStyleLbl="node1" presStyleIdx="4" presStyleCnt="7">
        <dgm:presLayoutVars>
          <dgm:bulletEnabled val="1"/>
        </dgm:presLayoutVars>
      </dgm:prSet>
      <dgm:spPr/>
    </dgm:pt>
    <dgm:pt modelId="{1BD623C8-B4AE-4AAF-B6BF-6DA56AD5BDAB}" type="pres">
      <dgm:prSet presAssocID="{AE919751-C300-456D-972F-EF5E3BB22A8D}" presName="sibTrans" presStyleLbl="sibTrans2D1" presStyleIdx="4" presStyleCnt="6"/>
      <dgm:spPr/>
    </dgm:pt>
    <dgm:pt modelId="{EEF75B5F-567F-454C-B5EA-5FE854C7D6A5}" type="pres">
      <dgm:prSet presAssocID="{AE919751-C300-456D-972F-EF5E3BB22A8D}" presName="connectorText" presStyleLbl="sibTrans2D1" presStyleIdx="4" presStyleCnt="6"/>
      <dgm:spPr/>
    </dgm:pt>
    <dgm:pt modelId="{EBDDA3B4-7324-417A-88CC-3C9F76872F28}" type="pres">
      <dgm:prSet presAssocID="{198E1DED-2A63-4DB5-90C0-91354F88E288}" presName="node" presStyleLbl="node1" presStyleIdx="5" presStyleCnt="7">
        <dgm:presLayoutVars>
          <dgm:bulletEnabled val="1"/>
        </dgm:presLayoutVars>
      </dgm:prSet>
      <dgm:spPr/>
    </dgm:pt>
    <dgm:pt modelId="{F5E1CA0B-1D75-47C3-9E9E-81FE3E0CD401}" type="pres">
      <dgm:prSet presAssocID="{E7898BF1-AEC3-41F0-9318-825CC695CD84}" presName="sibTrans" presStyleLbl="sibTrans2D1" presStyleIdx="5" presStyleCnt="6"/>
      <dgm:spPr/>
    </dgm:pt>
    <dgm:pt modelId="{61219A81-07EA-4C2E-AC8E-23BC5BBE747A}" type="pres">
      <dgm:prSet presAssocID="{E7898BF1-AEC3-41F0-9318-825CC695CD84}" presName="connectorText" presStyleLbl="sibTrans2D1" presStyleIdx="5" presStyleCnt="6"/>
      <dgm:spPr/>
    </dgm:pt>
    <dgm:pt modelId="{94F6AC40-A945-47FE-9DEB-1EB199AD100F}" type="pres">
      <dgm:prSet presAssocID="{819EAB9A-F748-40F1-A541-533BA30D35CC}" presName="node" presStyleLbl="node1" presStyleIdx="6" presStyleCnt="7">
        <dgm:presLayoutVars>
          <dgm:bulletEnabled val="1"/>
        </dgm:presLayoutVars>
      </dgm:prSet>
      <dgm:spPr/>
    </dgm:pt>
  </dgm:ptLst>
  <dgm:cxnLst>
    <dgm:cxn modelId="{EDBD4AF5-456C-409C-B462-CC2E2C324500}" type="presOf" srcId="{FD8F45B2-D487-467F-9A94-7B0C079E5D24}" destId="{4E75909D-1FD8-4B1D-91F6-233EB63E1437}" srcOrd="0" destOrd="0" presId="urn:microsoft.com/office/officeart/2005/8/layout/process5"/>
    <dgm:cxn modelId="{42924C29-BA1D-443F-A629-6E51F00A8314}" srcId="{FD8F45B2-D487-467F-9A94-7B0C079E5D24}" destId="{9A265861-8A40-4519-8988-8FA0E9816C9A}" srcOrd="1" destOrd="0" parTransId="{F3683575-B708-4DE6-B274-CC0EE932D654}" sibTransId="{106FBF9B-C33C-469E-9085-81BF6DF4BFF2}"/>
    <dgm:cxn modelId="{586C19CB-CBB3-4B96-BB4C-1A1E63E08598}" type="presOf" srcId="{7ABF6530-5FFC-4860-87BF-2445E7332459}" destId="{8C34635C-E12F-4281-8B31-9846C01DBC0D}" srcOrd="0" destOrd="0" presId="urn:microsoft.com/office/officeart/2005/8/layout/process5"/>
    <dgm:cxn modelId="{231EF2CE-6749-46BD-A0D4-19DBDC12D718}" type="presOf" srcId="{198E1DED-2A63-4DB5-90C0-91354F88E288}" destId="{EBDDA3B4-7324-417A-88CC-3C9F76872F28}" srcOrd="0" destOrd="0" presId="urn:microsoft.com/office/officeart/2005/8/layout/process5"/>
    <dgm:cxn modelId="{E6F0A641-D38F-4F8F-B6EA-0CA6AED91359}" type="presOf" srcId="{FB8349AF-157D-446D-B4E0-09EBFA4A89C0}" destId="{8D3C9679-5321-46F2-B069-6845AA8EC263}" srcOrd="0" destOrd="0" presId="urn:microsoft.com/office/officeart/2005/8/layout/process5"/>
    <dgm:cxn modelId="{7DDAAE68-0A85-4641-8D9A-D8742DF45232}" type="presOf" srcId="{9A265861-8A40-4519-8988-8FA0E9816C9A}" destId="{A1C064D4-E4FF-4B62-9797-E60CD67FA731}" srcOrd="0" destOrd="0" presId="urn:microsoft.com/office/officeart/2005/8/layout/process5"/>
    <dgm:cxn modelId="{D885F698-7AB7-4ACA-822F-B669DA37B6C7}" srcId="{FD8F45B2-D487-467F-9A94-7B0C079E5D24}" destId="{819EAB9A-F748-40F1-A541-533BA30D35CC}" srcOrd="6" destOrd="0" parTransId="{6DEB2D71-26FC-4F46-996D-82A833078854}" sibTransId="{03777C16-B14D-4A1D-A6CA-3ED8250D81FD}"/>
    <dgm:cxn modelId="{1FD812F8-E3E7-4CB9-A7FD-344100909793}" type="presOf" srcId="{C9B6DFF4-AAC8-4DE0-BBFB-5366B6B12B16}" destId="{2649CDF4-1D5C-4D74-84FD-684F7FBD80C7}" srcOrd="1" destOrd="0" presId="urn:microsoft.com/office/officeart/2005/8/layout/process5"/>
    <dgm:cxn modelId="{726AB6AF-2474-4D43-822A-DC90E32C5697}" type="presOf" srcId="{106FBF9B-C33C-469E-9085-81BF6DF4BFF2}" destId="{D3420DC4-EC44-4EA8-873B-D24397F929DE}" srcOrd="1" destOrd="0" presId="urn:microsoft.com/office/officeart/2005/8/layout/process5"/>
    <dgm:cxn modelId="{3895C78F-F438-4C7C-B8C8-7A19AF42517A}" type="presOf" srcId="{A163E150-EA14-4F77-9C48-F5BE10B57BCC}" destId="{F668DBB8-6404-4D52-BB44-6483D2DFFF34}" srcOrd="0" destOrd="0" presId="urn:microsoft.com/office/officeart/2005/8/layout/process5"/>
    <dgm:cxn modelId="{98EFCBAF-499F-4E8A-85CD-D1BF6DD499C8}" type="presOf" srcId="{106FBF9B-C33C-469E-9085-81BF6DF4BFF2}" destId="{FC9CAC5E-C6A5-447D-AF09-6CDBB410912E}" srcOrd="0" destOrd="0" presId="urn:microsoft.com/office/officeart/2005/8/layout/process5"/>
    <dgm:cxn modelId="{B16B513F-250A-4469-8965-8619A92F202F}" type="presOf" srcId="{AE919751-C300-456D-972F-EF5E3BB22A8D}" destId="{EEF75B5F-567F-454C-B5EA-5FE854C7D6A5}" srcOrd="1" destOrd="0" presId="urn:microsoft.com/office/officeart/2005/8/layout/process5"/>
    <dgm:cxn modelId="{1578C0B9-C7FA-4E2A-8CA0-D37EB9A88BC1}" srcId="{FD8F45B2-D487-467F-9A94-7B0C079E5D24}" destId="{7ABF6530-5FFC-4860-87BF-2445E7332459}" srcOrd="4" destOrd="0" parTransId="{ABFD5F5E-2606-434A-BF6E-9935987F8763}" sibTransId="{AE919751-C300-456D-972F-EF5E3BB22A8D}"/>
    <dgm:cxn modelId="{2A2DB648-3B41-4A79-97C9-7A058A3F71F3}" srcId="{FD8F45B2-D487-467F-9A94-7B0C079E5D24}" destId="{165F063A-4472-4E7E-8CD4-08D866650820}" srcOrd="3" destOrd="0" parTransId="{6BFFB667-AC7D-481F-ABAB-BE0DCB231F56}" sibTransId="{FB8349AF-157D-446D-B4E0-09EBFA4A89C0}"/>
    <dgm:cxn modelId="{8A92291E-8750-453C-A9A7-72E4427AE742}" type="presOf" srcId="{C9B6DFF4-AAC8-4DE0-BBFB-5366B6B12B16}" destId="{EC6B3C47-FBC9-43D8-9519-DE76AFEEFF0B}" srcOrd="0" destOrd="0" presId="urn:microsoft.com/office/officeart/2005/8/layout/process5"/>
    <dgm:cxn modelId="{CB3F9D74-78E3-4D11-9349-424ED5BB4459}" type="presOf" srcId="{FB8349AF-157D-446D-B4E0-09EBFA4A89C0}" destId="{3567306A-3D16-4CCF-ABA8-B65AEFB3A55B}" srcOrd="1" destOrd="0" presId="urn:microsoft.com/office/officeart/2005/8/layout/process5"/>
    <dgm:cxn modelId="{F18BD99D-9E8B-4121-A79F-C0E1A6973B10}" type="presOf" srcId="{165F063A-4472-4E7E-8CD4-08D866650820}" destId="{E48CD66D-41F8-467D-91A6-643970CCCE6C}" srcOrd="0" destOrd="0" presId="urn:microsoft.com/office/officeart/2005/8/layout/process5"/>
    <dgm:cxn modelId="{87B516C6-AB58-45A2-B1DC-DA5BFD49BCE9}" srcId="{FD8F45B2-D487-467F-9A94-7B0C079E5D24}" destId="{198E1DED-2A63-4DB5-90C0-91354F88E288}" srcOrd="5" destOrd="0" parTransId="{6ED21094-3C2B-46C8-8645-E1B1C9716292}" sibTransId="{E7898BF1-AEC3-41F0-9318-825CC695CD84}"/>
    <dgm:cxn modelId="{7C63F30F-A8F8-440A-8A72-9CC28A3C1309}" type="presOf" srcId="{5B223FB3-C193-4B7F-A00F-7B1CC64CECBC}" destId="{25DD424E-C200-46CA-9AE1-35482983FE71}" srcOrd="0" destOrd="0" presId="urn:microsoft.com/office/officeart/2005/8/layout/process5"/>
    <dgm:cxn modelId="{6E5A36B7-1996-4067-A72E-591BB311C8F5}" type="presOf" srcId="{E7898BF1-AEC3-41F0-9318-825CC695CD84}" destId="{F5E1CA0B-1D75-47C3-9E9E-81FE3E0CD401}" srcOrd="0" destOrd="0" presId="urn:microsoft.com/office/officeart/2005/8/layout/process5"/>
    <dgm:cxn modelId="{7BE9DDD9-94C0-4F60-ACDC-515C14C1DEED}" type="presOf" srcId="{819EAB9A-F748-40F1-A541-533BA30D35CC}" destId="{94F6AC40-A945-47FE-9DEB-1EB199AD100F}" srcOrd="0" destOrd="0" presId="urn:microsoft.com/office/officeart/2005/8/layout/process5"/>
    <dgm:cxn modelId="{76FD1247-F50D-471F-B535-410F179F3FAE}" type="presOf" srcId="{AE919751-C300-456D-972F-EF5E3BB22A8D}" destId="{1BD623C8-B4AE-4AAF-B6BF-6DA56AD5BDAB}" srcOrd="0" destOrd="0" presId="urn:microsoft.com/office/officeart/2005/8/layout/process5"/>
    <dgm:cxn modelId="{16FAAAAF-C7F7-434A-A39A-3687DE46D44E}" srcId="{FD8F45B2-D487-467F-9A94-7B0C079E5D24}" destId="{5B223FB3-C193-4B7F-A00F-7B1CC64CECBC}" srcOrd="2" destOrd="0" parTransId="{42624048-09CD-46AB-8862-838A433E4CD1}" sibTransId="{C9B6DFF4-AAC8-4DE0-BBFB-5366B6B12B16}"/>
    <dgm:cxn modelId="{953A9E1F-AC9D-4C1B-AEFD-BDB5E9AD6064}" type="presOf" srcId="{395D15C9-1B31-4EA2-BE77-95DC7EAEA276}" destId="{F1A78E37-F769-40DF-8EFE-BCB26AC9179C}" srcOrd="0" destOrd="0" presId="urn:microsoft.com/office/officeart/2005/8/layout/process5"/>
    <dgm:cxn modelId="{53E0FFBC-D27E-402D-85EB-A56BA4047C43}" type="presOf" srcId="{E7898BF1-AEC3-41F0-9318-825CC695CD84}" destId="{61219A81-07EA-4C2E-AC8E-23BC5BBE747A}" srcOrd="1" destOrd="0" presId="urn:microsoft.com/office/officeart/2005/8/layout/process5"/>
    <dgm:cxn modelId="{C90EA6EC-AEDA-4820-A0BE-DDE5B171C6A2}" type="presOf" srcId="{395D15C9-1B31-4EA2-BE77-95DC7EAEA276}" destId="{613E2E5D-CD24-430B-B749-C39A23F39FAB}" srcOrd="1" destOrd="0" presId="urn:microsoft.com/office/officeart/2005/8/layout/process5"/>
    <dgm:cxn modelId="{EDFDCB23-6F0C-4FB4-B0CB-BEF960013B47}" srcId="{FD8F45B2-D487-467F-9A94-7B0C079E5D24}" destId="{A163E150-EA14-4F77-9C48-F5BE10B57BCC}" srcOrd="0" destOrd="0" parTransId="{14FEC992-9E6E-4FA3-B2B7-ACE069FE1F1A}" sibTransId="{395D15C9-1B31-4EA2-BE77-95DC7EAEA276}"/>
    <dgm:cxn modelId="{6DF8DFAD-87A7-4FB2-A5F6-F83021EF645D}" type="presParOf" srcId="{4E75909D-1FD8-4B1D-91F6-233EB63E1437}" destId="{F668DBB8-6404-4D52-BB44-6483D2DFFF34}" srcOrd="0" destOrd="0" presId="urn:microsoft.com/office/officeart/2005/8/layout/process5"/>
    <dgm:cxn modelId="{80E75FC0-49B5-4652-B429-EA43B4421D41}" type="presParOf" srcId="{4E75909D-1FD8-4B1D-91F6-233EB63E1437}" destId="{F1A78E37-F769-40DF-8EFE-BCB26AC9179C}" srcOrd="1" destOrd="0" presId="urn:microsoft.com/office/officeart/2005/8/layout/process5"/>
    <dgm:cxn modelId="{3F68230E-BFDB-4418-AB6D-C36D0ADF0E0D}" type="presParOf" srcId="{F1A78E37-F769-40DF-8EFE-BCB26AC9179C}" destId="{613E2E5D-CD24-430B-B749-C39A23F39FAB}" srcOrd="0" destOrd="0" presId="urn:microsoft.com/office/officeart/2005/8/layout/process5"/>
    <dgm:cxn modelId="{02FC27A3-2398-4B49-B674-951CB059FC80}" type="presParOf" srcId="{4E75909D-1FD8-4B1D-91F6-233EB63E1437}" destId="{A1C064D4-E4FF-4B62-9797-E60CD67FA731}" srcOrd="2" destOrd="0" presId="urn:microsoft.com/office/officeart/2005/8/layout/process5"/>
    <dgm:cxn modelId="{820DCCE7-72E5-4214-B92B-E4D014B21F20}" type="presParOf" srcId="{4E75909D-1FD8-4B1D-91F6-233EB63E1437}" destId="{FC9CAC5E-C6A5-447D-AF09-6CDBB410912E}" srcOrd="3" destOrd="0" presId="urn:microsoft.com/office/officeart/2005/8/layout/process5"/>
    <dgm:cxn modelId="{1C02DB8E-8BFA-4295-8CC7-8C431C677FE6}" type="presParOf" srcId="{FC9CAC5E-C6A5-447D-AF09-6CDBB410912E}" destId="{D3420DC4-EC44-4EA8-873B-D24397F929DE}" srcOrd="0" destOrd="0" presId="urn:microsoft.com/office/officeart/2005/8/layout/process5"/>
    <dgm:cxn modelId="{57D8059E-B5B8-4720-B027-B20A2196F613}" type="presParOf" srcId="{4E75909D-1FD8-4B1D-91F6-233EB63E1437}" destId="{25DD424E-C200-46CA-9AE1-35482983FE71}" srcOrd="4" destOrd="0" presId="urn:microsoft.com/office/officeart/2005/8/layout/process5"/>
    <dgm:cxn modelId="{A6368525-9D61-45E1-9DA2-3813E673223F}" type="presParOf" srcId="{4E75909D-1FD8-4B1D-91F6-233EB63E1437}" destId="{EC6B3C47-FBC9-43D8-9519-DE76AFEEFF0B}" srcOrd="5" destOrd="0" presId="urn:microsoft.com/office/officeart/2005/8/layout/process5"/>
    <dgm:cxn modelId="{D43D5DDA-46E5-4180-BB61-A27FDE79D6FE}" type="presParOf" srcId="{EC6B3C47-FBC9-43D8-9519-DE76AFEEFF0B}" destId="{2649CDF4-1D5C-4D74-84FD-684F7FBD80C7}" srcOrd="0" destOrd="0" presId="urn:microsoft.com/office/officeart/2005/8/layout/process5"/>
    <dgm:cxn modelId="{F2CA133E-98A4-45A4-A75F-9698847B7CD4}" type="presParOf" srcId="{4E75909D-1FD8-4B1D-91F6-233EB63E1437}" destId="{E48CD66D-41F8-467D-91A6-643970CCCE6C}" srcOrd="6" destOrd="0" presId="urn:microsoft.com/office/officeart/2005/8/layout/process5"/>
    <dgm:cxn modelId="{8284BDBE-758A-4411-9B3F-1A28EBCB1499}" type="presParOf" srcId="{4E75909D-1FD8-4B1D-91F6-233EB63E1437}" destId="{8D3C9679-5321-46F2-B069-6845AA8EC263}" srcOrd="7" destOrd="0" presId="urn:microsoft.com/office/officeart/2005/8/layout/process5"/>
    <dgm:cxn modelId="{3952380E-0104-42B8-B851-3E243EA0AD7E}" type="presParOf" srcId="{8D3C9679-5321-46F2-B069-6845AA8EC263}" destId="{3567306A-3D16-4CCF-ABA8-B65AEFB3A55B}" srcOrd="0" destOrd="0" presId="urn:microsoft.com/office/officeart/2005/8/layout/process5"/>
    <dgm:cxn modelId="{250903DB-C79A-48BD-9733-3E124F747DC5}" type="presParOf" srcId="{4E75909D-1FD8-4B1D-91F6-233EB63E1437}" destId="{8C34635C-E12F-4281-8B31-9846C01DBC0D}" srcOrd="8" destOrd="0" presId="urn:microsoft.com/office/officeart/2005/8/layout/process5"/>
    <dgm:cxn modelId="{BD811DBA-5156-4E7F-93D8-8CAEE8DBDEF3}" type="presParOf" srcId="{4E75909D-1FD8-4B1D-91F6-233EB63E1437}" destId="{1BD623C8-B4AE-4AAF-B6BF-6DA56AD5BDAB}" srcOrd="9" destOrd="0" presId="urn:microsoft.com/office/officeart/2005/8/layout/process5"/>
    <dgm:cxn modelId="{27743942-0934-4CB8-8A4C-BF4B0D0AD48B}" type="presParOf" srcId="{1BD623C8-B4AE-4AAF-B6BF-6DA56AD5BDAB}" destId="{EEF75B5F-567F-454C-B5EA-5FE854C7D6A5}" srcOrd="0" destOrd="0" presId="urn:microsoft.com/office/officeart/2005/8/layout/process5"/>
    <dgm:cxn modelId="{056EF6B6-B5E4-4EE4-BD8A-4DD6B08D1D80}" type="presParOf" srcId="{4E75909D-1FD8-4B1D-91F6-233EB63E1437}" destId="{EBDDA3B4-7324-417A-88CC-3C9F76872F28}" srcOrd="10" destOrd="0" presId="urn:microsoft.com/office/officeart/2005/8/layout/process5"/>
    <dgm:cxn modelId="{60315E88-CC2F-4D16-A3B2-C1931E42CE3C}" type="presParOf" srcId="{4E75909D-1FD8-4B1D-91F6-233EB63E1437}" destId="{F5E1CA0B-1D75-47C3-9E9E-81FE3E0CD401}" srcOrd="11" destOrd="0" presId="urn:microsoft.com/office/officeart/2005/8/layout/process5"/>
    <dgm:cxn modelId="{801350C5-3E19-45C6-99DD-26D4856D9D73}" type="presParOf" srcId="{F5E1CA0B-1D75-47C3-9E9E-81FE3E0CD401}" destId="{61219A81-07EA-4C2E-AC8E-23BC5BBE747A}" srcOrd="0" destOrd="0" presId="urn:microsoft.com/office/officeart/2005/8/layout/process5"/>
    <dgm:cxn modelId="{5FC84EE7-66AC-4248-88A1-FE8CCC488C88}" type="presParOf" srcId="{4E75909D-1FD8-4B1D-91F6-233EB63E1437}" destId="{94F6AC40-A945-47FE-9DEB-1EB199AD100F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1B50-657D-4C88-9E02-FD33D0231BC6}" type="doc">
      <dgm:prSet loTypeId="urn:microsoft.com/office/officeart/2005/8/layout/cycle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569E8401-2459-41A6-921D-066F3D74D6DF}">
      <dgm:prSet phldrT="[Texto]"/>
      <dgm:spPr/>
      <dgm:t>
        <a:bodyPr/>
        <a:lstStyle/>
        <a:p>
          <a:r>
            <a:rPr lang="es-CO" dirty="0" smtClean="0"/>
            <a:t>76% de victimas son hombres</a:t>
          </a:r>
          <a:endParaRPr lang="es-CO" dirty="0"/>
        </a:p>
      </dgm:t>
    </dgm:pt>
    <dgm:pt modelId="{00F2A5E3-556E-4D0F-8F79-D7E5BC4EB530}" type="parTrans" cxnId="{898C5FCA-69B7-44F1-89B6-B7D911E2C5CE}">
      <dgm:prSet/>
      <dgm:spPr/>
      <dgm:t>
        <a:bodyPr/>
        <a:lstStyle/>
        <a:p>
          <a:endParaRPr lang="es-CO"/>
        </a:p>
      </dgm:t>
    </dgm:pt>
    <dgm:pt modelId="{9BEBD576-841E-433D-8345-51F4DCF4D8C1}" type="sibTrans" cxnId="{898C5FCA-69B7-44F1-89B6-B7D911E2C5CE}">
      <dgm:prSet/>
      <dgm:spPr/>
      <dgm:t>
        <a:bodyPr/>
        <a:lstStyle/>
        <a:p>
          <a:endParaRPr lang="es-CO"/>
        </a:p>
      </dgm:t>
    </dgm:pt>
    <dgm:pt modelId="{F8B465C1-DF22-454A-B2CE-316D16058783}">
      <dgm:prSet phldrT="[Texto]"/>
      <dgm:spPr/>
      <dgm:t>
        <a:bodyPr/>
        <a:lstStyle/>
        <a:p>
          <a:r>
            <a:rPr lang="es-CO" dirty="0" smtClean="0"/>
            <a:t>En la mayoría de siniestros, se da con solo un individuo (1) como víctima</a:t>
          </a:r>
          <a:endParaRPr lang="es-CO" dirty="0"/>
        </a:p>
      </dgm:t>
    </dgm:pt>
    <dgm:pt modelId="{E633DBAA-BAD4-4723-AFA7-F804BC430AB0}" type="parTrans" cxnId="{78E001D3-C04F-4267-93DF-824B264A9F6B}">
      <dgm:prSet/>
      <dgm:spPr/>
      <dgm:t>
        <a:bodyPr/>
        <a:lstStyle/>
        <a:p>
          <a:endParaRPr lang="es-CO"/>
        </a:p>
      </dgm:t>
    </dgm:pt>
    <dgm:pt modelId="{40DA36D9-AE0C-43D2-8B7C-C1658AC99781}" type="sibTrans" cxnId="{78E001D3-C04F-4267-93DF-824B264A9F6B}">
      <dgm:prSet/>
      <dgm:spPr/>
      <dgm:t>
        <a:bodyPr/>
        <a:lstStyle/>
        <a:p>
          <a:endParaRPr lang="es-CO"/>
        </a:p>
      </dgm:t>
    </dgm:pt>
    <dgm:pt modelId="{698DB770-F501-4C7E-839F-7C494CCBAB59}">
      <dgm:prSet phldrT="[Texto]"/>
      <dgm:spPr/>
      <dgm:t>
        <a:bodyPr/>
        <a:lstStyle/>
        <a:p>
          <a:r>
            <a:rPr lang="es-CO" dirty="0" smtClean="0"/>
            <a:t>62%de victimas se producen en Avenidas</a:t>
          </a:r>
          <a:endParaRPr lang="es-CO" dirty="0"/>
        </a:p>
      </dgm:t>
    </dgm:pt>
    <dgm:pt modelId="{2B2538F2-7BC2-415C-897C-91A03E24F6EE}" type="parTrans" cxnId="{A5FE9AD7-584E-47DE-8CCC-5E3C0CF3EB99}">
      <dgm:prSet/>
      <dgm:spPr/>
      <dgm:t>
        <a:bodyPr/>
        <a:lstStyle/>
        <a:p>
          <a:endParaRPr lang="es-CO"/>
        </a:p>
      </dgm:t>
    </dgm:pt>
    <dgm:pt modelId="{E589565E-698F-4E8B-9595-634BF0890C66}" type="sibTrans" cxnId="{A5FE9AD7-584E-47DE-8CCC-5E3C0CF3EB99}">
      <dgm:prSet/>
      <dgm:spPr/>
      <dgm:t>
        <a:bodyPr/>
        <a:lstStyle/>
        <a:p>
          <a:endParaRPr lang="es-CO"/>
        </a:p>
      </dgm:t>
    </dgm:pt>
    <dgm:pt modelId="{FAE09B91-E78C-4B2D-B029-418B5A1FE385}">
      <dgm:prSet phldrT="[Texto]"/>
      <dgm:spPr/>
      <dgm:t>
        <a:bodyPr/>
        <a:lstStyle/>
        <a:p>
          <a:r>
            <a:rPr lang="es-CO" dirty="0" smtClean="0"/>
            <a:t>En el Rango de 20 a 40 se encuentra la mediana </a:t>
          </a:r>
          <a:endParaRPr lang="es-CO" dirty="0"/>
        </a:p>
      </dgm:t>
    </dgm:pt>
    <dgm:pt modelId="{3B7DF849-C122-4B2D-A82E-9128081E89F3}" type="parTrans" cxnId="{9C43FF56-148F-4B5E-87AB-24E19E5E3172}">
      <dgm:prSet/>
      <dgm:spPr/>
      <dgm:t>
        <a:bodyPr/>
        <a:lstStyle/>
        <a:p>
          <a:endParaRPr lang="es-CO"/>
        </a:p>
      </dgm:t>
    </dgm:pt>
    <dgm:pt modelId="{763BD0E8-C8C4-4841-8370-BD14225ECBFF}" type="sibTrans" cxnId="{9C43FF56-148F-4B5E-87AB-24E19E5E3172}">
      <dgm:prSet/>
      <dgm:spPr/>
      <dgm:t>
        <a:bodyPr/>
        <a:lstStyle/>
        <a:p>
          <a:endParaRPr lang="es-CO"/>
        </a:p>
      </dgm:t>
    </dgm:pt>
    <dgm:pt modelId="{7D86AC1C-AB10-4F13-8789-5C79788D7D6B}">
      <dgm:prSet phldrT="[Texto]"/>
      <dgm:spPr/>
      <dgm:t>
        <a:bodyPr/>
        <a:lstStyle/>
        <a:p>
          <a:r>
            <a:rPr lang="es-CO" dirty="0" smtClean="0"/>
            <a:t>Moto es el vehículo más accidentado</a:t>
          </a:r>
          <a:endParaRPr lang="es-CO" dirty="0"/>
        </a:p>
      </dgm:t>
    </dgm:pt>
    <dgm:pt modelId="{812DCF40-1A92-4BD0-B983-93FC9F9545F8}" type="parTrans" cxnId="{BC7F82DC-82FE-4BFF-AA91-6C25B54A5470}">
      <dgm:prSet/>
      <dgm:spPr/>
      <dgm:t>
        <a:bodyPr/>
        <a:lstStyle/>
        <a:p>
          <a:endParaRPr lang="es-CO"/>
        </a:p>
      </dgm:t>
    </dgm:pt>
    <dgm:pt modelId="{840740CE-3A56-4012-B595-D26C78FCDB29}" type="sibTrans" cxnId="{BC7F82DC-82FE-4BFF-AA91-6C25B54A5470}">
      <dgm:prSet/>
      <dgm:spPr/>
      <dgm:t>
        <a:bodyPr/>
        <a:lstStyle/>
        <a:p>
          <a:endParaRPr lang="es-CO"/>
        </a:p>
      </dgm:t>
    </dgm:pt>
    <dgm:pt modelId="{27DEE757-692C-4CD5-9141-218D3D1CCDBA}" type="pres">
      <dgm:prSet presAssocID="{C6551B50-657D-4C88-9E02-FD33D0231BC6}" presName="Name0" presStyleCnt="0">
        <dgm:presLayoutVars>
          <dgm:dir/>
          <dgm:resizeHandles val="exact"/>
        </dgm:presLayoutVars>
      </dgm:prSet>
      <dgm:spPr/>
    </dgm:pt>
    <dgm:pt modelId="{25559F9F-6371-4AC0-8FD3-410D9159D0C9}" type="pres">
      <dgm:prSet presAssocID="{C6551B50-657D-4C88-9E02-FD33D0231BC6}" presName="cycle" presStyleCnt="0"/>
      <dgm:spPr/>
    </dgm:pt>
    <dgm:pt modelId="{63060F42-C2F5-4986-9603-B3379E1FAA74}" type="pres">
      <dgm:prSet presAssocID="{569E8401-2459-41A6-921D-066F3D74D6DF}" presName="nodeFirstNode" presStyleLbl="node1" presStyleIdx="0" presStyleCnt="5">
        <dgm:presLayoutVars>
          <dgm:bulletEnabled val="1"/>
        </dgm:presLayoutVars>
      </dgm:prSet>
      <dgm:spPr/>
    </dgm:pt>
    <dgm:pt modelId="{B8841556-44DA-4A9F-A10A-7B0ACBFB46E2}" type="pres">
      <dgm:prSet presAssocID="{9BEBD576-841E-433D-8345-51F4DCF4D8C1}" presName="sibTransFirstNode" presStyleLbl="bgShp" presStyleIdx="0" presStyleCnt="1"/>
      <dgm:spPr/>
    </dgm:pt>
    <dgm:pt modelId="{D9BBB8A1-3161-4F12-8F91-E3D7F715E504}" type="pres">
      <dgm:prSet presAssocID="{F8B465C1-DF22-454A-B2CE-316D16058783}" presName="nodeFollowingNodes" presStyleLbl="node1" presStyleIdx="1" presStyleCnt="5">
        <dgm:presLayoutVars>
          <dgm:bulletEnabled val="1"/>
        </dgm:presLayoutVars>
      </dgm:prSet>
      <dgm:spPr/>
    </dgm:pt>
    <dgm:pt modelId="{6A65F4B2-AE7C-4653-B6C6-736007ACD860}" type="pres">
      <dgm:prSet presAssocID="{698DB770-F501-4C7E-839F-7C494CCBAB59}" presName="nodeFollowingNodes" presStyleLbl="node1" presStyleIdx="2" presStyleCnt="5">
        <dgm:presLayoutVars>
          <dgm:bulletEnabled val="1"/>
        </dgm:presLayoutVars>
      </dgm:prSet>
      <dgm:spPr/>
    </dgm:pt>
    <dgm:pt modelId="{A06B13B2-1027-4999-92AC-A2BD45AC15CF}" type="pres">
      <dgm:prSet presAssocID="{FAE09B91-E78C-4B2D-B029-418B5A1FE385}" presName="nodeFollowingNodes" presStyleLbl="node1" presStyleIdx="3" presStyleCnt="5">
        <dgm:presLayoutVars>
          <dgm:bulletEnabled val="1"/>
        </dgm:presLayoutVars>
      </dgm:prSet>
      <dgm:spPr/>
    </dgm:pt>
    <dgm:pt modelId="{315C2273-535F-48D5-8814-9C451EBBF111}" type="pres">
      <dgm:prSet presAssocID="{7D86AC1C-AB10-4F13-8789-5C79788D7D6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95A0AC5A-6E8A-4B0A-9FE1-B7DB5E0F2D33}" type="presOf" srcId="{FAE09B91-E78C-4B2D-B029-418B5A1FE385}" destId="{A06B13B2-1027-4999-92AC-A2BD45AC15CF}" srcOrd="0" destOrd="0" presId="urn:microsoft.com/office/officeart/2005/8/layout/cycle3"/>
    <dgm:cxn modelId="{BC7F82DC-82FE-4BFF-AA91-6C25B54A5470}" srcId="{C6551B50-657D-4C88-9E02-FD33D0231BC6}" destId="{7D86AC1C-AB10-4F13-8789-5C79788D7D6B}" srcOrd="4" destOrd="0" parTransId="{812DCF40-1A92-4BD0-B983-93FC9F9545F8}" sibTransId="{840740CE-3A56-4012-B595-D26C78FCDB29}"/>
    <dgm:cxn modelId="{9C43FF56-148F-4B5E-87AB-24E19E5E3172}" srcId="{C6551B50-657D-4C88-9E02-FD33D0231BC6}" destId="{FAE09B91-E78C-4B2D-B029-418B5A1FE385}" srcOrd="3" destOrd="0" parTransId="{3B7DF849-C122-4B2D-A82E-9128081E89F3}" sibTransId="{763BD0E8-C8C4-4841-8370-BD14225ECBFF}"/>
    <dgm:cxn modelId="{E0B46934-4383-42ED-BCBF-22526630A5C6}" type="presOf" srcId="{698DB770-F501-4C7E-839F-7C494CCBAB59}" destId="{6A65F4B2-AE7C-4653-B6C6-736007ACD860}" srcOrd="0" destOrd="0" presId="urn:microsoft.com/office/officeart/2005/8/layout/cycle3"/>
    <dgm:cxn modelId="{B6DBCB5A-8E5A-41AF-B1F1-FC37363B268B}" type="presOf" srcId="{C6551B50-657D-4C88-9E02-FD33D0231BC6}" destId="{27DEE757-692C-4CD5-9141-218D3D1CCDBA}" srcOrd="0" destOrd="0" presId="urn:microsoft.com/office/officeart/2005/8/layout/cycle3"/>
    <dgm:cxn modelId="{A5FE9AD7-584E-47DE-8CCC-5E3C0CF3EB99}" srcId="{C6551B50-657D-4C88-9E02-FD33D0231BC6}" destId="{698DB770-F501-4C7E-839F-7C494CCBAB59}" srcOrd="2" destOrd="0" parTransId="{2B2538F2-7BC2-415C-897C-91A03E24F6EE}" sibTransId="{E589565E-698F-4E8B-9595-634BF0890C66}"/>
    <dgm:cxn modelId="{696F7ED4-5F35-48EF-9A0A-ED4292C2E7A4}" type="presOf" srcId="{7D86AC1C-AB10-4F13-8789-5C79788D7D6B}" destId="{315C2273-535F-48D5-8814-9C451EBBF111}" srcOrd="0" destOrd="0" presId="urn:microsoft.com/office/officeart/2005/8/layout/cycle3"/>
    <dgm:cxn modelId="{898C5FCA-69B7-44F1-89B6-B7D911E2C5CE}" srcId="{C6551B50-657D-4C88-9E02-FD33D0231BC6}" destId="{569E8401-2459-41A6-921D-066F3D74D6DF}" srcOrd="0" destOrd="0" parTransId="{00F2A5E3-556E-4D0F-8F79-D7E5BC4EB530}" sibTransId="{9BEBD576-841E-433D-8345-51F4DCF4D8C1}"/>
    <dgm:cxn modelId="{49DCD78C-63CC-4C0A-BEC4-86A5893B8A49}" type="presOf" srcId="{9BEBD576-841E-433D-8345-51F4DCF4D8C1}" destId="{B8841556-44DA-4A9F-A10A-7B0ACBFB46E2}" srcOrd="0" destOrd="0" presId="urn:microsoft.com/office/officeart/2005/8/layout/cycle3"/>
    <dgm:cxn modelId="{88432DCC-600D-4867-B688-BACDFA402122}" type="presOf" srcId="{F8B465C1-DF22-454A-B2CE-316D16058783}" destId="{D9BBB8A1-3161-4F12-8F91-E3D7F715E504}" srcOrd="0" destOrd="0" presId="urn:microsoft.com/office/officeart/2005/8/layout/cycle3"/>
    <dgm:cxn modelId="{231DFEBE-EB9C-44E9-863F-5294C0BFC76A}" type="presOf" srcId="{569E8401-2459-41A6-921D-066F3D74D6DF}" destId="{63060F42-C2F5-4986-9603-B3379E1FAA74}" srcOrd="0" destOrd="0" presId="urn:microsoft.com/office/officeart/2005/8/layout/cycle3"/>
    <dgm:cxn modelId="{78E001D3-C04F-4267-93DF-824B264A9F6B}" srcId="{C6551B50-657D-4C88-9E02-FD33D0231BC6}" destId="{F8B465C1-DF22-454A-B2CE-316D16058783}" srcOrd="1" destOrd="0" parTransId="{E633DBAA-BAD4-4723-AFA7-F804BC430AB0}" sibTransId="{40DA36D9-AE0C-43D2-8B7C-C1658AC99781}"/>
    <dgm:cxn modelId="{8E7A418A-6883-47E2-B18E-7115EB606083}" type="presParOf" srcId="{27DEE757-692C-4CD5-9141-218D3D1CCDBA}" destId="{25559F9F-6371-4AC0-8FD3-410D9159D0C9}" srcOrd="0" destOrd="0" presId="urn:microsoft.com/office/officeart/2005/8/layout/cycle3"/>
    <dgm:cxn modelId="{7CC9F88E-A4B0-46E8-970A-6F1F2BC402DD}" type="presParOf" srcId="{25559F9F-6371-4AC0-8FD3-410D9159D0C9}" destId="{63060F42-C2F5-4986-9603-B3379E1FAA74}" srcOrd="0" destOrd="0" presId="urn:microsoft.com/office/officeart/2005/8/layout/cycle3"/>
    <dgm:cxn modelId="{B788D84C-CE37-410B-B5C3-854FE9A9CEA0}" type="presParOf" srcId="{25559F9F-6371-4AC0-8FD3-410D9159D0C9}" destId="{B8841556-44DA-4A9F-A10A-7B0ACBFB46E2}" srcOrd="1" destOrd="0" presId="urn:microsoft.com/office/officeart/2005/8/layout/cycle3"/>
    <dgm:cxn modelId="{67FAECBC-5D4D-471C-BB78-C2426E9293DC}" type="presParOf" srcId="{25559F9F-6371-4AC0-8FD3-410D9159D0C9}" destId="{D9BBB8A1-3161-4F12-8F91-E3D7F715E504}" srcOrd="2" destOrd="0" presId="urn:microsoft.com/office/officeart/2005/8/layout/cycle3"/>
    <dgm:cxn modelId="{53F09EDF-0DF8-4F50-9C38-A437A833257C}" type="presParOf" srcId="{25559F9F-6371-4AC0-8FD3-410D9159D0C9}" destId="{6A65F4B2-AE7C-4653-B6C6-736007ACD860}" srcOrd="3" destOrd="0" presId="urn:microsoft.com/office/officeart/2005/8/layout/cycle3"/>
    <dgm:cxn modelId="{AE2635F4-BBC1-4B60-B7B5-CDB1D8E5E8AB}" type="presParOf" srcId="{25559F9F-6371-4AC0-8FD3-410D9159D0C9}" destId="{A06B13B2-1027-4999-92AC-A2BD45AC15CF}" srcOrd="4" destOrd="0" presId="urn:microsoft.com/office/officeart/2005/8/layout/cycle3"/>
    <dgm:cxn modelId="{7AEEF2BE-AF0D-4316-A390-63F1B8862A92}" type="presParOf" srcId="{25559F9F-6371-4AC0-8FD3-410D9159D0C9}" destId="{315C2273-535F-48D5-8814-9C451EBBF11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8DBB8-6404-4D52-BB44-6483D2DFFF34}">
      <dsp:nvSpPr>
        <dsp:cNvPr id="0" name=""/>
        <dsp:cNvSpPr/>
      </dsp:nvSpPr>
      <dsp:spPr>
        <a:xfrm>
          <a:off x="6419" y="3948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Principal</a:t>
          </a:r>
          <a:endParaRPr lang="es-CO" sz="2000" kern="1200" dirty="0"/>
        </a:p>
      </dsp:txBody>
      <dsp:txXfrm>
        <a:off x="40140" y="73208"/>
        <a:ext cx="1851417" cy="1083873"/>
      </dsp:txXfrm>
    </dsp:sp>
    <dsp:sp modelId="{F1A78E37-F769-40DF-8EFE-BCB26AC9179C}">
      <dsp:nvSpPr>
        <dsp:cNvPr id="0" name=""/>
        <dsp:cNvSpPr/>
      </dsp:nvSpPr>
      <dsp:spPr>
        <a:xfrm>
          <a:off x="2094139" y="377206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>
        <a:off x="2094139" y="472381"/>
        <a:ext cx="284759" cy="285527"/>
      </dsp:txXfrm>
    </dsp:sp>
    <dsp:sp modelId="{A1C064D4-E4FF-4B62-9797-E60CD67FA731}">
      <dsp:nvSpPr>
        <dsp:cNvPr id="0" name=""/>
        <dsp:cNvSpPr/>
      </dsp:nvSpPr>
      <dsp:spPr>
        <a:xfrm>
          <a:off x="2692823" y="3948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Contexto</a:t>
          </a:r>
          <a:endParaRPr lang="es-CO" sz="2000" kern="1200" dirty="0"/>
        </a:p>
      </dsp:txBody>
      <dsp:txXfrm>
        <a:off x="2726544" y="73208"/>
        <a:ext cx="1851417" cy="1083873"/>
      </dsp:txXfrm>
    </dsp:sp>
    <dsp:sp modelId="{FC9CAC5E-C6A5-447D-AF09-6CDBB410912E}">
      <dsp:nvSpPr>
        <dsp:cNvPr id="0" name=""/>
        <dsp:cNvSpPr/>
      </dsp:nvSpPr>
      <dsp:spPr>
        <a:xfrm>
          <a:off x="4780542" y="377206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>
        <a:off x="4780542" y="472381"/>
        <a:ext cx="284759" cy="285527"/>
      </dsp:txXfrm>
    </dsp:sp>
    <dsp:sp modelId="{25DD424E-C200-46CA-9AE1-35482983FE71}">
      <dsp:nvSpPr>
        <dsp:cNvPr id="0" name=""/>
        <dsp:cNvSpPr/>
      </dsp:nvSpPr>
      <dsp:spPr>
        <a:xfrm>
          <a:off x="5379226" y="3948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Temporal</a:t>
          </a:r>
          <a:endParaRPr lang="es-CO" sz="2000" kern="1200" dirty="0"/>
        </a:p>
      </dsp:txBody>
      <dsp:txXfrm>
        <a:off x="5412947" y="73208"/>
        <a:ext cx="1851417" cy="1083873"/>
      </dsp:txXfrm>
    </dsp:sp>
    <dsp:sp modelId="{EC6B3C47-FBC9-43D8-9519-DE76AFEEFF0B}">
      <dsp:nvSpPr>
        <dsp:cNvPr id="0" name=""/>
        <dsp:cNvSpPr/>
      </dsp:nvSpPr>
      <dsp:spPr>
        <a:xfrm rot="5400000">
          <a:off x="6135257" y="1325123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 rot="-5400000">
        <a:off x="6195893" y="1359663"/>
        <a:ext cx="285527" cy="284759"/>
      </dsp:txXfrm>
    </dsp:sp>
    <dsp:sp modelId="{E48CD66D-41F8-467D-91A6-643970CCCE6C}">
      <dsp:nvSpPr>
        <dsp:cNvPr id="0" name=""/>
        <dsp:cNvSpPr/>
      </dsp:nvSpPr>
      <dsp:spPr>
        <a:xfrm>
          <a:off x="5379226" y="195834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Geográfico</a:t>
          </a:r>
          <a:endParaRPr lang="es-CO" sz="2000" kern="1200" dirty="0"/>
        </a:p>
      </dsp:txBody>
      <dsp:txXfrm>
        <a:off x="5412947" y="1992068"/>
        <a:ext cx="1851417" cy="1083873"/>
      </dsp:txXfrm>
    </dsp:sp>
    <dsp:sp modelId="{8D3C9679-5321-46F2-B069-6845AA8EC263}">
      <dsp:nvSpPr>
        <dsp:cNvPr id="0" name=""/>
        <dsp:cNvSpPr/>
      </dsp:nvSpPr>
      <dsp:spPr>
        <a:xfrm rot="10800000">
          <a:off x="4803568" y="2296066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 rot="10800000">
        <a:off x="4925607" y="2391241"/>
        <a:ext cx="284759" cy="285527"/>
      </dsp:txXfrm>
    </dsp:sp>
    <dsp:sp modelId="{8C34635C-E12F-4281-8B31-9846C01DBC0D}">
      <dsp:nvSpPr>
        <dsp:cNvPr id="0" name=""/>
        <dsp:cNvSpPr/>
      </dsp:nvSpPr>
      <dsp:spPr>
        <a:xfrm>
          <a:off x="2692823" y="195834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Sexo</a:t>
          </a:r>
          <a:endParaRPr lang="es-CO" sz="2000" kern="1200" dirty="0"/>
        </a:p>
      </dsp:txBody>
      <dsp:txXfrm>
        <a:off x="2726544" y="1992068"/>
        <a:ext cx="1851417" cy="1083873"/>
      </dsp:txXfrm>
    </dsp:sp>
    <dsp:sp modelId="{1BD623C8-B4AE-4AAF-B6BF-6DA56AD5BDAB}">
      <dsp:nvSpPr>
        <dsp:cNvPr id="0" name=""/>
        <dsp:cNvSpPr/>
      </dsp:nvSpPr>
      <dsp:spPr>
        <a:xfrm rot="10800000">
          <a:off x="2117165" y="2296066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 rot="10800000">
        <a:off x="2239204" y="2391241"/>
        <a:ext cx="284759" cy="285527"/>
      </dsp:txXfrm>
    </dsp:sp>
    <dsp:sp modelId="{EBDDA3B4-7324-417A-88CC-3C9F76872F28}">
      <dsp:nvSpPr>
        <dsp:cNvPr id="0" name=""/>
        <dsp:cNvSpPr/>
      </dsp:nvSpPr>
      <dsp:spPr>
        <a:xfrm>
          <a:off x="6419" y="1958347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KPI’s</a:t>
          </a:r>
          <a:endParaRPr lang="es-CO" sz="2000" kern="1200" dirty="0"/>
        </a:p>
      </dsp:txBody>
      <dsp:txXfrm>
        <a:off x="40140" y="1992068"/>
        <a:ext cx="1851417" cy="1083873"/>
      </dsp:txXfrm>
    </dsp:sp>
    <dsp:sp modelId="{F5E1CA0B-1D75-47C3-9E9E-81FE3E0CD401}">
      <dsp:nvSpPr>
        <dsp:cNvPr id="0" name=""/>
        <dsp:cNvSpPr/>
      </dsp:nvSpPr>
      <dsp:spPr>
        <a:xfrm rot="5400000">
          <a:off x="762450" y="3243983"/>
          <a:ext cx="406798" cy="47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/>
        </a:p>
      </dsp:txBody>
      <dsp:txXfrm rot="-5400000">
        <a:off x="823086" y="3278523"/>
        <a:ext cx="285527" cy="284759"/>
      </dsp:txXfrm>
    </dsp:sp>
    <dsp:sp modelId="{94F6AC40-A945-47FE-9DEB-1EB199AD100F}">
      <dsp:nvSpPr>
        <dsp:cNvPr id="0" name=""/>
        <dsp:cNvSpPr/>
      </dsp:nvSpPr>
      <dsp:spPr>
        <a:xfrm>
          <a:off x="6419" y="3877206"/>
          <a:ext cx="1918859" cy="1151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Conclusiones</a:t>
          </a:r>
          <a:endParaRPr lang="es-CO" sz="2000" kern="1200" dirty="0"/>
        </a:p>
      </dsp:txBody>
      <dsp:txXfrm>
        <a:off x="40140" y="3910927"/>
        <a:ext cx="1851417" cy="1083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41556-44DA-4A9F-A10A-7B0ACBFB46E2}">
      <dsp:nvSpPr>
        <dsp:cNvPr id="0" name=""/>
        <dsp:cNvSpPr/>
      </dsp:nvSpPr>
      <dsp:spPr>
        <a:xfrm>
          <a:off x="1011743" y="-30310"/>
          <a:ext cx="5269034" cy="5269034"/>
        </a:xfrm>
        <a:prstGeom prst="circularArrow">
          <a:avLst>
            <a:gd name="adj1" fmla="val 5544"/>
            <a:gd name="adj2" fmla="val 330680"/>
            <a:gd name="adj3" fmla="val 13785636"/>
            <a:gd name="adj4" fmla="val 17380057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60F42-C2F5-4986-9603-B3379E1FAA74}">
      <dsp:nvSpPr>
        <dsp:cNvPr id="0" name=""/>
        <dsp:cNvSpPr/>
      </dsp:nvSpPr>
      <dsp:spPr>
        <a:xfrm>
          <a:off x="2417784" y="2135"/>
          <a:ext cx="2456952" cy="1228476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76% de victimas son hombres</a:t>
          </a:r>
          <a:endParaRPr lang="es-CO" sz="1700" kern="1200" dirty="0"/>
        </a:p>
      </dsp:txBody>
      <dsp:txXfrm>
        <a:off x="2477753" y="62104"/>
        <a:ext cx="2337014" cy="1108538"/>
      </dsp:txXfrm>
    </dsp:sp>
    <dsp:sp modelId="{D9BBB8A1-3161-4F12-8F91-E3D7F715E504}">
      <dsp:nvSpPr>
        <dsp:cNvPr id="0" name=""/>
        <dsp:cNvSpPr/>
      </dsp:nvSpPr>
      <dsp:spPr>
        <a:xfrm>
          <a:off x="4554734" y="1554720"/>
          <a:ext cx="2456952" cy="1228476"/>
        </a:xfrm>
        <a:prstGeom prst="roundRect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 la mayoría de siniestros, se da con solo un individuo (1) como víctima</a:t>
          </a:r>
          <a:endParaRPr lang="es-CO" sz="1700" kern="1200" dirty="0"/>
        </a:p>
      </dsp:txBody>
      <dsp:txXfrm>
        <a:off x="4614703" y="1614689"/>
        <a:ext cx="2337014" cy="1108538"/>
      </dsp:txXfrm>
    </dsp:sp>
    <dsp:sp modelId="{6A65F4B2-AE7C-4653-B6C6-736007ACD860}">
      <dsp:nvSpPr>
        <dsp:cNvPr id="0" name=""/>
        <dsp:cNvSpPr/>
      </dsp:nvSpPr>
      <dsp:spPr>
        <a:xfrm>
          <a:off x="3738492" y="4066857"/>
          <a:ext cx="2456952" cy="1228476"/>
        </a:xfrm>
        <a:prstGeom prst="roundRect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62%de victimas se producen en Avenidas</a:t>
          </a:r>
          <a:endParaRPr lang="es-CO" sz="1700" kern="1200" dirty="0"/>
        </a:p>
      </dsp:txBody>
      <dsp:txXfrm>
        <a:off x="3798461" y="4126826"/>
        <a:ext cx="2337014" cy="1108538"/>
      </dsp:txXfrm>
    </dsp:sp>
    <dsp:sp modelId="{A06B13B2-1027-4999-92AC-A2BD45AC15CF}">
      <dsp:nvSpPr>
        <dsp:cNvPr id="0" name=""/>
        <dsp:cNvSpPr/>
      </dsp:nvSpPr>
      <dsp:spPr>
        <a:xfrm>
          <a:off x="1097075" y="4066857"/>
          <a:ext cx="2456952" cy="1228476"/>
        </a:xfrm>
        <a:prstGeom prst="roundRect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 el Rango de 20 a 40 se encuentra la mediana </a:t>
          </a:r>
          <a:endParaRPr lang="es-CO" sz="1700" kern="1200" dirty="0"/>
        </a:p>
      </dsp:txBody>
      <dsp:txXfrm>
        <a:off x="1157044" y="4126826"/>
        <a:ext cx="2337014" cy="1108538"/>
      </dsp:txXfrm>
    </dsp:sp>
    <dsp:sp modelId="{315C2273-535F-48D5-8814-9C451EBBF111}">
      <dsp:nvSpPr>
        <dsp:cNvPr id="0" name=""/>
        <dsp:cNvSpPr/>
      </dsp:nvSpPr>
      <dsp:spPr>
        <a:xfrm>
          <a:off x="280833" y="1554720"/>
          <a:ext cx="2456952" cy="1228476"/>
        </a:xfrm>
        <a:prstGeom prst="roundRect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Moto es el vehículo más accidentado</a:t>
          </a:r>
          <a:endParaRPr lang="es-CO" sz="1700" kern="1200" dirty="0"/>
        </a:p>
      </dsp:txBody>
      <dsp:txXfrm>
        <a:off x="340802" y="1614689"/>
        <a:ext cx="2337014" cy="1108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700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319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353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797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051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845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60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0211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793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902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40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xmlns="" id="{AF42CC9D-8CC9-4298-A170-84033DB257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4657-39C1-425D-B887-DFE8EE1E319F}" type="datetimeFigureOut">
              <a:rPr lang="aa-ET" smtClean="0"/>
              <a:t>16/04/2024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9B91-92E8-46C3-95B1-8EE73B0DDB98}" type="slidenum">
              <a:rPr lang="aa-ET" smtClean="0"/>
              <a:t>‹Nº›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669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dtrujillo7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3483" y="200072"/>
            <a:ext cx="7310014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Informe </a:t>
            </a:r>
          </a:p>
          <a:p>
            <a:pPr algn="ctr"/>
            <a:r>
              <a:rPr lang="es-E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SINIESTROS VIALES</a:t>
            </a:r>
          </a:p>
          <a:p>
            <a:pPr algn="ctr"/>
            <a:r>
              <a:rPr lang="es-E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CABA</a:t>
            </a:r>
          </a:p>
          <a:p>
            <a:pPr algn="ctr"/>
            <a:r>
              <a:rPr lang="es-E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2016-2021</a:t>
            </a:r>
          </a:p>
          <a:p>
            <a:pPr algn="ctr"/>
            <a:endParaRPr lang="es-E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 TRUJILLO</a:t>
            </a:r>
            <a:endParaRPr lang="es-E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8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97132" y="200072"/>
            <a:ext cx="3842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Contenido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47537" y="1840832"/>
            <a:ext cx="7160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Objetivo del informe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De lo que se trata el </a:t>
            </a:r>
            <a:r>
              <a:rPr lang="es-CO" sz="3600" dirty="0" err="1" smtClean="0"/>
              <a:t>PowerBI</a:t>
            </a:r>
            <a:endParaRPr lang="es-CO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Datos a tener en cuenta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Contáctame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49131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13" y="2982001"/>
            <a:ext cx="3583931" cy="19799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33575" y="200072"/>
            <a:ext cx="3369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2" y="1307804"/>
            <a:ext cx="4848726" cy="159098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44230" y="3112223"/>
            <a:ext cx="5170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38485C"/>
                </a:solidFill>
                <a:latin typeface="+mj-lt"/>
              </a:rPr>
              <a:t>El Observatorio de Movilidad y Seguridad Vial de la Ciudad</a:t>
            </a:r>
            <a:endParaRPr lang="es-CO" dirty="0">
              <a:latin typeface="+mj-l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87" y="4396529"/>
            <a:ext cx="2604349" cy="1736233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435047" y="2108720"/>
            <a:ext cx="50912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 de datos </a:t>
            </a:r>
            <a:endParaRPr lang="es-E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5636" y="4233593"/>
            <a:ext cx="4571058" cy="20621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Los informes del Sistema Nacional de Información Criminal (SNIC</a:t>
            </a:r>
            <a:r>
              <a:rPr lang="es-CO" sz="1600" dirty="0" smtClean="0"/>
              <a:t>),</a:t>
            </a:r>
          </a:p>
          <a:p>
            <a:endParaRPr lang="es-CO" sz="1600" dirty="0"/>
          </a:p>
          <a:p>
            <a:r>
              <a:rPr lang="es-CO" sz="1600" dirty="0" smtClean="0"/>
              <a:t>-</a:t>
            </a:r>
            <a:r>
              <a:rPr lang="es-CO" sz="1600" dirty="0"/>
              <a:t>2018 y 2022 se registraron 19.630 muertes en siniestros </a:t>
            </a:r>
            <a:r>
              <a:rPr lang="es-CO" sz="1600" dirty="0" smtClean="0"/>
              <a:t>viales</a:t>
            </a:r>
          </a:p>
          <a:p>
            <a:endParaRPr lang="es-CO" sz="1600" dirty="0" smtClean="0"/>
          </a:p>
          <a:p>
            <a:r>
              <a:rPr lang="es-CO" sz="1600" dirty="0" smtClean="0"/>
              <a:t>-Solo </a:t>
            </a:r>
            <a:r>
              <a:rPr lang="es-CO" sz="1600" dirty="0"/>
              <a:t>en 2022, se contabilizaron 3.828 muertes fatales en este tipo de hechos</a:t>
            </a:r>
          </a:p>
        </p:txBody>
      </p:sp>
    </p:spTree>
    <p:extLst>
      <p:ext uri="{BB962C8B-B14F-4D97-AF65-F5344CB8AC3E}">
        <p14:creationId xmlns:p14="http://schemas.microsoft.com/office/powerpoint/2010/main" val="351184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5091" y="200072"/>
            <a:ext cx="7306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del informe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3510809"/>
            <a:ext cx="4788552" cy="24717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7" y="1376983"/>
            <a:ext cx="2921084" cy="19431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77746" y="1757794"/>
            <a:ext cx="690270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Elaboración de un EDA detallado donde se estudie cada una de las variables para presentar una visualización de Datos diciente y concluyente</a:t>
            </a:r>
            <a:endParaRPr lang="es-CO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559951" y="3223184"/>
            <a:ext cx="4791562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sz="1600" dirty="0" smtClean="0"/>
              <a:t>Elaboración de 3 </a:t>
            </a:r>
            <a:r>
              <a:rPr lang="es-CO" sz="1600" dirty="0" err="1" smtClean="0"/>
              <a:t>KPI’s</a:t>
            </a:r>
            <a:r>
              <a:rPr lang="es-CO" sz="1600" dirty="0" smtClean="0"/>
              <a:t>:</a:t>
            </a:r>
            <a:br>
              <a:rPr lang="es-CO" sz="1600" dirty="0" smtClean="0"/>
            </a:br>
            <a:r>
              <a:rPr lang="es-CO" sz="1600" dirty="0" smtClean="0"/>
              <a:t>- </a:t>
            </a:r>
            <a:r>
              <a:rPr lang="es-CO" sz="1600" i="1" dirty="0"/>
              <a:t>Reducir en un 10% la tasa de homicidios en siniestros viales de los últimos seis meses, en CABA, en comparación con la tasa de homicidios en siniestros viales del semestre </a:t>
            </a:r>
            <a:r>
              <a:rPr lang="es-CO" sz="1600" i="1" dirty="0" smtClean="0"/>
              <a:t>anterior</a:t>
            </a:r>
          </a:p>
          <a:p>
            <a:pPr algn="just"/>
            <a:r>
              <a:rPr lang="es-CO" sz="1600" i="1" dirty="0"/>
              <a:t>-Reducir en un 7% la cantidad de accidentes mortales de motociclistas en el último año, en CABA, respecto al año </a:t>
            </a:r>
            <a:r>
              <a:rPr lang="es-CO" sz="1600" i="1" dirty="0" smtClean="0"/>
              <a:t>anterior</a:t>
            </a:r>
          </a:p>
          <a:p>
            <a:pPr algn="just"/>
            <a:r>
              <a:rPr lang="es-CO" sz="1600" dirty="0" smtClean="0">
                <a:solidFill>
                  <a:srgbClr val="0070C0"/>
                </a:solidFill>
              </a:rPr>
              <a:t>-</a:t>
            </a:r>
            <a:r>
              <a:rPr lang="es-CO" sz="1600" i="1" dirty="0">
                <a:solidFill>
                  <a:srgbClr val="0070C0"/>
                </a:solidFill>
              </a:rPr>
              <a:t>Reducir en un </a:t>
            </a:r>
            <a:r>
              <a:rPr lang="es-CO" sz="1600" i="1" dirty="0" smtClean="0">
                <a:solidFill>
                  <a:srgbClr val="0070C0"/>
                </a:solidFill>
              </a:rPr>
              <a:t>15% </a:t>
            </a:r>
            <a:r>
              <a:rPr lang="es-CO" sz="1600" i="1" dirty="0">
                <a:solidFill>
                  <a:srgbClr val="0070C0"/>
                </a:solidFill>
              </a:rPr>
              <a:t>la cantidad de accidentes mortales </a:t>
            </a:r>
            <a:r>
              <a:rPr lang="es-CO" sz="1600" i="1" dirty="0" smtClean="0">
                <a:solidFill>
                  <a:srgbClr val="0070C0"/>
                </a:solidFill>
              </a:rPr>
              <a:t>de conductores de auto, respecto del </a:t>
            </a:r>
            <a:r>
              <a:rPr lang="es-CO" sz="1600" i="1" dirty="0">
                <a:solidFill>
                  <a:srgbClr val="0070C0"/>
                </a:solidFill>
              </a:rPr>
              <a:t>semestre </a:t>
            </a:r>
            <a:r>
              <a:rPr lang="es-CO" sz="1600" i="1" dirty="0" smtClean="0">
                <a:solidFill>
                  <a:srgbClr val="0070C0"/>
                </a:solidFill>
              </a:rPr>
              <a:t>anterior</a:t>
            </a:r>
            <a:endParaRPr lang="es-CO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1391" y="228987"/>
            <a:ext cx="10793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lo que se trata el POWERBI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13692670"/>
              </p:ext>
            </p:extLst>
          </p:nvPr>
        </p:nvGraphicFramePr>
        <p:xfrm>
          <a:off x="1935747" y="1308727"/>
          <a:ext cx="7304506" cy="50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7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78565228"/>
              </p:ext>
            </p:extLst>
          </p:nvPr>
        </p:nvGraphicFramePr>
        <p:xfrm>
          <a:off x="2024743" y="1152317"/>
          <a:ext cx="7292521" cy="52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1722321" y="228987"/>
            <a:ext cx="8531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 a tener en cuenta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4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34888" y="228987"/>
            <a:ext cx="4506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Contáctame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2" y="1152317"/>
            <a:ext cx="3399064" cy="45320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5241471" y="2383971"/>
            <a:ext cx="5016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Manuel David Trujillo</a:t>
            </a:r>
          </a:p>
          <a:p>
            <a:r>
              <a:rPr lang="es-CO" dirty="0" smtClean="0"/>
              <a:t>Analista de datos</a:t>
            </a:r>
          </a:p>
          <a:p>
            <a:endParaRPr lang="es-CO" dirty="0"/>
          </a:p>
          <a:p>
            <a:r>
              <a:rPr lang="es-CO" dirty="0" smtClean="0"/>
              <a:t>+57 3208910024</a:t>
            </a:r>
          </a:p>
          <a:p>
            <a:endParaRPr lang="es-CO" dirty="0"/>
          </a:p>
          <a:p>
            <a:r>
              <a:rPr lang="es-CO" dirty="0">
                <a:hlinkClick r:id="rId3"/>
              </a:rPr>
              <a:t>https://www.linkedin.com/in/mdtrujillo73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540270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yT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.potx" id="{04523FF4-E85A-4364-B352-072BC490628B}" vid="{DB7D25C5-AA37-4057-B9BE-1BE155F378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PlantillaCyT_PPT</Template>
  <TotalTime>108</TotalTime>
  <Words>186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Montserrat</vt:lpstr>
      <vt:lpstr>Montserrat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7</cp:revision>
  <dcterms:created xsi:type="dcterms:W3CDTF">2024-04-17T03:44:59Z</dcterms:created>
  <dcterms:modified xsi:type="dcterms:W3CDTF">2024-04-17T05:33:58Z</dcterms:modified>
</cp:coreProperties>
</file>