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89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8035-F8B4-1E4C-AC6D-65F117A41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6C83C-19B5-1F45-9F08-A0F10697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237E9-4685-D14A-8BE2-05418F7C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1F0C-9F96-BB43-B945-354A9C6B593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6853-2FF5-7748-BDD2-215EB11D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ABC1-666B-E242-B183-558EF77A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7E48-A7CD-9F44-98FF-A2258ACD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6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BB9A-AD0B-4D4D-AA39-BCBFB6F1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526BF-4A43-F346-8D24-6D61A4E5E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2ACB-F489-6343-9812-89AD3E12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1F0C-9F96-BB43-B945-354A9C6B593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32BE-5D5A-6C49-860A-D6962DAA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EE5E-EC2E-7747-9D6F-D70A9F87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7E48-A7CD-9F44-98FF-A2258ACD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4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3A76C-131F-FA42-8AF9-65017A76E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FE32F-810E-C146-B213-6BF1E372E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13B0-88BF-0144-96EC-C21495F4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1F0C-9F96-BB43-B945-354A9C6B593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32C6-B5BF-994D-91A0-C6DC84C1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BFDE7-2A9E-EE49-BB5A-2DE1F41C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7E48-A7CD-9F44-98FF-A2258ACD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4BC2-5FFD-D144-971F-7C2E117A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45C42-B177-5D46-86CC-0B289062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DCE47-D8E3-954F-B57F-184FBC7A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1F0C-9F96-BB43-B945-354A9C6B593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DB997-E2D2-AD4B-9BCD-AA7623DF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8D594-EEA3-9D49-9008-F56C8E03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7E48-A7CD-9F44-98FF-A2258ACD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BC5E-5B9E-5643-B363-36A7D0F1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46BC4-7170-AF43-BFA8-501CA743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DBF5-0C2F-B44B-AE99-B22F92D9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1F0C-9F96-BB43-B945-354A9C6B593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FB124-0651-5641-919A-8D002486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A505-DA2C-7D47-8FD0-63AC88A3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7E48-A7CD-9F44-98FF-A2258ACD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8612-BCE3-8846-AAEF-EE55228D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B135-420D-7F42-911C-6D903E175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A8B18-B0F6-1244-9FF9-653C268D7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D1B9F-8149-3743-9BA2-76197826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1F0C-9F96-BB43-B945-354A9C6B593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B9660-B310-5843-85E9-EA6EE851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7AD10-B2BC-324C-8A92-40C114A6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7E48-A7CD-9F44-98FF-A2258ACD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6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FF9E-4B71-864B-BD99-E192988F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5B37-4E3D-ED4A-8E5E-E9B5B1638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BBF4D-BFB2-584D-B8C5-FFA6234AE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27284-53AB-B44F-BBE3-F1916A732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46C08-6C15-724F-9369-D5318104D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002D5-BF04-7F4F-9BF6-32E4B013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1F0C-9F96-BB43-B945-354A9C6B593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AF82A-F443-AC42-9BAA-4A4882CB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D1207-6ABD-7146-8BC7-86748A22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7E48-A7CD-9F44-98FF-A2258ACD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3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22EF-B051-E142-97E5-13B07DCC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9ED15-07DF-474C-9873-E53E4238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1F0C-9F96-BB43-B945-354A9C6B593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5C0BD-2686-1F49-8CE2-7DEF92A7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871ED-82E6-A742-84D8-C15087C5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7E48-A7CD-9F44-98FF-A2258ACD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9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FFC45-D9F5-B047-B058-F7F246A3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1F0C-9F96-BB43-B945-354A9C6B593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A8761-48D3-064A-86D1-F040BEB8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512A5-F4F6-6849-838D-610A83C7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7E48-A7CD-9F44-98FF-A2258ACD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B14D-0975-2B4E-ADB1-EE004476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F0DA-73BC-1D43-9A15-AB48F9EF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3667D-E387-C240-B6B2-EE86D9B9D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CADA2-D0D0-0A40-9D10-CF1C75AF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1F0C-9F96-BB43-B945-354A9C6B593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68DBF-A87D-BD48-BC55-3C4237A4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42045-848F-0F42-BB50-CB60EC7E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7E48-A7CD-9F44-98FF-A2258ACD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D1E5-048B-B544-83CA-4B798FF3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528A1-1EDC-7340-A90A-4A0FA621C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E3812-67F0-F147-AA59-57454D40B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967B6-1ED7-A44D-8443-A8E4ABFD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1F0C-9F96-BB43-B945-354A9C6B593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B3A1D-8527-F84B-AB59-E8A979EE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8DC5B-F237-B245-85AA-AC193503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7E48-A7CD-9F44-98FF-A2258ACD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1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2FF32-0FB6-AC44-8196-FD69908B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0ECB3-870B-C04C-9B09-6365E07E3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EDC5C-4825-3447-B7A5-8B9DEF041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1F0C-9F96-BB43-B945-354A9C6B593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70F0-D9C5-854F-9D73-5C4452265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61E3-51ED-6940-8317-5AC93FD4C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7E48-A7CD-9F44-98FF-A2258ACD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89D5B-9DB1-244A-AD3C-55D77586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306" y="1159168"/>
            <a:ext cx="6088377" cy="453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6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8F5E22-CE68-0E45-B9EF-DB5B7F9A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12" y="1086451"/>
            <a:ext cx="7095775" cy="46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5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F19C3D2-CCDD-8043-96A4-7DDE6E10F4ED}"/>
              </a:ext>
            </a:extLst>
          </p:cNvPr>
          <p:cNvGrpSpPr/>
          <p:nvPr/>
        </p:nvGrpSpPr>
        <p:grpSpPr>
          <a:xfrm>
            <a:off x="1138928" y="2746548"/>
            <a:ext cx="10073940" cy="3731919"/>
            <a:chOff x="2612250" y="715795"/>
            <a:chExt cx="10073940" cy="373191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37A5B0-F1D4-724F-A742-07C6049C349F}"/>
                </a:ext>
              </a:extLst>
            </p:cNvPr>
            <p:cNvSpPr txBox="1"/>
            <p:nvPr/>
          </p:nvSpPr>
          <p:spPr>
            <a:xfrm>
              <a:off x="8465596" y="715795"/>
              <a:ext cx="4220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Top 3 4mers (all) + top 3 FYWH 4mers + top 3 CM 4mers (100% core)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578A458-DD92-364B-B0CB-7F2AD580DBD7}"/>
                </a:ext>
              </a:extLst>
            </p:cNvPr>
            <p:cNvGrpSpPr/>
            <p:nvPr/>
          </p:nvGrpSpPr>
          <p:grpSpPr>
            <a:xfrm>
              <a:off x="2612250" y="726321"/>
              <a:ext cx="10073940" cy="3721393"/>
              <a:chOff x="2612250" y="726321"/>
              <a:chExt cx="10073940" cy="372139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B2B7AB1-499B-3C4F-93B6-ECB1EA52F5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635" r="25937" b="64751"/>
              <a:stretch/>
            </p:blipFill>
            <p:spPr>
              <a:xfrm>
                <a:off x="3302491" y="3127097"/>
                <a:ext cx="2024110" cy="1320617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086464-C076-DC46-B093-F3BAA499A710}"/>
                  </a:ext>
                </a:extLst>
              </p:cNvPr>
              <p:cNvSpPr txBox="1"/>
              <p:nvPr/>
            </p:nvSpPr>
            <p:spPr>
              <a:xfrm>
                <a:off x="2612250" y="2668398"/>
                <a:ext cx="2905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Top 3 4mers (all) + top 3 FYWH 4mers (90% core)</a:t>
                </a: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8D01156-495C-7C4C-9A03-B83B308141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635" r="25938" b="65698"/>
              <a:stretch/>
            </p:blipFill>
            <p:spPr>
              <a:xfrm>
                <a:off x="5979479" y="3111624"/>
                <a:ext cx="2024110" cy="128510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6D12E7-20F4-2A4E-8271-CCCD65E1F21F}"/>
                  </a:ext>
                </a:extLst>
              </p:cNvPr>
              <p:cNvSpPr txBox="1"/>
              <p:nvPr/>
            </p:nvSpPr>
            <p:spPr>
              <a:xfrm>
                <a:off x="5634360" y="2686154"/>
                <a:ext cx="27195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Top 3 4mers (all) + top 3 CM 4mers (90% core)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E8FAC23-A364-EA40-8646-55E6074DD8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1555" r="25017" b="65225"/>
              <a:stretch/>
            </p:blipFill>
            <p:spPr>
              <a:xfrm>
                <a:off x="9269765" y="3111624"/>
                <a:ext cx="2024110" cy="130286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E59023-99D7-CB4F-8DD2-7E5E5C40E7F7}"/>
                  </a:ext>
                </a:extLst>
              </p:cNvPr>
              <p:cNvSpPr txBox="1"/>
              <p:nvPr/>
            </p:nvSpPr>
            <p:spPr>
              <a:xfrm>
                <a:off x="8465596" y="2686154"/>
                <a:ext cx="42205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Top 3 4mers (all) + top 3 FYWH 4mers + top 3 CM 4mers (90% core)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E94DE3EB-A5B2-AB4E-846A-D1D946191E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491" r="24795" b="65698"/>
              <a:stretch/>
            </p:blipFill>
            <p:spPr>
              <a:xfrm>
                <a:off x="6057898" y="1249541"/>
                <a:ext cx="1944211" cy="1285104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3E3539-056A-2940-BE46-17D52F28D55C}"/>
                  </a:ext>
                </a:extLst>
              </p:cNvPr>
              <p:cNvSpPr txBox="1"/>
              <p:nvPr/>
            </p:nvSpPr>
            <p:spPr>
              <a:xfrm>
                <a:off x="5594593" y="726321"/>
                <a:ext cx="27592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Top 3 4mers (all) + top 3 CM 4mers (100% core)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8B8B328-3AD7-2445-A40E-2C0B5AEAD5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3111" r="25176" b="65698"/>
              <a:stretch/>
            </p:blipFill>
            <p:spPr>
              <a:xfrm>
                <a:off x="9349664" y="1231279"/>
                <a:ext cx="1944211" cy="1285104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97C9C9D-250D-1145-BBC1-3B3CF424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2616" r="25670" b="63803"/>
              <a:stretch/>
            </p:blipFill>
            <p:spPr>
              <a:xfrm>
                <a:off x="3289175" y="1256585"/>
                <a:ext cx="1944211" cy="1356126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16E795-76F1-9946-9075-25718023EBD3}"/>
                  </a:ext>
                </a:extLst>
              </p:cNvPr>
              <p:cNvSpPr txBox="1"/>
              <p:nvPr/>
            </p:nvSpPr>
            <p:spPr>
              <a:xfrm>
                <a:off x="2612251" y="726321"/>
                <a:ext cx="29823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Top 3 4mers (all) + top 3 FYWH 4mers (100% core)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E452E9-1B45-864F-ADFB-C40EE32EF4A1}"/>
              </a:ext>
            </a:extLst>
          </p:cNvPr>
          <p:cNvGrpSpPr/>
          <p:nvPr/>
        </p:nvGrpSpPr>
        <p:grpSpPr>
          <a:xfrm>
            <a:off x="1639086" y="693139"/>
            <a:ext cx="7985650" cy="1627815"/>
            <a:chOff x="1639086" y="693139"/>
            <a:chExt cx="7985650" cy="162781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481465-04EA-B64C-95CF-7F61FF897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684" t="5040" r="2136" b="58721"/>
            <a:stretch/>
          </p:blipFill>
          <p:spPr>
            <a:xfrm>
              <a:off x="1639086" y="719773"/>
              <a:ext cx="7985650" cy="160118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6A648C-7E67-3B44-898C-D6F5DDB6F948}"/>
                </a:ext>
              </a:extLst>
            </p:cNvPr>
            <p:cNvSpPr txBox="1"/>
            <p:nvPr/>
          </p:nvSpPr>
          <p:spPr>
            <a:xfrm>
              <a:off x="2558386" y="693139"/>
              <a:ext cx="1187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4mers (all)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6A2798F-2D75-6344-A163-C9006075F876}"/>
              </a:ext>
            </a:extLst>
          </p:cNvPr>
          <p:cNvSpPr txBox="1"/>
          <p:nvPr/>
        </p:nvSpPr>
        <p:spPr>
          <a:xfrm>
            <a:off x="5488687" y="719773"/>
            <a:ext cx="1187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4mers (all)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12D1D5-2D1D-904B-BEE9-3631F988E441}"/>
              </a:ext>
            </a:extLst>
          </p:cNvPr>
          <p:cNvSpPr txBox="1"/>
          <p:nvPr/>
        </p:nvSpPr>
        <p:spPr>
          <a:xfrm>
            <a:off x="8445622" y="701051"/>
            <a:ext cx="1187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4mers (all)</a:t>
            </a:r>
          </a:p>
        </p:txBody>
      </p:sp>
    </p:spTree>
    <p:extLst>
      <p:ext uri="{BB962C8B-B14F-4D97-AF65-F5344CB8AC3E}">
        <p14:creationId xmlns:p14="http://schemas.microsoft.com/office/powerpoint/2010/main" val="174344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118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Thompson</dc:creator>
  <cp:lastModifiedBy>Matthew Thompson</cp:lastModifiedBy>
  <cp:revision>7</cp:revision>
  <dcterms:created xsi:type="dcterms:W3CDTF">2019-06-14T18:39:03Z</dcterms:created>
  <dcterms:modified xsi:type="dcterms:W3CDTF">2019-06-14T19:41:38Z</dcterms:modified>
</cp:coreProperties>
</file>