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77" r:id="rId4"/>
    <p:sldId id="630" r:id="rId5"/>
    <p:sldId id="655" r:id="rId6"/>
    <p:sldId id="656" r:id="rId7"/>
    <p:sldId id="657" r:id="rId8"/>
    <p:sldId id="390" r:id="rId9"/>
    <p:sldId id="658" r:id="rId10"/>
    <p:sldId id="660" r:id="rId11"/>
    <p:sldId id="651" r:id="rId12"/>
    <p:sldId id="398" r:id="rId13"/>
    <p:sldId id="399" r:id="rId14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00CC"/>
    <a:srgbClr val="008000"/>
    <a:srgbClr val="FF33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91"/>
        <p:guide pos="3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  <a:t>11</a:t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</a:p>
          <a:p>
            <a:pPr lvl="1"/>
            <a:r>
              <a:rPr lang="pt-BR" altLang="pt-BR" noProof="0" dirty="0"/>
              <a:t>2.º Nível da estrutura de tópicos</a:t>
            </a:r>
          </a:p>
          <a:p>
            <a:pPr lvl="2"/>
            <a:r>
              <a:rPr lang="pt-BR" altLang="pt-BR" noProof="0" dirty="0"/>
              <a:t>3.º Nível da estrutura de tópicos</a:t>
            </a:r>
          </a:p>
          <a:p>
            <a:pPr lvl="3"/>
            <a:r>
              <a:rPr lang="pt-BR" altLang="pt-BR" noProof="0" dirty="0"/>
              <a:t>4.º Nível da estrutura de tópicos</a:t>
            </a:r>
          </a:p>
          <a:p>
            <a:pPr lvl="4"/>
            <a:r>
              <a:rPr lang="pt-BR" altLang="pt-BR" noProof="0" dirty="0"/>
              <a:t>5.º Nível da estrutura de tópicos</a:t>
            </a:r>
          </a:p>
          <a:p>
            <a:pPr lvl="4"/>
            <a:r>
              <a:rPr lang="pt-BR" altLang="pt-BR" noProof="0" dirty="0"/>
              <a:t>6.º Nível da estrutura de tópicos</a:t>
            </a:r>
          </a:p>
          <a:p>
            <a:pPr lvl="4"/>
            <a:r>
              <a:rPr lang="pt-BR" altLang="pt-BR" noProof="0" dirty="0"/>
              <a:t>7.º Nível da estrutura de tópicos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</a:p>
          <a:p>
            <a:pPr lvl="1"/>
            <a:r>
              <a:rPr lang="pt-BR" altLang="pt-BR" noProof="0" dirty="0"/>
              <a:t>2.º Nível da estrutura de tópicos</a:t>
            </a:r>
          </a:p>
          <a:p>
            <a:pPr lvl="2"/>
            <a:r>
              <a:rPr lang="pt-BR" altLang="pt-BR" noProof="0" dirty="0"/>
              <a:t>3.º Nível da estrutura de tópicos</a:t>
            </a:r>
          </a:p>
          <a:p>
            <a:pPr lvl="3"/>
            <a:r>
              <a:rPr lang="pt-BR" altLang="pt-BR" noProof="0" dirty="0"/>
              <a:t>4.º Nível da estrutura de tópicos</a:t>
            </a:r>
          </a:p>
          <a:p>
            <a:pPr lvl="4"/>
            <a:r>
              <a:rPr lang="pt-BR" altLang="pt-BR" noProof="0" dirty="0"/>
              <a:t>5.º Nível da estrutura de tópicos</a:t>
            </a:r>
          </a:p>
          <a:p>
            <a:pPr lvl="4"/>
            <a:r>
              <a:rPr lang="pt-BR" altLang="pt-BR" noProof="0" dirty="0"/>
              <a:t>6.º Nível da estrutura de tópicos</a:t>
            </a:r>
          </a:p>
          <a:p>
            <a:pPr lvl="4"/>
            <a:r>
              <a:rPr lang="pt-BR" altLang="pt-BR" noProof="0" dirty="0"/>
              <a:t>7.º Nível da estrutura de tópicos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</a:p>
          <a:p>
            <a:pPr lvl="1"/>
            <a:r>
              <a:rPr lang="pt-BR" altLang="en-US" dirty="0"/>
              <a:t>Segundo nível</a:t>
            </a:r>
          </a:p>
          <a:p>
            <a:pPr lvl="2"/>
            <a:r>
              <a:rPr lang="pt-BR" altLang="en-US" dirty="0"/>
              <a:t>Terceiro nível</a:t>
            </a:r>
          </a:p>
          <a:p>
            <a:pPr lvl="3"/>
            <a:r>
              <a:rPr lang="pt-BR" altLang="en-US" dirty="0"/>
              <a:t>Quarto nível</a:t>
            </a:r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95400" y="1916832"/>
            <a:ext cx="10729192" cy="1828800"/>
          </a:xfrm>
        </p:spPr>
        <p:txBody>
          <a:bodyPr/>
          <a:lstStyle/>
          <a:p>
            <a:r>
              <a:rPr lang="pt-BR" sz="8000" dirty="0" err="1"/>
              <a:t>JavaScript</a:t>
            </a:r>
            <a:r>
              <a:rPr lang="pt-BR" sz="8000" dirty="0"/>
              <a:t> – Eventos de Teclas</a:t>
            </a:r>
            <a:br>
              <a:rPr lang="pt-BR" sz="6000" dirty="0"/>
            </a:br>
            <a:br>
              <a:rPr lang="pt-BR" dirty="0"/>
            </a:br>
            <a:r>
              <a:rPr lang="pt-BR" sz="3600" dirty="0"/>
              <a:t>Disciplina: Desenvolvimento Web II</a:t>
            </a: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ernando\Desktop\Itens Area de Trabalho\Duvi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6" y="2223343"/>
            <a:ext cx="3294670" cy="401396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/>
          <p:nvPr/>
        </p:nvSpPr>
        <p:spPr>
          <a:xfrm>
            <a:off x="3863752" y="1885789"/>
            <a:ext cx="7798963" cy="4495539"/>
          </a:xfrm>
          <a:prstGeom prst="rect">
            <a:avLst/>
          </a:prstGeom>
        </p:spPr>
        <p:txBody>
          <a:bodyPr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0" dirty="0"/>
              <a:t>Prof. Caio Cezar Teodoro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1" dirty="0">
                <a:solidFill>
                  <a:schemeClr val="tx2"/>
                </a:solidFill>
              </a:rPr>
              <a:t>caiocteodoro@gmail.com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9F0EBE7-5009-46FA-B25F-4FF07E043C43}" type="slidenum">
              <a:rPr lang="pt-BR" altLang="en-US" smtClean="0"/>
              <a:t>10</a:t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ym typeface="+mn-ea"/>
              </a:rPr>
              <a:t>JS </a:t>
            </a:r>
            <a:r>
              <a:rPr lang="pt-BR" dirty="0">
                <a:sym typeface="+mn-ea"/>
              </a:rPr>
              <a:t>– Eventos de Teclas </a:t>
            </a:r>
            <a:r>
              <a:rPr lang="pt-BR" dirty="0"/>
              <a:t>–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pasta chamada ‘</a:t>
            </a:r>
            <a:r>
              <a:rPr lang="pt-BR" b="1" i="1" dirty="0"/>
              <a:t>eventos-teclas</a:t>
            </a:r>
            <a:r>
              <a:rPr lang="pt-BR" dirty="0"/>
              <a:t>’</a:t>
            </a:r>
            <a:endParaRPr lang="pt-BR" b="1" i="1" dirty="0">
              <a:solidFill>
                <a:schemeClr val="accent1"/>
              </a:solidFill>
            </a:endParaRPr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64" y="2685406"/>
            <a:ext cx="4536504" cy="34023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284" y="2685406"/>
            <a:ext cx="3000152" cy="3407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Eventos de pressionar uma tecla do teclado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47688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Em uma página HTML basicamente existem três eventos possíveis ao pressionar uma tecla do teclado. </a:t>
            </a:r>
          </a:p>
          <a:p>
            <a:pPr marL="881380" lvl="1" indent="-514350">
              <a:lnSpc>
                <a:spcPct val="150000"/>
              </a:lnSpc>
              <a:buAutoNum type="arabicPeriod"/>
            </a:pPr>
            <a:r>
              <a:rPr lang="pt-BR" b="1" i="1" dirty="0"/>
              <a:t>onkeydown</a:t>
            </a:r>
          </a:p>
          <a:p>
            <a:pPr marL="881380" lvl="1" indent="-514350">
              <a:lnSpc>
                <a:spcPct val="150000"/>
              </a:lnSpc>
              <a:buAutoNum type="arabicPeriod"/>
            </a:pPr>
            <a:r>
              <a:rPr lang="pt-BR" b="1" i="1" dirty="0"/>
              <a:t>onkeypress</a:t>
            </a:r>
          </a:p>
          <a:p>
            <a:pPr marL="881380" lvl="1" indent="-514350">
              <a:lnSpc>
                <a:spcPct val="150000"/>
              </a:lnSpc>
              <a:buAutoNum type="arabicPeriod"/>
            </a:pPr>
            <a:r>
              <a:rPr lang="pt-BR" b="1" i="1" dirty="0"/>
              <a:t>onkeyup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 “</a:t>
            </a:r>
            <a:r>
              <a:rPr lang="pt-BR" i="1" dirty="0">
                <a:sym typeface="+mn-ea"/>
              </a:rPr>
              <a:t>onkeydown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47688" cy="4495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É executado quando uma tecla for pressionada. </a:t>
            </a:r>
          </a:p>
          <a:p>
            <a:pPr lvl="1">
              <a:lnSpc>
                <a:spcPct val="130000"/>
              </a:lnSpc>
            </a:pPr>
            <a:r>
              <a:rPr lang="pt-BR" dirty="0"/>
              <a:t>Em HTML:</a:t>
            </a:r>
          </a:p>
          <a:p>
            <a:pPr lvl="1">
              <a:lnSpc>
                <a:spcPct val="130000"/>
              </a:lnSpc>
            </a:pPr>
            <a:endParaRPr lang="pt-BR" sz="1800" dirty="0"/>
          </a:p>
          <a:p>
            <a:pPr lvl="1">
              <a:lnSpc>
                <a:spcPct val="130000"/>
              </a:lnSpc>
            </a:pPr>
            <a:endParaRPr lang="pt-BR" sz="1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pt-BR" dirty="0">
                <a:sym typeface="+mn-ea"/>
              </a:rPr>
              <a:t>Em JavaScript (1a Forma):</a:t>
            </a:r>
          </a:p>
          <a:p>
            <a:pPr marL="367030" lvl="1" indent="0">
              <a:lnSpc>
                <a:spcPct val="130000"/>
              </a:lnSpc>
              <a:buNone/>
            </a:pPr>
            <a:endParaRPr lang="pt-BR" sz="1800" dirty="0">
              <a:sym typeface="+mn-ea"/>
            </a:endParaRPr>
          </a:p>
          <a:p>
            <a:pPr marL="367030" lvl="1" indent="0">
              <a:lnSpc>
                <a:spcPct val="130000"/>
              </a:lnSpc>
              <a:buNone/>
            </a:pPr>
            <a:endParaRPr lang="pt-BR" sz="1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pt-BR" dirty="0">
                <a:sym typeface="+mn-ea"/>
              </a:rPr>
              <a:t>Em JavaScript (2a Forma):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610" y="2964180"/>
            <a:ext cx="10397490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= 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onkeydown 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minhaFuncao()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816610" y="4369435"/>
            <a:ext cx="10397490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objeto.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onkeydown 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function(){ };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17245" y="5769610"/>
            <a:ext cx="10396855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objeto.addEventListener(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keydown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", 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minhaFuncao);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 “</a:t>
            </a:r>
            <a:r>
              <a:rPr lang="pt-BR" i="1" dirty="0">
                <a:sym typeface="+mn-ea"/>
              </a:rPr>
              <a:t>onkeypress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47688" cy="4495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É executado enquanto uma tecla estiver pressionada. </a:t>
            </a:r>
          </a:p>
          <a:p>
            <a:pPr lvl="1">
              <a:lnSpc>
                <a:spcPct val="130000"/>
              </a:lnSpc>
            </a:pPr>
            <a:r>
              <a:rPr lang="pt-BR" dirty="0"/>
              <a:t>Em HTML:</a:t>
            </a:r>
          </a:p>
          <a:p>
            <a:pPr lvl="1">
              <a:lnSpc>
                <a:spcPct val="130000"/>
              </a:lnSpc>
            </a:pPr>
            <a:endParaRPr lang="pt-BR" sz="1800" dirty="0"/>
          </a:p>
          <a:p>
            <a:pPr lvl="1">
              <a:lnSpc>
                <a:spcPct val="130000"/>
              </a:lnSpc>
            </a:pPr>
            <a:endParaRPr lang="pt-BR" sz="1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pt-BR" dirty="0">
                <a:sym typeface="+mn-ea"/>
              </a:rPr>
              <a:t>Em JavaScript (1a Forma):</a:t>
            </a:r>
          </a:p>
          <a:p>
            <a:pPr marL="367030" lvl="1" indent="0">
              <a:lnSpc>
                <a:spcPct val="130000"/>
              </a:lnSpc>
              <a:buNone/>
            </a:pPr>
            <a:endParaRPr lang="pt-BR" sz="1800" dirty="0">
              <a:sym typeface="+mn-ea"/>
            </a:endParaRPr>
          </a:p>
          <a:p>
            <a:pPr marL="367030" lvl="1" indent="0">
              <a:lnSpc>
                <a:spcPct val="130000"/>
              </a:lnSpc>
              <a:buNone/>
            </a:pPr>
            <a:endParaRPr lang="pt-BR" sz="1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pt-BR" dirty="0">
                <a:sym typeface="+mn-ea"/>
              </a:rPr>
              <a:t>Em JavaScript (2a Forma):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610" y="2964180"/>
            <a:ext cx="10397490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= 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onkeypress 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minhaFuncao()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816610" y="4369435"/>
            <a:ext cx="10397490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objeto.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onkeypress 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function(){ };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17245" y="5769610"/>
            <a:ext cx="10396855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objeto.addEventListener(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keypress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", 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minhaFuncao);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 “</a:t>
            </a:r>
            <a:r>
              <a:rPr lang="pt-BR" i="1" dirty="0">
                <a:sym typeface="+mn-ea"/>
              </a:rPr>
              <a:t>onkeyup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247688" cy="44958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/>
              <a:t>É executado quando o usuário para de pressionar a tecla. </a:t>
            </a:r>
          </a:p>
          <a:p>
            <a:pPr lvl="1">
              <a:lnSpc>
                <a:spcPct val="130000"/>
              </a:lnSpc>
            </a:pPr>
            <a:r>
              <a:rPr lang="pt-BR" dirty="0"/>
              <a:t>Em HTML:</a:t>
            </a:r>
          </a:p>
          <a:p>
            <a:pPr lvl="1">
              <a:lnSpc>
                <a:spcPct val="130000"/>
              </a:lnSpc>
            </a:pPr>
            <a:endParaRPr lang="pt-BR" sz="1800" dirty="0"/>
          </a:p>
          <a:p>
            <a:pPr lvl="1">
              <a:lnSpc>
                <a:spcPct val="130000"/>
              </a:lnSpc>
            </a:pPr>
            <a:endParaRPr lang="pt-BR" sz="1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pt-BR" dirty="0">
                <a:sym typeface="+mn-ea"/>
              </a:rPr>
              <a:t>Em JavaScript (1a Forma):</a:t>
            </a:r>
          </a:p>
          <a:p>
            <a:pPr marL="367030" lvl="1" indent="0">
              <a:lnSpc>
                <a:spcPct val="130000"/>
              </a:lnSpc>
              <a:buNone/>
            </a:pPr>
            <a:endParaRPr lang="pt-BR" sz="1800" dirty="0">
              <a:sym typeface="+mn-ea"/>
            </a:endParaRPr>
          </a:p>
          <a:p>
            <a:pPr marL="367030" lvl="1" indent="0">
              <a:lnSpc>
                <a:spcPct val="130000"/>
              </a:lnSpc>
              <a:buNone/>
            </a:pPr>
            <a:endParaRPr lang="pt-BR" sz="1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pt-BR" dirty="0">
                <a:sym typeface="+mn-ea"/>
              </a:rPr>
              <a:t>Em JavaScript (2a Forma):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5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610" y="2964180"/>
            <a:ext cx="10397490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= 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onkeyup 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minhaFuncao()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Retângulo 5"/>
          <p:cNvSpPr/>
          <p:nvPr/>
        </p:nvSpPr>
        <p:spPr>
          <a:xfrm>
            <a:off x="816610" y="4369435"/>
            <a:ext cx="10397490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objeto.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onkeyup 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function(){ };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17245" y="5769610"/>
            <a:ext cx="10396855" cy="4914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11125" lvl="2" indent="0" algn="ctr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objeto.addEventListener(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keyup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", 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minhaFuncao);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12725" y="1689735"/>
            <a:ext cx="11792585" cy="23933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onkeyup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"imprimir()"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type="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button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 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btnImprimir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 onclick="imprimir()"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 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nome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&gt;&lt;/p&gt; &lt;script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index.js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Eventos de pressionar uma tecla do teclado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t>6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2725" y="4298315"/>
            <a:ext cx="11792585" cy="23933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imprimir</a:t>
            </a:r>
            <a:r>
              <a:rPr 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30225" lvl="2" indent="-37973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txtNome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`);</a:t>
            </a:r>
          </a:p>
          <a:p>
            <a:pPr marL="530225" lvl="2" indent="-37973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`);</a:t>
            </a:r>
          </a:p>
          <a:p>
            <a:pPr marL="530225" lvl="2" indent="-37973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nome.innerHTML = txtNome.value;</a:t>
            </a:r>
          </a:p>
          <a:p>
            <a:pPr marL="530225" lvl="2" indent="-37973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6849110" y="2186305"/>
            <a:ext cx="3804285" cy="47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7759700" y="1085850"/>
            <a:ext cx="3928110" cy="789305"/>
          </a:xfrm>
          <a:prstGeom prst="wedgeRoundRectCallout">
            <a:avLst>
              <a:gd name="adj1" fmla="val -40181"/>
              <a:gd name="adj2" fmla="val 8701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que é executada quando uma tecla for solta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12725" y="1603375"/>
            <a:ext cx="11792585" cy="23933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type="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button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 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btnImprimir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 onclick="imprimir()"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 </a:t>
            </a:r>
          </a:p>
          <a:p>
            <a:pPr marL="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nome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&gt;&lt;/p&gt; &lt;script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index.js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Eventos de pressionar uma tecla do teclado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7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2725" y="4126865"/>
            <a:ext cx="11792585" cy="26200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23240" lvl="2" indent="-37909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txtNome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`);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txtNome.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addEventListener(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keyup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imprimir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imprimir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`);</a:t>
            </a: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nome.innerHTML = txtNome.value;</a:t>
            </a: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212725" y="4580890"/>
            <a:ext cx="8996680" cy="47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9495790" y="5165090"/>
            <a:ext cx="2294255" cy="1470025"/>
          </a:xfrm>
          <a:prstGeom prst="wedgeRoundRectCallout">
            <a:avLst>
              <a:gd name="adj1" fmla="val -62593"/>
              <a:gd name="adj2" fmla="val -74708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que é executada quando uma tecla for solta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12725" y="1603375"/>
            <a:ext cx="11792585" cy="23933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input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type="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button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 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btnImprimir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 onclick="imprimir()"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 </a:t>
            </a:r>
          </a:p>
          <a:p>
            <a:pPr marL="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id="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nome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&gt;&lt;/p&gt; &lt;script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src="</a:t>
            </a:r>
            <a:r>
              <a:rPr lang="pt-BR" alt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index.js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Eventos de pressionar uma tecla do teclado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12725" y="4126865"/>
            <a:ext cx="11792585" cy="26200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23240" lvl="2" indent="-379095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txtNome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`);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530225" lvl="2" indent="-379730"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txtNome.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onkeyup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function(){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imprimir()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imprimir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`);</a:t>
            </a: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nome.innerHTML = txtNome.value;</a:t>
            </a:r>
          </a:p>
          <a:p>
            <a:pPr marL="530225" lvl="2" indent="-37973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212725" y="4580890"/>
            <a:ext cx="8996680" cy="47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9495790" y="5165090"/>
            <a:ext cx="2294255" cy="1470025"/>
          </a:xfrm>
          <a:prstGeom prst="wedgeRoundRectCallout">
            <a:avLst>
              <a:gd name="adj1" fmla="val -62593"/>
              <a:gd name="adj2" fmla="val -74708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que é executada quando uma tecla for solta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Disparar o evento quando pressionar uma determinada tecla</a:t>
            </a:r>
            <a:endParaRPr lang="pt-BR" altLang="pt-BR" sz="3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  <a:t>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5975" y="1644650"/>
            <a:ext cx="10614025" cy="50577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23240" lvl="2" indent="-379095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txtNome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(`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`);</a:t>
            </a:r>
          </a:p>
          <a:p>
            <a:pPr marL="523240" lvl="2" indent="-379095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var nome = document.getElementById('nome');</a:t>
            </a:r>
          </a:p>
          <a:p>
            <a:pPr marL="523240" lvl="2" indent="-379095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txtNome.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addEventListener(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keyup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verificarEnter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verificarEnter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tecla</a:t>
            </a:r>
            <a:r>
              <a:rPr 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if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(</a:t>
            </a:r>
            <a:r>
              <a:rPr 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tecla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keyCode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== 13) {</a:t>
            </a: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  imprimir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}</a:t>
            </a: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sz="2600" b="1" dirty="0" err="1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alt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imprimir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nome.innerHTML = txtNome.value;</a:t>
            </a:r>
          </a:p>
          <a:p>
            <a:pPr marL="530225" lvl="2" indent="-37973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tângulo: Cantos Arredondados 10"/>
          <p:cNvSpPr/>
          <p:nvPr/>
        </p:nvSpPr>
        <p:spPr>
          <a:xfrm>
            <a:off x="7516495" y="2609215"/>
            <a:ext cx="2756535" cy="47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Texto explicativo retangular com cantos arredondados 7"/>
          <p:cNvSpPr/>
          <p:nvPr/>
        </p:nvSpPr>
        <p:spPr>
          <a:xfrm>
            <a:off x="8942705" y="3602355"/>
            <a:ext cx="2294255" cy="1470025"/>
          </a:xfrm>
          <a:prstGeom prst="wedgeRoundRectCallout">
            <a:avLst>
              <a:gd name="adj1" fmla="val -45405"/>
              <a:gd name="adj2" fmla="val -8503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que é executada quando uma tecla for solta</a:t>
            </a:r>
          </a:p>
        </p:txBody>
      </p:sp>
      <p:sp>
        <p:nvSpPr>
          <p:cNvPr id="12" name="Retângulo: Cantos Arredondados 10"/>
          <p:cNvSpPr/>
          <p:nvPr/>
        </p:nvSpPr>
        <p:spPr>
          <a:xfrm>
            <a:off x="817245" y="3479165"/>
            <a:ext cx="6554470" cy="4756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4" name="Texto explicativo retangular com cantos arredondados 13"/>
          <p:cNvSpPr/>
          <p:nvPr/>
        </p:nvSpPr>
        <p:spPr>
          <a:xfrm>
            <a:off x="5788660" y="4490720"/>
            <a:ext cx="2733040" cy="1107440"/>
          </a:xfrm>
          <a:prstGeom prst="wedgeRoundRectCallout">
            <a:avLst>
              <a:gd name="adj1" fmla="val -40985"/>
              <a:gd name="adj2" fmla="val -97935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 se a tecla pressionada foi a tecla “Enter”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 bldLvl="0" animBg="1"/>
      <p:bldP spid="12" grpId="0" bldLvl="0" animBg="1"/>
      <p:bldP spid="14" grpId="0" bldLvl="0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671</Words>
  <Application>Microsoft Office PowerPoint</Application>
  <PresentationFormat>Widescreen</PresentationFormat>
  <Paragraphs>118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Semibold</vt:lpstr>
      <vt:lpstr>Times New Roman</vt:lpstr>
      <vt:lpstr>Tw Cen MT</vt:lpstr>
      <vt:lpstr>Wingdings</vt:lpstr>
      <vt:lpstr>Wingdings 2</vt:lpstr>
      <vt:lpstr>FaixaSuperior_16x9</vt:lpstr>
      <vt:lpstr>Tema do Office</vt:lpstr>
      <vt:lpstr>Mediano</vt:lpstr>
      <vt:lpstr>JavaScript – Eventos de Teclas  Disciplina: Desenvolvimento Web II</vt:lpstr>
      <vt:lpstr>Eventos de pressionar uma tecla do teclado</vt:lpstr>
      <vt:lpstr>Evento “onkeydown”</vt:lpstr>
      <vt:lpstr>Evento “onkeypress”</vt:lpstr>
      <vt:lpstr>Evento “onkeyup”</vt:lpstr>
      <vt:lpstr>Eventos de pressionar uma tecla do teclado</vt:lpstr>
      <vt:lpstr>Eventos de pressionar uma tecla do teclado</vt:lpstr>
      <vt:lpstr>Eventos de pressionar uma tecla do teclado</vt:lpstr>
      <vt:lpstr>Disparar o evento quando pressionar uma determinada tecla</vt:lpstr>
      <vt:lpstr>Dúvidas?</vt:lpstr>
      <vt:lpstr>JS – Eventos de Teclas – Exemplo prático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Caio - UP Vendas</cp:lastModifiedBy>
  <cp:revision>1087</cp:revision>
  <dcterms:created xsi:type="dcterms:W3CDTF">2013-01-29T19:28:00Z</dcterms:created>
  <dcterms:modified xsi:type="dcterms:W3CDTF">2022-11-01T22:28:44Z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1046-11.2.0.9747</vt:lpwstr>
  </property>
</Properties>
</file>