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0" r:id="rId7"/>
    <p:sldId id="261" r:id="rId8"/>
    <p:sldId id="267" r:id="rId9"/>
    <p:sldId id="262" r:id="rId10"/>
    <p:sldId id="268" r:id="rId11"/>
    <p:sldId id="263" r:id="rId12"/>
    <p:sldId id="269" r:id="rId13"/>
    <p:sldId id="264" r:id="rId14"/>
    <p:sldId id="270"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DBF14-02F0-46FE-8BB6-1492E6FD38F3}" v="33" dt="2025-03-26T14:34:21.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baiddd050@gmail.com" userId="e803a89843878c82" providerId="LiveId" clId="{0DEDBF14-02F0-46FE-8BB6-1492E6FD38F3}"/>
    <pc:docChg chg="undo custSel addSld modSld sldOrd">
      <pc:chgData name="ubaiddd050@gmail.com" userId="e803a89843878c82" providerId="LiveId" clId="{0DEDBF14-02F0-46FE-8BB6-1492E6FD38F3}" dt="2025-03-26T14:44:10.423" v="1170" actId="255"/>
      <pc:docMkLst>
        <pc:docMk/>
      </pc:docMkLst>
      <pc:sldChg chg="addSp delSp modSp mod modClrScheme chgLayout">
        <pc:chgData name="ubaiddd050@gmail.com" userId="e803a89843878c82" providerId="LiveId" clId="{0DEDBF14-02F0-46FE-8BB6-1492E6FD38F3}" dt="2025-03-26T14:30:25.476" v="963" actId="255"/>
        <pc:sldMkLst>
          <pc:docMk/>
          <pc:sldMk cId="1123599873" sldId="256"/>
        </pc:sldMkLst>
        <pc:spChg chg="del mod ord">
          <ac:chgData name="ubaiddd050@gmail.com" userId="e803a89843878c82" providerId="LiveId" clId="{0DEDBF14-02F0-46FE-8BB6-1492E6FD38F3}" dt="2025-03-26T13:37:06.783" v="3" actId="700"/>
          <ac:spMkLst>
            <pc:docMk/>
            <pc:sldMk cId="1123599873" sldId="256"/>
            <ac:spMk id="2" creationId="{0C241D4A-3575-2A6F-81DD-1A819EE4C1D7}"/>
          </ac:spMkLst>
        </pc:spChg>
        <pc:spChg chg="del mod ord">
          <ac:chgData name="ubaiddd050@gmail.com" userId="e803a89843878c82" providerId="LiveId" clId="{0DEDBF14-02F0-46FE-8BB6-1492E6FD38F3}" dt="2025-03-26T13:37:06.783" v="3" actId="700"/>
          <ac:spMkLst>
            <pc:docMk/>
            <pc:sldMk cId="1123599873" sldId="256"/>
            <ac:spMk id="3" creationId="{AEC0C463-B057-9B4C-D731-37BD298DF198}"/>
          </ac:spMkLst>
        </pc:spChg>
        <pc:spChg chg="add mod ord">
          <ac:chgData name="ubaiddd050@gmail.com" userId="e803a89843878c82" providerId="LiveId" clId="{0DEDBF14-02F0-46FE-8BB6-1492E6FD38F3}" dt="2025-03-26T14:30:03.216" v="962" actId="2711"/>
          <ac:spMkLst>
            <pc:docMk/>
            <pc:sldMk cId="1123599873" sldId="256"/>
            <ac:spMk id="4" creationId="{1E4799EA-DE8D-3A55-27AA-04F903342996}"/>
          </ac:spMkLst>
        </pc:spChg>
        <pc:spChg chg="add mod ord">
          <ac:chgData name="ubaiddd050@gmail.com" userId="e803a89843878c82" providerId="LiveId" clId="{0DEDBF14-02F0-46FE-8BB6-1492E6FD38F3}" dt="2025-03-26T14:30:25.476" v="963" actId="255"/>
          <ac:spMkLst>
            <pc:docMk/>
            <pc:sldMk cId="1123599873" sldId="256"/>
            <ac:spMk id="5" creationId="{B7025C7B-9DED-E6B4-1666-C5EAEBA8AB9B}"/>
          </ac:spMkLst>
        </pc:spChg>
      </pc:sldChg>
      <pc:sldChg chg="modSp new mod">
        <pc:chgData name="ubaiddd050@gmail.com" userId="e803a89843878c82" providerId="LiveId" clId="{0DEDBF14-02F0-46FE-8BB6-1492E6FD38F3}" dt="2025-03-26T14:32:02.588" v="978" actId="14100"/>
        <pc:sldMkLst>
          <pc:docMk/>
          <pc:sldMk cId="222452078" sldId="257"/>
        </pc:sldMkLst>
        <pc:spChg chg="mod">
          <ac:chgData name="ubaiddd050@gmail.com" userId="e803a89843878c82" providerId="LiveId" clId="{0DEDBF14-02F0-46FE-8BB6-1492E6FD38F3}" dt="2025-03-26T14:31:37.301" v="973" actId="1076"/>
          <ac:spMkLst>
            <pc:docMk/>
            <pc:sldMk cId="222452078" sldId="257"/>
            <ac:spMk id="2" creationId="{21B95031-4535-3603-43D9-D2E0E87FE8F0}"/>
          </ac:spMkLst>
        </pc:spChg>
        <pc:spChg chg="mod">
          <ac:chgData name="ubaiddd050@gmail.com" userId="e803a89843878c82" providerId="LiveId" clId="{0DEDBF14-02F0-46FE-8BB6-1492E6FD38F3}" dt="2025-03-26T14:32:02.588" v="978" actId="14100"/>
          <ac:spMkLst>
            <pc:docMk/>
            <pc:sldMk cId="222452078" sldId="257"/>
            <ac:spMk id="3" creationId="{99AE6E30-5E9B-A598-B862-C01E6A1413D3}"/>
          </ac:spMkLst>
        </pc:spChg>
      </pc:sldChg>
      <pc:sldChg chg="modSp new mod">
        <pc:chgData name="ubaiddd050@gmail.com" userId="e803a89843878c82" providerId="LiveId" clId="{0DEDBF14-02F0-46FE-8BB6-1492E6FD38F3}" dt="2025-03-26T14:34:38.724" v="1008" actId="14100"/>
        <pc:sldMkLst>
          <pc:docMk/>
          <pc:sldMk cId="3958409684" sldId="258"/>
        </pc:sldMkLst>
        <pc:spChg chg="mod">
          <ac:chgData name="ubaiddd050@gmail.com" userId="e803a89843878c82" providerId="LiveId" clId="{0DEDBF14-02F0-46FE-8BB6-1492E6FD38F3}" dt="2025-03-26T14:31:19.112" v="970" actId="2711"/>
          <ac:spMkLst>
            <pc:docMk/>
            <pc:sldMk cId="3958409684" sldId="258"/>
            <ac:spMk id="2" creationId="{F6951684-7400-8E9A-92E6-D08FCEEDE63F}"/>
          </ac:spMkLst>
        </pc:spChg>
        <pc:spChg chg="mod">
          <ac:chgData name="ubaiddd050@gmail.com" userId="e803a89843878c82" providerId="LiveId" clId="{0DEDBF14-02F0-46FE-8BB6-1492E6FD38F3}" dt="2025-03-26T14:34:38.724" v="1008" actId="14100"/>
          <ac:spMkLst>
            <pc:docMk/>
            <pc:sldMk cId="3958409684" sldId="258"/>
            <ac:spMk id="3" creationId="{7EF1DE3B-B117-DF38-43E2-01A2ED363C0F}"/>
          </ac:spMkLst>
        </pc:spChg>
      </pc:sldChg>
      <pc:sldChg chg="addSp delSp modSp new mod">
        <pc:chgData name="ubaiddd050@gmail.com" userId="e803a89843878c82" providerId="LiveId" clId="{0DEDBF14-02F0-46FE-8BB6-1492E6FD38F3}" dt="2025-03-26T14:38:40.772" v="1054" actId="12"/>
        <pc:sldMkLst>
          <pc:docMk/>
          <pc:sldMk cId="3509369056" sldId="259"/>
        </pc:sldMkLst>
        <pc:spChg chg="mod">
          <ac:chgData name="ubaiddd050@gmail.com" userId="e803a89843878c82" providerId="LiveId" clId="{0DEDBF14-02F0-46FE-8BB6-1492E6FD38F3}" dt="2025-03-26T14:34:59.317" v="1010" actId="2711"/>
          <ac:spMkLst>
            <pc:docMk/>
            <pc:sldMk cId="3509369056" sldId="259"/>
            <ac:spMk id="2" creationId="{1FA5DF3E-2686-F012-BA39-C27B1D04BDA5}"/>
          </ac:spMkLst>
        </pc:spChg>
        <pc:spChg chg="add del mod">
          <ac:chgData name="ubaiddd050@gmail.com" userId="e803a89843878c82" providerId="LiveId" clId="{0DEDBF14-02F0-46FE-8BB6-1492E6FD38F3}" dt="2025-03-26T14:38:40.772" v="1054" actId="12"/>
          <ac:spMkLst>
            <pc:docMk/>
            <pc:sldMk cId="3509369056" sldId="259"/>
            <ac:spMk id="3" creationId="{6528FBD4-52B9-8AED-D455-9C5B74A11240}"/>
          </ac:spMkLst>
        </pc:spChg>
        <pc:spChg chg="add">
          <ac:chgData name="ubaiddd050@gmail.com" userId="e803a89843878c82" providerId="LiveId" clId="{0DEDBF14-02F0-46FE-8BB6-1492E6FD38F3}" dt="2025-03-26T13:52:10.279" v="239"/>
          <ac:spMkLst>
            <pc:docMk/>
            <pc:sldMk cId="3509369056" sldId="259"/>
            <ac:spMk id="4" creationId="{E02C9DFE-DA9F-A9B9-0A5E-709A26565566}"/>
          </ac:spMkLst>
        </pc:spChg>
        <pc:spChg chg="add">
          <ac:chgData name="ubaiddd050@gmail.com" userId="e803a89843878c82" providerId="LiveId" clId="{0DEDBF14-02F0-46FE-8BB6-1492E6FD38F3}" dt="2025-03-26T13:52:10.279" v="239"/>
          <ac:spMkLst>
            <pc:docMk/>
            <pc:sldMk cId="3509369056" sldId="259"/>
            <ac:spMk id="5" creationId="{14381780-7F56-1E7D-CF23-C3193A87CB46}"/>
          </ac:spMkLst>
        </pc:spChg>
        <pc:spChg chg="add">
          <ac:chgData name="ubaiddd050@gmail.com" userId="e803a89843878c82" providerId="LiveId" clId="{0DEDBF14-02F0-46FE-8BB6-1492E6FD38F3}" dt="2025-03-26T13:52:10.279" v="239"/>
          <ac:spMkLst>
            <pc:docMk/>
            <pc:sldMk cId="3509369056" sldId="259"/>
            <ac:spMk id="6" creationId="{E191A5C6-396A-E2F5-A694-EA2911F787D9}"/>
          </ac:spMkLst>
        </pc:spChg>
        <pc:spChg chg="add">
          <ac:chgData name="ubaiddd050@gmail.com" userId="e803a89843878c82" providerId="LiveId" clId="{0DEDBF14-02F0-46FE-8BB6-1492E6FD38F3}" dt="2025-03-26T13:52:10.279" v="239"/>
          <ac:spMkLst>
            <pc:docMk/>
            <pc:sldMk cId="3509369056" sldId="259"/>
            <ac:spMk id="7" creationId="{AFB0954E-CFFE-4E65-D12F-D5BD2D184AE9}"/>
          </ac:spMkLst>
        </pc:spChg>
        <pc:spChg chg="add">
          <ac:chgData name="ubaiddd050@gmail.com" userId="e803a89843878c82" providerId="LiveId" clId="{0DEDBF14-02F0-46FE-8BB6-1492E6FD38F3}" dt="2025-03-26T13:52:10.279" v="239"/>
          <ac:spMkLst>
            <pc:docMk/>
            <pc:sldMk cId="3509369056" sldId="259"/>
            <ac:spMk id="8" creationId="{529CCB1C-35ED-6C91-4B94-9DC9F2B4161B}"/>
          </ac:spMkLst>
        </pc:spChg>
        <pc:spChg chg="add">
          <ac:chgData name="ubaiddd050@gmail.com" userId="e803a89843878c82" providerId="LiveId" clId="{0DEDBF14-02F0-46FE-8BB6-1492E6FD38F3}" dt="2025-03-26T13:52:13.008" v="240"/>
          <ac:spMkLst>
            <pc:docMk/>
            <pc:sldMk cId="3509369056" sldId="259"/>
            <ac:spMk id="9" creationId="{41ECD124-9A54-D31B-AD77-2B4EE1E2AD60}"/>
          </ac:spMkLst>
        </pc:spChg>
        <pc:spChg chg="add">
          <ac:chgData name="ubaiddd050@gmail.com" userId="e803a89843878c82" providerId="LiveId" clId="{0DEDBF14-02F0-46FE-8BB6-1492E6FD38F3}" dt="2025-03-26T13:52:13.008" v="240"/>
          <ac:spMkLst>
            <pc:docMk/>
            <pc:sldMk cId="3509369056" sldId="259"/>
            <ac:spMk id="10" creationId="{8A6B5ABF-9AB0-7FA0-A501-F6B461E06E39}"/>
          </ac:spMkLst>
        </pc:spChg>
        <pc:spChg chg="add">
          <ac:chgData name="ubaiddd050@gmail.com" userId="e803a89843878c82" providerId="LiveId" clId="{0DEDBF14-02F0-46FE-8BB6-1492E6FD38F3}" dt="2025-03-26T13:52:13.008" v="240"/>
          <ac:spMkLst>
            <pc:docMk/>
            <pc:sldMk cId="3509369056" sldId="259"/>
            <ac:spMk id="11" creationId="{10B96D72-66B3-39E1-C784-3A35C7963911}"/>
          </ac:spMkLst>
        </pc:spChg>
        <pc:spChg chg="add">
          <ac:chgData name="ubaiddd050@gmail.com" userId="e803a89843878c82" providerId="LiveId" clId="{0DEDBF14-02F0-46FE-8BB6-1492E6FD38F3}" dt="2025-03-26T13:52:13.008" v="240"/>
          <ac:spMkLst>
            <pc:docMk/>
            <pc:sldMk cId="3509369056" sldId="259"/>
            <ac:spMk id="12" creationId="{0EE94C69-A620-B5E5-0FD4-488F66E7B6A1}"/>
          </ac:spMkLst>
        </pc:spChg>
        <pc:spChg chg="add">
          <ac:chgData name="ubaiddd050@gmail.com" userId="e803a89843878c82" providerId="LiveId" clId="{0DEDBF14-02F0-46FE-8BB6-1492E6FD38F3}" dt="2025-03-26T13:52:13.008" v="240"/>
          <ac:spMkLst>
            <pc:docMk/>
            <pc:sldMk cId="3509369056" sldId="259"/>
            <ac:spMk id="13" creationId="{4F2EC6CF-0C09-A0BC-1B5D-15AC2FA8B322}"/>
          </ac:spMkLst>
        </pc:spChg>
        <pc:spChg chg="add">
          <ac:chgData name="ubaiddd050@gmail.com" userId="e803a89843878c82" providerId="LiveId" clId="{0DEDBF14-02F0-46FE-8BB6-1492E6FD38F3}" dt="2025-03-26T13:52:31.323" v="241"/>
          <ac:spMkLst>
            <pc:docMk/>
            <pc:sldMk cId="3509369056" sldId="259"/>
            <ac:spMk id="14" creationId="{0B108F91-C540-303C-A3EF-D189B9222FDA}"/>
          </ac:spMkLst>
        </pc:spChg>
        <pc:spChg chg="add">
          <ac:chgData name="ubaiddd050@gmail.com" userId="e803a89843878c82" providerId="LiveId" clId="{0DEDBF14-02F0-46FE-8BB6-1492E6FD38F3}" dt="2025-03-26T13:52:31.323" v="241"/>
          <ac:spMkLst>
            <pc:docMk/>
            <pc:sldMk cId="3509369056" sldId="259"/>
            <ac:spMk id="15" creationId="{C533DFB2-5D66-4DA3-786C-AC7CAA5EA86E}"/>
          </ac:spMkLst>
        </pc:spChg>
        <pc:spChg chg="add">
          <ac:chgData name="ubaiddd050@gmail.com" userId="e803a89843878c82" providerId="LiveId" clId="{0DEDBF14-02F0-46FE-8BB6-1492E6FD38F3}" dt="2025-03-26T13:52:31.323" v="241"/>
          <ac:spMkLst>
            <pc:docMk/>
            <pc:sldMk cId="3509369056" sldId="259"/>
            <ac:spMk id="16" creationId="{0C1CD651-D5BB-FF5A-C4B7-6CEA7CFBE73F}"/>
          </ac:spMkLst>
        </pc:spChg>
        <pc:spChg chg="add">
          <ac:chgData name="ubaiddd050@gmail.com" userId="e803a89843878c82" providerId="LiveId" clId="{0DEDBF14-02F0-46FE-8BB6-1492E6FD38F3}" dt="2025-03-26T13:52:31.323" v="241"/>
          <ac:spMkLst>
            <pc:docMk/>
            <pc:sldMk cId="3509369056" sldId="259"/>
            <ac:spMk id="17" creationId="{7D5938F9-FC14-7EC0-402F-C3FB8EBC06D6}"/>
          </ac:spMkLst>
        </pc:spChg>
        <pc:spChg chg="add">
          <ac:chgData name="ubaiddd050@gmail.com" userId="e803a89843878c82" providerId="LiveId" clId="{0DEDBF14-02F0-46FE-8BB6-1492E6FD38F3}" dt="2025-03-26T13:52:31.323" v="241"/>
          <ac:spMkLst>
            <pc:docMk/>
            <pc:sldMk cId="3509369056" sldId="259"/>
            <ac:spMk id="18" creationId="{1061576F-AA7B-6EC6-9259-6ED42075F283}"/>
          </ac:spMkLst>
        </pc:spChg>
        <pc:spChg chg="add mod">
          <ac:chgData name="ubaiddd050@gmail.com" userId="e803a89843878c82" providerId="LiveId" clId="{0DEDBF14-02F0-46FE-8BB6-1492E6FD38F3}" dt="2025-03-26T13:52:49.433" v="243"/>
          <ac:spMkLst>
            <pc:docMk/>
            <pc:sldMk cId="3509369056" sldId="259"/>
            <ac:spMk id="19" creationId="{E510CA9F-95ED-EFB5-6EE4-779720613FBB}"/>
          </ac:spMkLst>
        </pc:spChg>
        <pc:spChg chg="add mod">
          <ac:chgData name="ubaiddd050@gmail.com" userId="e803a89843878c82" providerId="LiveId" clId="{0DEDBF14-02F0-46FE-8BB6-1492E6FD38F3}" dt="2025-03-26T13:52:56.395" v="247"/>
          <ac:spMkLst>
            <pc:docMk/>
            <pc:sldMk cId="3509369056" sldId="259"/>
            <ac:spMk id="20" creationId="{74356DD9-CABC-9906-4E98-855100732E60}"/>
          </ac:spMkLst>
        </pc:spChg>
      </pc:sldChg>
      <pc:sldChg chg="addSp delSp modSp new mod">
        <pc:chgData name="ubaiddd050@gmail.com" userId="e803a89843878c82" providerId="LiveId" clId="{0DEDBF14-02F0-46FE-8BB6-1492E6FD38F3}" dt="2025-03-26T14:38:58.552" v="1057" actId="12"/>
        <pc:sldMkLst>
          <pc:docMk/>
          <pc:sldMk cId="1588321707" sldId="260"/>
        </pc:sldMkLst>
        <pc:spChg chg="mod">
          <ac:chgData name="ubaiddd050@gmail.com" userId="e803a89843878c82" providerId="LiveId" clId="{0DEDBF14-02F0-46FE-8BB6-1492E6FD38F3}" dt="2025-03-26T14:37:26.767" v="1032" actId="2711"/>
          <ac:spMkLst>
            <pc:docMk/>
            <pc:sldMk cId="1588321707" sldId="260"/>
            <ac:spMk id="2" creationId="{3BCABC80-74AD-338F-AE53-BDC41566D1C6}"/>
          </ac:spMkLst>
        </pc:spChg>
        <pc:spChg chg="add del mod">
          <ac:chgData name="ubaiddd050@gmail.com" userId="e803a89843878c82" providerId="LiveId" clId="{0DEDBF14-02F0-46FE-8BB6-1492E6FD38F3}" dt="2025-03-26T14:38:58.552" v="1057" actId="12"/>
          <ac:spMkLst>
            <pc:docMk/>
            <pc:sldMk cId="1588321707" sldId="260"/>
            <ac:spMk id="3" creationId="{3CEDCE04-D398-45FF-C198-6175E506403E}"/>
          </ac:spMkLst>
        </pc:spChg>
        <pc:spChg chg="add mod">
          <ac:chgData name="ubaiddd050@gmail.com" userId="e803a89843878c82" providerId="LiveId" clId="{0DEDBF14-02F0-46FE-8BB6-1492E6FD38F3}" dt="2025-03-26T13:54:43.334" v="258"/>
          <ac:spMkLst>
            <pc:docMk/>
            <pc:sldMk cId="1588321707" sldId="260"/>
            <ac:spMk id="4" creationId="{9064A40A-2C2F-7197-8FE6-1B2909804F17}"/>
          </ac:spMkLst>
        </pc:spChg>
        <pc:spChg chg="add mod">
          <ac:chgData name="ubaiddd050@gmail.com" userId="e803a89843878c82" providerId="LiveId" clId="{0DEDBF14-02F0-46FE-8BB6-1492E6FD38F3}" dt="2025-03-26T13:54:53.105" v="260"/>
          <ac:spMkLst>
            <pc:docMk/>
            <pc:sldMk cId="1588321707" sldId="260"/>
            <ac:spMk id="5" creationId="{14E57770-9AA3-1308-2CFF-E02711C957AD}"/>
          </ac:spMkLst>
        </pc:spChg>
      </pc:sldChg>
      <pc:sldChg chg="addSp delSp modSp new mod">
        <pc:chgData name="ubaiddd050@gmail.com" userId="e803a89843878c82" providerId="LiveId" clId="{0DEDBF14-02F0-46FE-8BB6-1492E6FD38F3}" dt="2025-03-26T14:39:19.287" v="1060" actId="255"/>
        <pc:sldMkLst>
          <pc:docMk/>
          <pc:sldMk cId="3479808650" sldId="261"/>
        </pc:sldMkLst>
        <pc:spChg chg="mod">
          <ac:chgData name="ubaiddd050@gmail.com" userId="e803a89843878c82" providerId="LiveId" clId="{0DEDBF14-02F0-46FE-8BB6-1492E6FD38F3}" dt="2025-03-26T14:38:11.129" v="1050" actId="2711"/>
          <ac:spMkLst>
            <pc:docMk/>
            <pc:sldMk cId="3479808650" sldId="261"/>
            <ac:spMk id="2" creationId="{B2CB40D5-6951-2210-ADE6-BE0E6E8C439D}"/>
          </ac:spMkLst>
        </pc:spChg>
        <pc:spChg chg="add del mod">
          <ac:chgData name="ubaiddd050@gmail.com" userId="e803a89843878c82" providerId="LiveId" clId="{0DEDBF14-02F0-46FE-8BB6-1492E6FD38F3}" dt="2025-03-26T14:39:19.287" v="1060" actId="255"/>
          <ac:spMkLst>
            <pc:docMk/>
            <pc:sldMk cId="3479808650" sldId="261"/>
            <ac:spMk id="3" creationId="{C4235AAD-F848-2DAC-10FA-3D6F10EAF0E4}"/>
          </ac:spMkLst>
        </pc:spChg>
        <pc:spChg chg="add mod">
          <ac:chgData name="ubaiddd050@gmail.com" userId="e803a89843878c82" providerId="LiveId" clId="{0DEDBF14-02F0-46FE-8BB6-1492E6FD38F3}" dt="2025-03-26T13:56:46.594" v="300"/>
          <ac:spMkLst>
            <pc:docMk/>
            <pc:sldMk cId="3479808650" sldId="261"/>
            <ac:spMk id="4" creationId="{ACEB96A4-D661-4DB7-142A-5E8E432A2328}"/>
          </ac:spMkLst>
        </pc:spChg>
      </pc:sldChg>
      <pc:sldChg chg="modSp new mod">
        <pc:chgData name="ubaiddd050@gmail.com" userId="e803a89843878c82" providerId="LiveId" clId="{0DEDBF14-02F0-46FE-8BB6-1492E6FD38F3}" dt="2025-03-26T14:40:37.207" v="1088" actId="255"/>
        <pc:sldMkLst>
          <pc:docMk/>
          <pc:sldMk cId="2818487131" sldId="262"/>
        </pc:sldMkLst>
        <pc:spChg chg="mod">
          <ac:chgData name="ubaiddd050@gmail.com" userId="e803a89843878c82" providerId="LiveId" clId="{0DEDBF14-02F0-46FE-8BB6-1492E6FD38F3}" dt="2025-03-26T14:40:03.870" v="1081" actId="2711"/>
          <ac:spMkLst>
            <pc:docMk/>
            <pc:sldMk cId="2818487131" sldId="262"/>
            <ac:spMk id="2" creationId="{53FC25C7-3D9F-6A12-3B7E-5F18FD9B288E}"/>
          </ac:spMkLst>
        </pc:spChg>
        <pc:spChg chg="mod">
          <ac:chgData name="ubaiddd050@gmail.com" userId="e803a89843878c82" providerId="LiveId" clId="{0DEDBF14-02F0-46FE-8BB6-1492E6FD38F3}" dt="2025-03-26T14:40:37.207" v="1088" actId="255"/>
          <ac:spMkLst>
            <pc:docMk/>
            <pc:sldMk cId="2818487131" sldId="262"/>
            <ac:spMk id="3" creationId="{8B4F0E72-3326-C90D-A125-7F3D34258505}"/>
          </ac:spMkLst>
        </pc:spChg>
      </pc:sldChg>
      <pc:sldChg chg="addSp delSp modSp new mod">
        <pc:chgData name="ubaiddd050@gmail.com" userId="e803a89843878c82" providerId="LiveId" clId="{0DEDBF14-02F0-46FE-8BB6-1492E6FD38F3}" dt="2025-03-26T14:42:55.159" v="1144" actId="5793"/>
        <pc:sldMkLst>
          <pc:docMk/>
          <pc:sldMk cId="4160598430" sldId="263"/>
        </pc:sldMkLst>
        <pc:spChg chg="mod">
          <ac:chgData name="ubaiddd050@gmail.com" userId="e803a89843878c82" providerId="LiveId" clId="{0DEDBF14-02F0-46FE-8BB6-1492E6FD38F3}" dt="2025-03-26T14:41:24.215" v="1113" actId="2711"/>
          <ac:spMkLst>
            <pc:docMk/>
            <pc:sldMk cId="4160598430" sldId="263"/>
            <ac:spMk id="2" creationId="{F13A156A-6FFD-8369-1F2C-1A4356C4ACA0}"/>
          </ac:spMkLst>
        </pc:spChg>
        <pc:spChg chg="add del mod">
          <ac:chgData name="ubaiddd050@gmail.com" userId="e803a89843878c82" providerId="LiveId" clId="{0DEDBF14-02F0-46FE-8BB6-1492E6FD38F3}" dt="2025-03-26T14:42:55.159" v="1144" actId="5793"/>
          <ac:spMkLst>
            <pc:docMk/>
            <pc:sldMk cId="4160598430" sldId="263"/>
            <ac:spMk id="3" creationId="{2430CA45-60CA-2B0D-8F0E-1E64CFED557E}"/>
          </ac:spMkLst>
        </pc:spChg>
        <pc:spChg chg="add">
          <ac:chgData name="ubaiddd050@gmail.com" userId="e803a89843878c82" providerId="LiveId" clId="{0DEDBF14-02F0-46FE-8BB6-1492E6FD38F3}" dt="2025-03-26T14:18:54.761" v="771"/>
          <ac:spMkLst>
            <pc:docMk/>
            <pc:sldMk cId="4160598430" sldId="263"/>
            <ac:spMk id="4" creationId="{6B288C37-B0EA-2DF3-8438-0A3724954398}"/>
          </ac:spMkLst>
        </pc:spChg>
        <pc:spChg chg="add">
          <ac:chgData name="ubaiddd050@gmail.com" userId="e803a89843878c82" providerId="LiveId" clId="{0DEDBF14-02F0-46FE-8BB6-1492E6FD38F3}" dt="2025-03-26T14:18:58.573" v="772"/>
          <ac:spMkLst>
            <pc:docMk/>
            <pc:sldMk cId="4160598430" sldId="263"/>
            <ac:spMk id="5" creationId="{AB50EFA1-61DA-3B87-7382-CC911CCAEB99}"/>
          </ac:spMkLst>
        </pc:spChg>
        <pc:spChg chg="add mod">
          <ac:chgData name="ubaiddd050@gmail.com" userId="e803a89843878c82" providerId="LiveId" clId="{0DEDBF14-02F0-46FE-8BB6-1492E6FD38F3}" dt="2025-03-26T14:19:05.235" v="775"/>
          <ac:spMkLst>
            <pc:docMk/>
            <pc:sldMk cId="4160598430" sldId="263"/>
            <ac:spMk id="6" creationId="{CE5BCB99-EF64-897E-C2CE-BA3EB5A06221}"/>
          </ac:spMkLst>
        </pc:spChg>
        <pc:spChg chg="add mod">
          <ac:chgData name="ubaiddd050@gmail.com" userId="e803a89843878c82" providerId="LiveId" clId="{0DEDBF14-02F0-46FE-8BB6-1492E6FD38F3}" dt="2025-03-26T14:20:02.287" v="777"/>
          <ac:spMkLst>
            <pc:docMk/>
            <pc:sldMk cId="4160598430" sldId="263"/>
            <ac:spMk id="7" creationId="{046DDB8C-1938-CF4C-A37E-2029805EB6B1}"/>
          </ac:spMkLst>
        </pc:spChg>
        <pc:spChg chg="add mod">
          <ac:chgData name="ubaiddd050@gmail.com" userId="e803a89843878c82" providerId="LiveId" clId="{0DEDBF14-02F0-46FE-8BB6-1492E6FD38F3}" dt="2025-03-26T14:20:35.511" v="781"/>
          <ac:spMkLst>
            <pc:docMk/>
            <pc:sldMk cId="4160598430" sldId="263"/>
            <ac:spMk id="8" creationId="{6ED80C89-193B-FD00-B500-95084F2B7968}"/>
          </ac:spMkLst>
        </pc:spChg>
        <pc:spChg chg="add mod">
          <ac:chgData name="ubaiddd050@gmail.com" userId="e803a89843878c82" providerId="LiveId" clId="{0DEDBF14-02F0-46FE-8BB6-1492E6FD38F3}" dt="2025-03-26T14:20:46.901" v="783"/>
          <ac:spMkLst>
            <pc:docMk/>
            <pc:sldMk cId="4160598430" sldId="263"/>
            <ac:spMk id="9" creationId="{3CF80BB2-43D8-93C2-C845-E12D4DBFEC02}"/>
          </ac:spMkLst>
        </pc:spChg>
      </pc:sldChg>
      <pc:sldChg chg="modSp new mod">
        <pc:chgData name="ubaiddd050@gmail.com" userId="e803a89843878c82" providerId="LiveId" clId="{0DEDBF14-02F0-46FE-8BB6-1492E6FD38F3}" dt="2025-03-26T14:43:36.789" v="1152" actId="14100"/>
        <pc:sldMkLst>
          <pc:docMk/>
          <pc:sldMk cId="2750810536" sldId="264"/>
        </pc:sldMkLst>
        <pc:spChg chg="mod">
          <ac:chgData name="ubaiddd050@gmail.com" userId="e803a89843878c82" providerId="LiveId" clId="{0DEDBF14-02F0-46FE-8BB6-1492E6FD38F3}" dt="2025-03-26T14:43:14.937" v="1146" actId="2711"/>
          <ac:spMkLst>
            <pc:docMk/>
            <pc:sldMk cId="2750810536" sldId="264"/>
            <ac:spMk id="2" creationId="{2DA70076-6F89-BF79-15FD-A37B0A2DA799}"/>
          </ac:spMkLst>
        </pc:spChg>
        <pc:spChg chg="mod">
          <ac:chgData name="ubaiddd050@gmail.com" userId="e803a89843878c82" providerId="LiveId" clId="{0DEDBF14-02F0-46FE-8BB6-1492E6FD38F3}" dt="2025-03-26T14:43:36.789" v="1152" actId="14100"/>
          <ac:spMkLst>
            <pc:docMk/>
            <pc:sldMk cId="2750810536" sldId="264"/>
            <ac:spMk id="3" creationId="{E202E75F-492C-6945-25E4-7B1BB037376E}"/>
          </ac:spMkLst>
        </pc:spChg>
      </pc:sldChg>
      <pc:sldChg chg="modSp new mod">
        <pc:chgData name="ubaiddd050@gmail.com" userId="e803a89843878c82" providerId="LiveId" clId="{0DEDBF14-02F0-46FE-8BB6-1492E6FD38F3}" dt="2025-03-26T14:44:10.423" v="1170" actId="255"/>
        <pc:sldMkLst>
          <pc:docMk/>
          <pc:sldMk cId="2947895318" sldId="265"/>
        </pc:sldMkLst>
        <pc:spChg chg="mod">
          <ac:chgData name="ubaiddd050@gmail.com" userId="e803a89843878c82" providerId="LiveId" clId="{0DEDBF14-02F0-46FE-8BB6-1492E6FD38F3}" dt="2025-03-26T14:44:06.479" v="1169" actId="2711"/>
          <ac:spMkLst>
            <pc:docMk/>
            <pc:sldMk cId="2947895318" sldId="265"/>
            <ac:spMk id="2" creationId="{796BBA7E-0826-EC16-A67E-967F7526514B}"/>
          </ac:spMkLst>
        </pc:spChg>
        <pc:spChg chg="mod">
          <ac:chgData name="ubaiddd050@gmail.com" userId="e803a89843878c82" providerId="LiveId" clId="{0DEDBF14-02F0-46FE-8BB6-1492E6FD38F3}" dt="2025-03-26T14:44:10.423" v="1170" actId="255"/>
          <ac:spMkLst>
            <pc:docMk/>
            <pc:sldMk cId="2947895318" sldId="265"/>
            <ac:spMk id="3" creationId="{53A2B509-D38E-C4E5-0F66-3A76AC1692DE}"/>
          </ac:spMkLst>
        </pc:spChg>
      </pc:sldChg>
      <pc:sldChg chg="modSp new mod ord">
        <pc:chgData name="ubaiddd050@gmail.com" userId="e803a89843878c82" providerId="LiveId" clId="{0DEDBF14-02F0-46FE-8BB6-1492E6FD38F3}" dt="2025-03-26T14:34:46.232" v="1009" actId="14100"/>
        <pc:sldMkLst>
          <pc:docMk/>
          <pc:sldMk cId="3530334556" sldId="266"/>
        </pc:sldMkLst>
        <pc:spChg chg="mod">
          <ac:chgData name="ubaiddd050@gmail.com" userId="e803a89843878c82" providerId="LiveId" clId="{0DEDBF14-02F0-46FE-8BB6-1492E6FD38F3}" dt="2025-03-26T14:32:59.221" v="985"/>
          <ac:spMkLst>
            <pc:docMk/>
            <pc:sldMk cId="3530334556" sldId="266"/>
            <ac:spMk id="2" creationId="{81BF187B-FD84-7C73-1B8A-13330143BB6C}"/>
          </ac:spMkLst>
        </pc:spChg>
        <pc:spChg chg="mod">
          <ac:chgData name="ubaiddd050@gmail.com" userId="e803a89843878c82" providerId="LiveId" clId="{0DEDBF14-02F0-46FE-8BB6-1492E6FD38F3}" dt="2025-03-26T14:34:46.232" v="1009" actId="14100"/>
          <ac:spMkLst>
            <pc:docMk/>
            <pc:sldMk cId="3530334556" sldId="266"/>
            <ac:spMk id="3" creationId="{0DD1D458-59B1-4152-706F-47494759B113}"/>
          </ac:spMkLst>
        </pc:spChg>
      </pc:sldChg>
      <pc:sldChg chg="modSp new mod">
        <pc:chgData name="ubaiddd050@gmail.com" userId="e803a89843878c82" providerId="LiveId" clId="{0DEDBF14-02F0-46FE-8BB6-1492E6FD38F3}" dt="2025-03-26T14:39:50.538" v="1080" actId="255"/>
        <pc:sldMkLst>
          <pc:docMk/>
          <pc:sldMk cId="3505586333" sldId="267"/>
        </pc:sldMkLst>
        <pc:spChg chg="mod">
          <ac:chgData name="ubaiddd050@gmail.com" userId="e803a89843878c82" providerId="LiveId" clId="{0DEDBF14-02F0-46FE-8BB6-1492E6FD38F3}" dt="2025-03-26T14:39:44.608" v="1077" actId="2711"/>
          <ac:spMkLst>
            <pc:docMk/>
            <pc:sldMk cId="3505586333" sldId="267"/>
            <ac:spMk id="2" creationId="{EC380B77-B075-2B5D-0A70-7F229F76C986}"/>
          </ac:spMkLst>
        </pc:spChg>
        <pc:spChg chg="mod">
          <ac:chgData name="ubaiddd050@gmail.com" userId="e803a89843878c82" providerId="LiveId" clId="{0DEDBF14-02F0-46FE-8BB6-1492E6FD38F3}" dt="2025-03-26T14:39:50.538" v="1080" actId="255"/>
          <ac:spMkLst>
            <pc:docMk/>
            <pc:sldMk cId="3505586333" sldId="267"/>
            <ac:spMk id="3" creationId="{C3BBF17A-5CDF-3DA0-0C5B-DCFE950B7632}"/>
          </ac:spMkLst>
        </pc:spChg>
      </pc:sldChg>
      <pc:sldChg chg="modSp new mod">
        <pc:chgData name="ubaiddd050@gmail.com" userId="e803a89843878c82" providerId="LiveId" clId="{0DEDBF14-02F0-46FE-8BB6-1492E6FD38F3}" dt="2025-03-26T14:41:01.745" v="1112" actId="255"/>
        <pc:sldMkLst>
          <pc:docMk/>
          <pc:sldMk cId="3735627789" sldId="268"/>
        </pc:sldMkLst>
        <pc:spChg chg="mod">
          <ac:chgData name="ubaiddd050@gmail.com" userId="e803a89843878c82" providerId="LiveId" clId="{0DEDBF14-02F0-46FE-8BB6-1492E6FD38F3}" dt="2025-03-26T14:40:57.447" v="1109" actId="2711"/>
          <ac:spMkLst>
            <pc:docMk/>
            <pc:sldMk cId="3735627789" sldId="268"/>
            <ac:spMk id="2" creationId="{6D907043-EF3A-A284-1D75-DCBC4B309D8F}"/>
          </ac:spMkLst>
        </pc:spChg>
        <pc:spChg chg="mod">
          <ac:chgData name="ubaiddd050@gmail.com" userId="e803a89843878c82" providerId="LiveId" clId="{0DEDBF14-02F0-46FE-8BB6-1492E6FD38F3}" dt="2025-03-26T14:41:01.745" v="1112" actId="255"/>
          <ac:spMkLst>
            <pc:docMk/>
            <pc:sldMk cId="3735627789" sldId="268"/>
            <ac:spMk id="3" creationId="{66D77909-4C67-FFCB-D9D8-43D1B8CAA072}"/>
          </ac:spMkLst>
        </pc:spChg>
      </pc:sldChg>
      <pc:sldChg chg="modSp new mod">
        <pc:chgData name="ubaiddd050@gmail.com" userId="e803a89843878c82" providerId="LiveId" clId="{0DEDBF14-02F0-46FE-8BB6-1492E6FD38F3}" dt="2025-03-26T14:43:03.484" v="1145" actId="1076"/>
        <pc:sldMkLst>
          <pc:docMk/>
          <pc:sldMk cId="1563052966" sldId="269"/>
        </pc:sldMkLst>
        <pc:spChg chg="mod">
          <ac:chgData name="ubaiddd050@gmail.com" userId="e803a89843878c82" providerId="LiveId" clId="{0DEDBF14-02F0-46FE-8BB6-1492E6FD38F3}" dt="2025-03-26T14:41:59.168" v="1128" actId="2711"/>
          <ac:spMkLst>
            <pc:docMk/>
            <pc:sldMk cId="1563052966" sldId="269"/>
            <ac:spMk id="2" creationId="{EF82092D-7979-F149-AFD9-800C96C53509}"/>
          </ac:spMkLst>
        </pc:spChg>
        <pc:spChg chg="mod">
          <ac:chgData name="ubaiddd050@gmail.com" userId="e803a89843878c82" providerId="LiveId" clId="{0DEDBF14-02F0-46FE-8BB6-1492E6FD38F3}" dt="2025-03-26T14:43:03.484" v="1145" actId="1076"/>
          <ac:spMkLst>
            <pc:docMk/>
            <pc:sldMk cId="1563052966" sldId="269"/>
            <ac:spMk id="3" creationId="{9F18B011-B267-8CFF-E5F1-D7B874D78ADF}"/>
          </ac:spMkLst>
        </pc:spChg>
      </pc:sldChg>
      <pc:sldChg chg="modSp new mod">
        <pc:chgData name="ubaiddd050@gmail.com" userId="e803a89843878c82" providerId="LiveId" clId="{0DEDBF14-02F0-46FE-8BB6-1492E6FD38F3}" dt="2025-03-26T14:43:56.225" v="1168" actId="1076"/>
        <pc:sldMkLst>
          <pc:docMk/>
          <pc:sldMk cId="2846519977" sldId="270"/>
        </pc:sldMkLst>
        <pc:spChg chg="mod">
          <ac:chgData name="ubaiddd050@gmail.com" userId="e803a89843878c82" providerId="LiveId" clId="{0DEDBF14-02F0-46FE-8BB6-1492E6FD38F3}" dt="2025-03-26T14:43:47.461" v="1164" actId="2711"/>
          <ac:spMkLst>
            <pc:docMk/>
            <pc:sldMk cId="2846519977" sldId="270"/>
            <ac:spMk id="2" creationId="{04DC3252-340A-806B-B02F-D722A67DDD1D}"/>
          </ac:spMkLst>
        </pc:spChg>
        <pc:spChg chg="mod">
          <ac:chgData name="ubaiddd050@gmail.com" userId="e803a89843878c82" providerId="LiveId" clId="{0DEDBF14-02F0-46FE-8BB6-1492E6FD38F3}" dt="2025-03-26T14:43:56.225" v="1168" actId="1076"/>
          <ac:spMkLst>
            <pc:docMk/>
            <pc:sldMk cId="2846519977" sldId="270"/>
            <ac:spMk id="3" creationId="{122ECEFB-507B-D93E-64CE-97CCF7AABFF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ED41AD9-CD0F-4B97-8568-1746F10B6609}"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6AB7DB-1102-4FD1-8AB7-BC572D40A06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08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41AD9-CD0F-4B97-8568-1746F10B6609}"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6AB7DB-1102-4FD1-8AB7-BC572D40A065}" type="slidenum">
              <a:rPr lang="en-IN" smtClean="0"/>
              <a:t>‹#›</a:t>
            </a:fld>
            <a:endParaRPr lang="en-IN"/>
          </a:p>
        </p:txBody>
      </p:sp>
    </p:spTree>
    <p:extLst>
      <p:ext uri="{BB962C8B-B14F-4D97-AF65-F5344CB8AC3E}">
        <p14:creationId xmlns:p14="http://schemas.microsoft.com/office/powerpoint/2010/main" val="485395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41AD9-CD0F-4B97-8568-1746F10B6609}"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6AB7DB-1102-4FD1-8AB7-BC572D40A06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69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D41AD9-CD0F-4B97-8568-1746F10B6609}"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6AB7DB-1102-4FD1-8AB7-BC572D40A065}" type="slidenum">
              <a:rPr lang="en-IN" smtClean="0"/>
              <a:t>‹#›</a:t>
            </a:fld>
            <a:endParaRPr lang="en-IN"/>
          </a:p>
        </p:txBody>
      </p:sp>
    </p:spTree>
    <p:extLst>
      <p:ext uri="{BB962C8B-B14F-4D97-AF65-F5344CB8AC3E}">
        <p14:creationId xmlns:p14="http://schemas.microsoft.com/office/powerpoint/2010/main" val="3394865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1AD9-CD0F-4B97-8568-1746F10B6609}"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6AB7DB-1102-4FD1-8AB7-BC572D40A06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83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D41AD9-CD0F-4B97-8568-1746F10B6609}"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6AB7DB-1102-4FD1-8AB7-BC572D40A065}" type="slidenum">
              <a:rPr lang="en-IN" smtClean="0"/>
              <a:t>‹#›</a:t>
            </a:fld>
            <a:endParaRPr lang="en-IN"/>
          </a:p>
        </p:txBody>
      </p:sp>
    </p:spTree>
    <p:extLst>
      <p:ext uri="{BB962C8B-B14F-4D97-AF65-F5344CB8AC3E}">
        <p14:creationId xmlns:p14="http://schemas.microsoft.com/office/powerpoint/2010/main" val="37645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D41AD9-CD0F-4B97-8568-1746F10B6609}" type="datetimeFigureOut">
              <a:rPr lang="en-IN" smtClean="0"/>
              <a:t>26-03-2025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6AB7DB-1102-4FD1-8AB7-BC572D40A065}" type="slidenum">
              <a:rPr lang="en-IN" smtClean="0"/>
              <a:t>‹#›</a:t>
            </a:fld>
            <a:endParaRPr lang="en-IN"/>
          </a:p>
        </p:txBody>
      </p:sp>
    </p:spTree>
    <p:extLst>
      <p:ext uri="{BB962C8B-B14F-4D97-AF65-F5344CB8AC3E}">
        <p14:creationId xmlns:p14="http://schemas.microsoft.com/office/powerpoint/2010/main" val="2752775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D41AD9-CD0F-4B97-8568-1746F10B6609}" type="datetimeFigureOut">
              <a:rPr lang="en-IN" smtClean="0"/>
              <a:t>26-03-2025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6AB7DB-1102-4FD1-8AB7-BC572D40A065}" type="slidenum">
              <a:rPr lang="en-IN" smtClean="0"/>
              <a:t>‹#›</a:t>
            </a:fld>
            <a:endParaRPr lang="en-IN"/>
          </a:p>
        </p:txBody>
      </p:sp>
    </p:spTree>
    <p:extLst>
      <p:ext uri="{BB962C8B-B14F-4D97-AF65-F5344CB8AC3E}">
        <p14:creationId xmlns:p14="http://schemas.microsoft.com/office/powerpoint/2010/main" val="350392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41AD9-CD0F-4B97-8568-1746F10B6609}" type="datetimeFigureOut">
              <a:rPr lang="en-IN" smtClean="0"/>
              <a:t>26-03-2025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6AB7DB-1102-4FD1-8AB7-BC572D40A065}" type="slidenum">
              <a:rPr lang="en-IN" smtClean="0"/>
              <a:t>‹#›</a:t>
            </a:fld>
            <a:endParaRPr lang="en-IN"/>
          </a:p>
        </p:txBody>
      </p:sp>
    </p:spTree>
    <p:extLst>
      <p:ext uri="{BB962C8B-B14F-4D97-AF65-F5344CB8AC3E}">
        <p14:creationId xmlns:p14="http://schemas.microsoft.com/office/powerpoint/2010/main" val="4011003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1AD9-CD0F-4B97-8568-1746F10B6609}"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6AB7DB-1102-4FD1-8AB7-BC572D40A065}" type="slidenum">
              <a:rPr lang="en-IN" smtClean="0"/>
              <a:t>‹#›</a:t>
            </a:fld>
            <a:endParaRPr lang="en-IN"/>
          </a:p>
        </p:txBody>
      </p:sp>
    </p:spTree>
    <p:extLst>
      <p:ext uri="{BB962C8B-B14F-4D97-AF65-F5344CB8AC3E}">
        <p14:creationId xmlns:p14="http://schemas.microsoft.com/office/powerpoint/2010/main" val="53006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D41AD9-CD0F-4B97-8568-1746F10B6609}"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6AB7DB-1102-4FD1-8AB7-BC572D40A06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744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ED41AD9-CD0F-4B97-8568-1746F10B6609}" type="datetimeFigureOut">
              <a:rPr lang="en-IN" smtClean="0"/>
              <a:t>26-03-2025</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E6AB7DB-1102-4FD1-8AB7-BC572D40A06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183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517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4799EA-DE8D-3A55-27AA-04F903342996}"/>
              </a:ext>
            </a:extLst>
          </p:cNvPr>
          <p:cNvSpPr>
            <a:spLocks noGrp="1"/>
          </p:cNvSpPr>
          <p:nvPr>
            <p:ph type="title"/>
          </p:nvPr>
        </p:nvSpPr>
        <p:spPr/>
        <p:txBody>
          <a:bodyPr>
            <a:normAutofit/>
          </a:bodyPr>
          <a:lstStyle/>
          <a:p>
            <a:r>
              <a:rPr lang="en-US" dirty="0">
                <a:latin typeface="Arial Rounded MT Bold" panose="020F0704030504030204" pitchFamily="34" charset="0"/>
              </a:rPr>
              <a:t>TABLE OF CONTENTS</a:t>
            </a:r>
            <a:endParaRPr lang="en-IN" dirty="0">
              <a:latin typeface="Arial Rounded MT Bold" panose="020F0704030504030204" pitchFamily="34" charset="0"/>
            </a:endParaRPr>
          </a:p>
        </p:txBody>
      </p:sp>
      <p:sp>
        <p:nvSpPr>
          <p:cNvPr id="5" name="Content Placeholder 4">
            <a:extLst>
              <a:ext uri="{FF2B5EF4-FFF2-40B4-BE49-F238E27FC236}">
                <a16:creationId xmlns:a16="http://schemas.microsoft.com/office/drawing/2014/main" id="{B7025C7B-9DED-E6B4-1666-C5EAEBA8AB9B}"/>
              </a:ext>
            </a:extLst>
          </p:cNvPr>
          <p:cNvSpPr>
            <a:spLocks noGrp="1"/>
          </p:cNvSpPr>
          <p:nvPr>
            <p:ph idx="1"/>
          </p:nvPr>
        </p:nvSpPr>
        <p:spPr/>
        <p:txBody>
          <a:bodyPr>
            <a:normAutofit/>
          </a:bodyPr>
          <a:lstStyle/>
          <a:p>
            <a:pPr lvl="1"/>
            <a:r>
              <a:rPr lang="en-US" dirty="0"/>
              <a:t>Introduction</a:t>
            </a:r>
          </a:p>
          <a:p>
            <a:pPr lvl="1"/>
            <a:r>
              <a:rPr lang="en-US" dirty="0"/>
              <a:t>Demo</a:t>
            </a:r>
          </a:p>
          <a:p>
            <a:pPr lvl="1"/>
            <a:r>
              <a:rPr lang="en-US" dirty="0"/>
              <a:t>Inspiration</a:t>
            </a:r>
          </a:p>
          <a:p>
            <a:pPr lvl="1"/>
            <a:r>
              <a:rPr lang="en-US" dirty="0"/>
              <a:t>What it does</a:t>
            </a:r>
          </a:p>
          <a:p>
            <a:pPr lvl="1"/>
            <a:r>
              <a:rPr lang="en-US" dirty="0"/>
              <a:t>How we built it</a:t>
            </a:r>
          </a:p>
          <a:p>
            <a:pPr lvl="1"/>
            <a:r>
              <a:rPr lang="en-US" dirty="0"/>
              <a:t>Challenges we faced</a:t>
            </a:r>
          </a:p>
          <a:p>
            <a:pPr lvl="1"/>
            <a:r>
              <a:rPr lang="en-US" dirty="0"/>
              <a:t>How to run</a:t>
            </a:r>
          </a:p>
          <a:p>
            <a:pPr lvl="1"/>
            <a:r>
              <a:rPr lang="en-US" dirty="0"/>
              <a:t>Tech Stack</a:t>
            </a:r>
          </a:p>
          <a:p>
            <a:pPr lvl="1"/>
            <a:r>
              <a:rPr lang="en-US" dirty="0"/>
              <a:t>Team</a:t>
            </a:r>
          </a:p>
        </p:txBody>
      </p:sp>
    </p:spTree>
    <p:extLst>
      <p:ext uri="{BB962C8B-B14F-4D97-AF65-F5344CB8AC3E}">
        <p14:creationId xmlns:p14="http://schemas.microsoft.com/office/powerpoint/2010/main" val="1123599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07043-EF3A-A284-1D75-DCBC4B309D8F}"/>
              </a:ext>
            </a:extLst>
          </p:cNvPr>
          <p:cNvSpPr>
            <a:spLocks noGrp="1"/>
          </p:cNvSpPr>
          <p:nvPr>
            <p:ph type="title"/>
          </p:nvPr>
        </p:nvSpPr>
        <p:spPr/>
        <p:txBody>
          <a:bodyPr/>
          <a:lstStyle/>
          <a:p>
            <a:r>
              <a:rPr lang="en-US" dirty="0">
                <a:latin typeface="Arial Rounded MT Bold" panose="020F0704030504030204" pitchFamily="34" charset="0"/>
              </a:rPr>
              <a:t>CHALLENGES WE FACED</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66D77909-4C67-FFCB-D9D8-43D1B8CAA072}"/>
              </a:ext>
            </a:extLst>
          </p:cNvPr>
          <p:cNvSpPr>
            <a:spLocks noGrp="1"/>
          </p:cNvSpPr>
          <p:nvPr>
            <p:ph idx="1"/>
          </p:nvPr>
        </p:nvSpPr>
        <p:spPr/>
        <p:txBody>
          <a:bodyPr>
            <a:noAutofit/>
          </a:bodyPr>
          <a:lstStyle/>
          <a:p>
            <a:pPr>
              <a:buFont typeface="Wingdings" panose="05000000000000000000" pitchFamily="2" charset="2"/>
              <a:buChar char="§"/>
            </a:pPr>
            <a:r>
              <a:rPr lang="en-US" sz="1700" b="1" dirty="0"/>
              <a:t>Integrating Multiple Models Seamlessly</a:t>
            </a:r>
            <a:endParaRPr lang="en-US" sz="1700" dirty="0"/>
          </a:p>
          <a:p>
            <a:pPr marL="742950" lvl="1" indent="-285750">
              <a:buFont typeface="Wingdings" panose="05000000000000000000" pitchFamily="2" charset="2"/>
              <a:buChar char="§"/>
            </a:pPr>
            <a:r>
              <a:rPr lang="en-US" sz="1700" dirty="0"/>
              <a:t>Coordinating different models for loan prediction, customer similarity, and product recommendations while ensuring minimal latency was complex.</a:t>
            </a:r>
          </a:p>
          <a:p>
            <a:pPr>
              <a:buFont typeface="Wingdings" panose="05000000000000000000" pitchFamily="2" charset="2"/>
              <a:buChar char="§"/>
            </a:pPr>
            <a:r>
              <a:rPr lang="en-US" sz="1700" b="1" dirty="0"/>
              <a:t>LLM Integration and Response Optimization</a:t>
            </a:r>
            <a:endParaRPr lang="en-US" sz="1700" dirty="0"/>
          </a:p>
          <a:p>
            <a:pPr marL="742950" lvl="1" indent="-285750">
              <a:buFont typeface="Wingdings" panose="05000000000000000000" pitchFamily="2" charset="2"/>
              <a:buChar char="§"/>
            </a:pPr>
            <a:r>
              <a:rPr lang="en-US" sz="1700" dirty="0"/>
              <a:t>Integrating Google’s Gemini 2.0 API and generating relevant, context-aware business insights presented challenges in ensuring accurate and meaningful responses.</a:t>
            </a:r>
          </a:p>
          <a:p>
            <a:pPr>
              <a:buFont typeface="Wingdings" panose="05000000000000000000" pitchFamily="2" charset="2"/>
              <a:buChar char="§"/>
            </a:pPr>
            <a:r>
              <a:rPr lang="en-US" sz="1700" b="1" dirty="0"/>
              <a:t>Authentication and Access Control</a:t>
            </a:r>
            <a:endParaRPr lang="en-US" sz="1700" dirty="0"/>
          </a:p>
          <a:p>
            <a:pPr marL="742950" lvl="1" indent="-285750">
              <a:buFont typeface="Wingdings" panose="05000000000000000000" pitchFamily="2" charset="2"/>
              <a:buChar char="§"/>
            </a:pPr>
            <a:r>
              <a:rPr lang="en-US" sz="1700" dirty="0"/>
              <a:t>Implementing secure role-based access control (RBAC) to distinguish between customer and business user privileges was essential to prevent unauthorized actions.</a:t>
            </a:r>
          </a:p>
          <a:p>
            <a:pPr>
              <a:buFont typeface="Wingdings" panose="05000000000000000000" pitchFamily="2" charset="2"/>
              <a:buChar char="§"/>
            </a:pPr>
            <a:r>
              <a:rPr lang="en-US" sz="1700" b="1" dirty="0"/>
              <a:t>UI and API Communication</a:t>
            </a:r>
            <a:endParaRPr lang="en-US" sz="1700" dirty="0"/>
          </a:p>
          <a:p>
            <a:pPr marL="742950" lvl="1" indent="-285750">
              <a:buFont typeface="Wingdings" panose="05000000000000000000" pitchFamily="2" charset="2"/>
              <a:buChar char="§"/>
            </a:pPr>
            <a:r>
              <a:rPr lang="en-US" sz="1700" dirty="0"/>
              <a:t>Ensuring seamless interaction between the user interface and the API required efficient API handling and error management.</a:t>
            </a:r>
          </a:p>
          <a:p>
            <a:pPr>
              <a:buFont typeface="Wingdings" panose="05000000000000000000" pitchFamily="2" charset="2"/>
              <a:buChar char="§"/>
            </a:pPr>
            <a:r>
              <a:rPr lang="en-US" sz="1700" dirty="0"/>
              <a:t>Overcoming these challenges enabled us to build a robust, scalable, and personalized recommendation system.</a:t>
            </a:r>
          </a:p>
          <a:p>
            <a:endParaRPr lang="en-IN" sz="1700" dirty="0"/>
          </a:p>
        </p:txBody>
      </p:sp>
    </p:spTree>
    <p:extLst>
      <p:ext uri="{BB962C8B-B14F-4D97-AF65-F5344CB8AC3E}">
        <p14:creationId xmlns:p14="http://schemas.microsoft.com/office/powerpoint/2010/main" val="3735627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156A-6FFD-8369-1F2C-1A4356C4ACA0}"/>
              </a:ext>
            </a:extLst>
          </p:cNvPr>
          <p:cNvSpPr>
            <a:spLocks noGrp="1"/>
          </p:cNvSpPr>
          <p:nvPr>
            <p:ph type="title"/>
          </p:nvPr>
        </p:nvSpPr>
        <p:spPr/>
        <p:txBody>
          <a:bodyPr/>
          <a:lstStyle/>
          <a:p>
            <a:r>
              <a:rPr lang="en-US" dirty="0">
                <a:latin typeface="Arial Rounded MT Bold" panose="020F0704030504030204" pitchFamily="34" charset="0"/>
              </a:rPr>
              <a:t>HOW TO RUN</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430CA45-60CA-2B0D-8F0E-1E64CFED557E}"/>
              </a:ext>
            </a:extLst>
          </p:cNvPr>
          <p:cNvSpPr>
            <a:spLocks noGrp="1"/>
          </p:cNvSpPr>
          <p:nvPr>
            <p:ph idx="1"/>
          </p:nvPr>
        </p:nvSpPr>
        <p:spPr>
          <a:xfrm>
            <a:off x="838200" y="1825625"/>
            <a:ext cx="10515600" cy="4667250"/>
          </a:xfrm>
        </p:spPr>
        <p:txBody>
          <a:bodyPr>
            <a:normAutofit lnSpcReduction="10000"/>
          </a:bodyPr>
          <a:lstStyle/>
          <a:p>
            <a:pPr>
              <a:buNone/>
            </a:pPr>
            <a:r>
              <a:rPr lang="en-US" sz="1700" b="1" dirty="0"/>
              <a:t>Setup and Installation Instructions</a:t>
            </a:r>
          </a:p>
          <a:p>
            <a:pPr>
              <a:buNone/>
            </a:pPr>
            <a:r>
              <a:rPr lang="en-US" sz="1700" b="1" dirty="0"/>
              <a:t>Step 1: Clone the Repository</a:t>
            </a:r>
            <a:endParaRPr lang="en-US" sz="1700" dirty="0"/>
          </a:p>
          <a:p>
            <a:pPr>
              <a:buFont typeface="Arial" panose="020B0604020202020204" pitchFamily="34" charset="0"/>
              <a:buChar char="•"/>
            </a:pPr>
            <a:r>
              <a:rPr lang="en-US" sz="1700" dirty="0"/>
              <a:t>Open a terminal and run the command to clone the repository.</a:t>
            </a:r>
          </a:p>
          <a:p>
            <a:pPr>
              <a:buNone/>
            </a:pPr>
            <a:r>
              <a:rPr lang="en-US" sz="1700" b="1" dirty="0"/>
              <a:t>Step 2: Install Required Software</a:t>
            </a:r>
            <a:endParaRPr lang="en-US" sz="1700" dirty="0"/>
          </a:p>
          <a:p>
            <a:pPr>
              <a:buFont typeface="Arial" panose="020B0604020202020204" pitchFamily="34" charset="0"/>
              <a:buChar char="•"/>
            </a:pPr>
            <a:r>
              <a:rPr lang="en-US" sz="1700" dirty="0"/>
              <a:t>Download and install the following:</a:t>
            </a:r>
          </a:p>
          <a:p>
            <a:pPr marL="742950" lvl="1" indent="-285750">
              <a:buFont typeface="Arial" panose="020B0604020202020204" pitchFamily="34" charset="0"/>
              <a:buChar char="•"/>
            </a:pPr>
            <a:r>
              <a:rPr lang="en-US" sz="1700" dirty="0"/>
              <a:t>Python 3.12</a:t>
            </a:r>
          </a:p>
          <a:p>
            <a:pPr marL="742950" lvl="1" indent="-285750">
              <a:buFont typeface="Arial" panose="020B0604020202020204" pitchFamily="34" charset="0"/>
              <a:buChar char="•"/>
            </a:pPr>
            <a:r>
              <a:rPr lang="en-US" sz="1700" dirty="0"/>
              <a:t>Latest version of Node.js</a:t>
            </a:r>
          </a:p>
          <a:p>
            <a:pPr>
              <a:buNone/>
            </a:pPr>
            <a:r>
              <a:rPr lang="en-US" sz="1700" b="1" dirty="0"/>
              <a:t>Step 3: Install Required Python Packages</a:t>
            </a:r>
            <a:endParaRPr lang="en-US" sz="1700" dirty="0"/>
          </a:p>
          <a:p>
            <a:pPr>
              <a:buFont typeface="Arial" panose="020B0604020202020204" pitchFamily="34" charset="0"/>
              <a:buChar char="•"/>
            </a:pPr>
            <a:r>
              <a:rPr lang="en-US" sz="1700" dirty="0"/>
              <a:t>Open a terminal and navigate to the project folder named code.</a:t>
            </a:r>
          </a:p>
          <a:p>
            <a:pPr>
              <a:buFont typeface="Arial" panose="020B0604020202020204" pitchFamily="34" charset="0"/>
              <a:buChar char="•"/>
            </a:pPr>
            <a:r>
              <a:rPr lang="en-US" sz="1700" dirty="0"/>
              <a:t>Run the command to install the required Python packages from the requirements file.</a:t>
            </a:r>
            <a:br>
              <a:rPr lang="en-US" sz="1700" dirty="0"/>
            </a:br>
            <a:endParaRPr lang="en-US" sz="1700" dirty="0"/>
          </a:p>
          <a:p>
            <a:pPr>
              <a:buNone/>
            </a:pPr>
            <a:r>
              <a:rPr lang="en-US" sz="1700" b="1" dirty="0"/>
              <a:t>Step 4: Generate Google API Key</a:t>
            </a:r>
            <a:endParaRPr lang="en-US" sz="1700" dirty="0"/>
          </a:p>
          <a:p>
            <a:pPr>
              <a:buFont typeface="Arial" panose="020B0604020202020204" pitchFamily="34" charset="0"/>
              <a:buChar char="•"/>
            </a:pPr>
            <a:r>
              <a:rPr lang="en-US" sz="1700" dirty="0"/>
              <a:t>Visit the Google AI Studio website and generate an API key.</a:t>
            </a:r>
          </a:p>
          <a:p>
            <a:pPr marL="0" indent="0">
              <a:buNone/>
            </a:pPr>
            <a:endParaRPr lang="en-US" sz="1700" dirty="0"/>
          </a:p>
          <a:p>
            <a:endParaRPr lang="en-IN" sz="1700" dirty="0"/>
          </a:p>
        </p:txBody>
      </p:sp>
    </p:spTree>
    <p:extLst>
      <p:ext uri="{BB962C8B-B14F-4D97-AF65-F5344CB8AC3E}">
        <p14:creationId xmlns:p14="http://schemas.microsoft.com/office/powerpoint/2010/main" val="4160598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092D-7979-F149-AFD9-800C96C53509}"/>
              </a:ext>
            </a:extLst>
          </p:cNvPr>
          <p:cNvSpPr>
            <a:spLocks noGrp="1"/>
          </p:cNvSpPr>
          <p:nvPr>
            <p:ph type="title"/>
          </p:nvPr>
        </p:nvSpPr>
        <p:spPr/>
        <p:txBody>
          <a:bodyPr/>
          <a:lstStyle/>
          <a:p>
            <a:r>
              <a:rPr lang="en-US" dirty="0">
                <a:latin typeface="Arial Rounded MT Bold" panose="020F0704030504030204" pitchFamily="34" charset="0"/>
              </a:rPr>
              <a:t>HOW TO RUN</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9F18B011-B267-8CFF-E5F1-D7B874D78ADF}"/>
              </a:ext>
            </a:extLst>
          </p:cNvPr>
          <p:cNvSpPr>
            <a:spLocks noGrp="1"/>
          </p:cNvSpPr>
          <p:nvPr>
            <p:ph idx="1"/>
          </p:nvPr>
        </p:nvSpPr>
        <p:spPr>
          <a:xfrm>
            <a:off x="1024128" y="1906552"/>
            <a:ext cx="10437502" cy="3372929"/>
          </a:xfrm>
        </p:spPr>
        <p:txBody>
          <a:bodyPr>
            <a:noAutofit/>
          </a:bodyPr>
          <a:lstStyle/>
          <a:p>
            <a:pPr>
              <a:buNone/>
            </a:pPr>
            <a:r>
              <a:rPr lang="en-US" sz="1700" b="1" dirty="0"/>
              <a:t>Step 5: Set the API Key</a:t>
            </a:r>
            <a:endParaRPr lang="en-US" sz="1700" dirty="0"/>
          </a:p>
          <a:p>
            <a:pPr>
              <a:buFont typeface="Arial" panose="020B0604020202020204" pitchFamily="34" charset="0"/>
              <a:buChar char="•"/>
            </a:pPr>
            <a:r>
              <a:rPr lang="en-US" sz="1700" dirty="0"/>
              <a:t>After generating the API key, set the environment variable by running the appropriate command:</a:t>
            </a:r>
          </a:p>
          <a:p>
            <a:pPr marL="742950" lvl="1" indent="-285750">
              <a:buFont typeface="Arial" panose="020B0604020202020204" pitchFamily="34" charset="0"/>
              <a:buChar char="•"/>
            </a:pPr>
            <a:r>
              <a:rPr lang="en-US" sz="1700" dirty="0"/>
              <a:t>For Windows, use the command to set the API key.</a:t>
            </a:r>
          </a:p>
          <a:p>
            <a:pPr marL="742950" lvl="1" indent="-285750">
              <a:buFont typeface="Arial" panose="020B0604020202020204" pitchFamily="34" charset="0"/>
              <a:buChar char="•"/>
            </a:pPr>
            <a:r>
              <a:rPr lang="en-US" sz="1700" dirty="0"/>
              <a:t>For Mac or Linux, use the export command to set the API key.</a:t>
            </a:r>
          </a:p>
          <a:p>
            <a:pPr>
              <a:buNone/>
            </a:pPr>
            <a:r>
              <a:rPr lang="en-US" sz="1700" b="1" dirty="0"/>
              <a:t>Step 6: Start the API</a:t>
            </a:r>
            <a:endParaRPr lang="en-US" sz="1700" dirty="0"/>
          </a:p>
          <a:p>
            <a:pPr>
              <a:buFont typeface="Arial" panose="020B0604020202020204" pitchFamily="34" charset="0"/>
              <a:buChar char="•"/>
            </a:pPr>
            <a:r>
              <a:rPr lang="en-US" sz="1700" dirty="0"/>
              <a:t>Open a terminal and navigate to the </a:t>
            </a:r>
            <a:r>
              <a:rPr lang="en-US" sz="1700" dirty="0" err="1"/>
              <a:t>src</a:t>
            </a:r>
            <a:r>
              <a:rPr lang="en-US" sz="1700" dirty="0"/>
              <a:t> folder inside the code folder.</a:t>
            </a:r>
          </a:p>
          <a:p>
            <a:pPr>
              <a:buFont typeface="Arial" panose="020B0604020202020204" pitchFamily="34" charset="0"/>
              <a:buChar char="•"/>
            </a:pPr>
            <a:r>
              <a:rPr lang="en-US" sz="1700" dirty="0"/>
              <a:t>Run the command to start the </a:t>
            </a:r>
            <a:r>
              <a:rPr lang="en-US" sz="1700" dirty="0" err="1"/>
              <a:t>FastAPI</a:t>
            </a:r>
            <a:r>
              <a:rPr lang="en-US" sz="1700" dirty="0"/>
              <a:t> server with </a:t>
            </a:r>
            <a:r>
              <a:rPr lang="en-US" sz="1700" dirty="0" err="1"/>
              <a:t>Uvicorn</a:t>
            </a:r>
            <a:r>
              <a:rPr lang="en-US" sz="1700" dirty="0"/>
              <a:t>.</a:t>
            </a:r>
          </a:p>
          <a:p>
            <a:pPr>
              <a:buNone/>
            </a:pPr>
            <a:r>
              <a:rPr lang="en-US" sz="1700" b="1" dirty="0"/>
              <a:t>Step 7: Run the UI</a:t>
            </a:r>
            <a:endParaRPr lang="en-US" sz="1700" dirty="0"/>
          </a:p>
          <a:p>
            <a:pPr>
              <a:buFont typeface="Arial" panose="020B0604020202020204" pitchFamily="34" charset="0"/>
              <a:buChar char="•"/>
            </a:pPr>
            <a:r>
              <a:rPr lang="en-US" sz="1700" dirty="0"/>
              <a:t>Open a new terminal and navigate to the </a:t>
            </a:r>
            <a:r>
              <a:rPr lang="en-US" sz="1700" dirty="0" err="1"/>
              <a:t>web_app</a:t>
            </a:r>
            <a:r>
              <a:rPr lang="en-US" sz="1700" dirty="0"/>
              <a:t> folder inside the </a:t>
            </a:r>
            <a:r>
              <a:rPr lang="en-US" sz="1700" dirty="0" err="1"/>
              <a:t>src</a:t>
            </a:r>
            <a:r>
              <a:rPr lang="en-US" sz="1700" dirty="0"/>
              <a:t> folder.</a:t>
            </a:r>
          </a:p>
          <a:p>
            <a:pPr>
              <a:buFont typeface="Arial" panose="020B0604020202020204" pitchFamily="34" charset="0"/>
              <a:buChar char="•"/>
            </a:pPr>
            <a:r>
              <a:rPr lang="en-US" sz="1700" dirty="0"/>
              <a:t>Run the command to install the required Node.js packages.</a:t>
            </a:r>
          </a:p>
          <a:p>
            <a:pPr>
              <a:buFont typeface="Arial" panose="020B0604020202020204" pitchFamily="34" charset="0"/>
              <a:buChar char="•"/>
            </a:pPr>
            <a:r>
              <a:rPr lang="en-US" sz="1700" dirty="0"/>
              <a:t>Start the UI by running the appropriate command.</a:t>
            </a:r>
          </a:p>
          <a:p>
            <a:pPr>
              <a:buFont typeface="Arial" panose="020B0604020202020204" pitchFamily="34" charset="0"/>
              <a:buChar char="•"/>
            </a:pPr>
            <a:r>
              <a:rPr lang="en-US" sz="1700" dirty="0"/>
              <a:t>The UI will be available at the address </a:t>
            </a:r>
            <a:r>
              <a:rPr lang="en-US" sz="1700" dirty="0">
                <a:hlinkClick r:id="rId2"/>
              </a:rPr>
              <a:t>http://localhost:5173/</a:t>
            </a:r>
            <a:r>
              <a:rPr lang="en-US" sz="1700" dirty="0"/>
              <a:t>.</a:t>
            </a:r>
          </a:p>
          <a:p>
            <a:endParaRPr lang="en-IN" sz="1700" dirty="0"/>
          </a:p>
        </p:txBody>
      </p:sp>
    </p:spTree>
    <p:extLst>
      <p:ext uri="{BB962C8B-B14F-4D97-AF65-F5344CB8AC3E}">
        <p14:creationId xmlns:p14="http://schemas.microsoft.com/office/powerpoint/2010/main" val="1563052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0076-6F89-BF79-15FD-A37B0A2DA799}"/>
              </a:ext>
            </a:extLst>
          </p:cNvPr>
          <p:cNvSpPr>
            <a:spLocks noGrp="1"/>
          </p:cNvSpPr>
          <p:nvPr>
            <p:ph type="title"/>
          </p:nvPr>
        </p:nvSpPr>
        <p:spPr/>
        <p:txBody>
          <a:bodyPr/>
          <a:lstStyle/>
          <a:p>
            <a:r>
              <a:rPr lang="en-US" dirty="0">
                <a:latin typeface="Arial Rounded MT Bold" panose="020F0704030504030204" pitchFamily="34" charset="0"/>
              </a:rPr>
              <a:t>TECH STACK</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E202E75F-492C-6945-25E4-7B1BB037376E}"/>
              </a:ext>
            </a:extLst>
          </p:cNvPr>
          <p:cNvSpPr>
            <a:spLocks noGrp="1"/>
          </p:cNvSpPr>
          <p:nvPr>
            <p:ph idx="1"/>
          </p:nvPr>
        </p:nvSpPr>
        <p:spPr>
          <a:xfrm>
            <a:off x="901459" y="1886311"/>
            <a:ext cx="11141015" cy="5460520"/>
          </a:xfrm>
        </p:spPr>
        <p:txBody>
          <a:bodyPr>
            <a:normAutofit/>
          </a:bodyPr>
          <a:lstStyle/>
          <a:p>
            <a:pPr>
              <a:buNone/>
            </a:pPr>
            <a:r>
              <a:rPr lang="en-IN" sz="1700" b="1" dirty="0"/>
              <a:t>Tech Stack Used</a:t>
            </a:r>
          </a:p>
          <a:p>
            <a:pPr>
              <a:buNone/>
            </a:pPr>
            <a:r>
              <a:rPr lang="en-IN" sz="1700" b="1" dirty="0"/>
              <a:t>Programming Languages</a:t>
            </a:r>
            <a:endParaRPr lang="en-IN" sz="1700" dirty="0"/>
          </a:p>
          <a:p>
            <a:pPr>
              <a:buFont typeface="Arial" panose="020B0604020202020204" pitchFamily="34" charset="0"/>
              <a:buChar char="•"/>
            </a:pPr>
            <a:r>
              <a:rPr lang="en-IN" sz="1700" dirty="0"/>
              <a:t>Python for backend and machine learning models</a:t>
            </a:r>
          </a:p>
          <a:p>
            <a:pPr>
              <a:buFont typeface="Arial" panose="020B0604020202020204" pitchFamily="34" charset="0"/>
              <a:buChar char="•"/>
            </a:pPr>
            <a:r>
              <a:rPr lang="en-IN" sz="1700" dirty="0"/>
              <a:t>JavaScript for frontend development</a:t>
            </a:r>
          </a:p>
          <a:p>
            <a:pPr>
              <a:buNone/>
            </a:pPr>
            <a:r>
              <a:rPr lang="en-IN" sz="1700" b="1" dirty="0"/>
              <a:t>Backend Framework</a:t>
            </a:r>
            <a:endParaRPr lang="en-IN" sz="1700" dirty="0"/>
          </a:p>
          <a:p>
            <a:pPr>
              <a:buFont typeface="Arial" panose="020B0604020202020204" pitchFamily="34" charset="0"/>
              <a:buChar char="•"/>
            </a:pPr>
            <a:r>
              <a:rPr lang="en-IN" sz="1700" dirty="0" err="1"/>
              <a:t>FastAPI</a:t>
            </a:r>
            <a:r>
              <a:rPr lang="en-IN" sz="1700" dirty="0"/>
              <a:t> for handling API requests and routing</a:t>
            </a:r>
          </a:p>
          <a:p>
            <a:pPr>
              <a:buNone/>
            </a:pPr>
            <a:r>
              <a:rPr lang="en-IN" sz="1700" b="1" dirty="0"/>
              <a:t>Frontend Framework</a:t>
            </a:r>
            <a:endParaRPr lang="en-IN" sz="1700" dirty="0"/>
          </a:p>
          <a:p>
            <a:pPr>
              <a:buFont typeface="Arial" panose="020B0604020202020204" pitchFamily="34" charset="0"/>
              <a:buChar char="•"/>
            </a:pPr>
            <a:r>
              <a:rPr lang="en-IN" sz="1700" dirty="0"/>
              <a:t>Node.js and JavaScript for UI and frontend operations</a:t>
            </a:r>
          </a:p>
          <a:p>
            <a:pPr>
              <a:buNone/>
            </a:pPr>
            <a:r>
              <a:rPr lang="en-IN" sz="1700" b="1" dirty="0"/>
              <a:t>Machine Learning and AI</a:t>
            </a:r>
            <a:endParaRPr lang="en-IN" sz="1700" dirty="0"/>
          </a:p>
          <a:p>
            <a:pPr>
              <a:buFont typeface="Arial" panose="020B0604020202020204" pitchFamily="34" charset="0"/>
              <a:buChar char="•"/>
            </a:pPr>
            <a:r>
              <a:rPr lang="en-IN" sz="1700" dirty="0"/>
              <a:t>TensorFlow for loan approval prediction model</a:t>
            </a:r>
          </a:p>
          <a:p>
            <a:pPr>
              <a:buFont typeface="Arial" panose="020B0604020202020204" pitchFamily="34" charset="0"/>
              <a:buChar char="•"/>
            </a:pPr>
            <a:r>
              <a:rPr lang="en-IN" sz="1700" dirty="0"/>
              <a:t>Scikit-learn for product and customer similarity using cosine similarity</a:t>
            </a:r>
          </a:p>
          <a:p>
            <a:pPr>
              <a:buFont typeface="Arial" panose="020B0604020202020204" pitchFamily="34" charset="0"/>
              <a:buChar char="•"/>
            </a:pPr>
            <a:r>
              <a:rPr lang="en-IN" sz="1700" dirty="0"/>
              <a:t>Google Gemini 2.0 API for generating business insights and responding to queries</a:t>
            </a:r>
          </a:p>
        </p:txBody>
      </p:sp>
    </p:spTree>
    <p:extLst>
      <p:ext uri="{BB962C8B-B14F-4D97-AF65-F5344CB8AC3E}">
        <p14:creationId xmlns:p14="http://schemas.microsoft.com/office/powerpoint/2010/main" val="2750810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3252-340A-806B-B02F-D722A67DDD1D}"/>
              </a:ext>
            </a:extLst>
          </p:cNvPr>
          <p:cNvSpPr>
            <a:spLocks noGrp="1"/>
          </p:cNvSpPr>
          <p:nvPr>
            <p:ph type="title"/>
          </p:nvPr>
        </p:nvSpPr>
        <p:spPr/>
        <p:txBody>
          <a:bodyPr/>
          <a:lstStyle/>
          <a:p>
            <a:r>
              <a:rPr lang="en-US" dirty="0">
                <a:latin typeface="Arial Rounded MT Bold" panose="020F0704030504030204" pitchFamily="34" charset="0"/>
              </a:rPr>
              <a:t>TECH STACK</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22ECEFB-507B-D93E-64CE-97CCF7AABFFE}"/>
              </a:ext>
            </a:extLst>
          </p:cNvPr>
          <p:cNvSpPr>
            <a:spLocks noGrp="1"/>
          </p:cNvSpPr>
          <p:nvPr>
            <p:ph idx="1"/>
          </p:nvPr>
        </p:nvSpPr>
        <p:spPr>
          <a:xfrm>
            <a:off x="914860" y="1866182"/>
            <a:ext cx="9720073" cy="4023360"/>
          </a:xfrm>
        </p:spPr>
        <p:txBody>
          <a:bodyPr>
            <a:noAutofit/>
          </a:bodyPr>
          <a:lstStyle/>
          <a:p>
            <a:pPr>
              <a:buNone/>
            </a:pPr>
            <a:r>
              <a:rPr lang="en-IN" sz="1700" b="1" dirty="0"/>
              <a:t>Database</a:t>
            </a:r>
            <a:endParaRPr lang="en-IN" sz="1700" dirty="0"/>
          </a:p>
          <a:p>
            <a:pPr>
              <a:buFont typeface="Arial" panose="020B0604020202020204" pitchFamily="34" charset="0"/>
              <a:buChar char="•"/>
            </a:pPr>
            <a:r>
              <a:rPr lang="en-IN" sz="1700" dirty="0"/>
              <a:t>SQLite for storing customer profiles, transactions, and product data</a:t>
            </a:r>
          </a:p>
          <a:p>
            <a:pPr>
              <a:buNone/>
            </a:pPr>
            <a:r>
              <a:rPr lang="en-IN" sz="1700" b="1" dirty="0"/>
              <a:t>Data Processing and Analysis</a:t>
            </a:r>
            <a:endParaRPr lang="en-IN" sz="1700" dirty="0"/>
          </a:p>
          <a:p>
            <a:pPr>
              <a:buFont typeface="Arial" panose="020B0604020202020204" pitchFamily="34" charset="0"/>
              <a:buChar char="•"/>
            </a:pPr>
            <a:r>
              <a:rPr lang="en-IN" sz="1700" dirty="0"/>
              <a:t>Pandas for data manipulation and transformation</a:t>
            </a:r>
          </a:p>
          <a:p>
            <a:pPr>
              <a:buFont typeface="Arial" panose="020B0604020202020204" pitchFamily="34" charset="0"/>
              <a:buChar char="•"/>
            </a:pPr>
            <a:r>
              <a:rPr lang="en-IN" sz="1700" dirty="0"/>
              <a:t>NumPy for numerical computations</a:t>
            </a:r>
          </a:p>
          <a:p>
            <a:pPr>
              <a:buNone/>
            </a:pPr>
            <a:r>
              <a:rPr lang="en-IN" sz="1700" b="1" dirty="0"/>
              <a:t>Authentication and Security</a:t>
            </a:r>
            <a:endParaRPr lang="en-IN" sz="1700" dirty="0"/>
          </a:p>
          <a:p>
            <a:pPr>
              <a:buFont typeface="Arial" panose="020B0604020202020204" pitchFamily="34" charset="0"/>
              <a:buChar char="•"/>
            </a:pPr>
            <a:r>
              <a:rPr lang="en-IN" sz="1700" dirty="0"/>
              <a:t>Role-based access control (RBAC) for managing user permissions</a:t>
            </a:r>
          </a:p>
          <a:p>
            <a:pPr>
              <a:buNone/>
            </a:pPr>
            <a:r>
              <a:rPr lang="en-IN" sz="1700" b="1" dirty="0"/>
              <a:t>API and Model Deployment</a:t>
            </a:r>
            <a:endParaRPr lang="en-IN" sz="1700" dirty="0"/>
          </a:p>
          <a:p>
            <a:pPr>
              <a:buFont typeface="Arial" panose="020B0604020202020204" pitchFamily="34" charset="0"/>
              <a:buChar char="•"/>
            </a:pPr>
            <a:r>
              <a:rPr lang="en-IN" sz="1700" dirty="0" err="1"/>
              <a:t>Uvicorn</a:t>
            </a:r>
            <a:r>
              <a:rPr lang="en-IN" sz="1700" dirty="0"/>
              <a:t> to serve the </a:t>
            </a:r>
            <a:r>
              <a:rPr lang="en-IN" sz="1700" dirty="0" err="1"/>
              <a:t>FastAPI</a:t>
            </a:r>
            <a:r>
              <a:rPr lang="en-IN" sz="1700" dirty="0"/>
              <a:t> backend</a:t>
            </a:r>
          </a:p>
          <a:p>
            <a:pPr>
              <a:buNone/>
            </a:pPr>
            <a:r>
              <a:rPr lang="en-IN" sz="1700" b="1" dirty="0"/>
              <a:t>Package and Dependency Management</a:t>
            </a:r>
            <a:endParaRPr lang="en-IN" sz="1700" dirty="0"/>
          </a:p>
          <a:p>
            <a:pPr>
              <a:buFont typeface="Arial" panose="020B0604020202020204" pitchFamily="34" charset="0"/>
              <a:buChar char="•"/>
            </a:pPr>
            <a:r>
              <a:rPr lang="en-IN" sz="1700" dirty="0"/>
              <a:t>Pip for installing required Python packages</a:t>
            </a:r>
          </a:p>
          <a:p>
            <a:pPr>
              <a:buFont typeface="Arial" panose="020B0604020202020204" pitchFamily="34" charset="0"/>
              <a:buChar char="•"/>
            </a:pPr>
            <a:r>
              <a:rPr lang="en-IN" sz="1700" dirty="0"/>
              <a:t>NPM for managing frontend dependencies</a:t>
            </a:r>
          </a:p>
          <a:p>
            <a:pPr>
              <a:buNone/>
            </a:pPr>
            <a:r>
              <a:rPr lang="en-IN" sz="1700" b="1" dirty="0"/>
              <a:t>Version Control</a:t>
            </a:r>
            <a:endParaRPr lang="en-IN" sz="1700" dirty="0"/>
          </a:p>
          <a:p>
            <a:pPr>
              <a:buFont typeface="Arial" panose="020B0604020202020204" pitchFamily="34" charset="0"/>
              <a:buChar char="•"/>
            </a:pPr>
            <a:r>
              <a:rPr lang="en-IN" sz="1700" dirty="0"/>
              <a:t>Git for source code management and collaboration</a:t>
            </a:r>
          </a:p>
          <a:p>
            <a:endParaRPr lang="en-IN" sz="1700" dirty="0"/>
          </a:p>
          <a:p>
            <a:endParaRPr lang="en-IN" sz="1700" dirty="0"/>
          </a:p>
        </p:txBody>
      </p:sp>
    </p:spTree>
    <p:extLst>
      <p:ext uri="{BB962C8B-B14F-4D97-AF65-F5344CB8AC3E}">
        <p14:creationId xmlns:p14="http://schemas.microsoft.com/office/powerpoint/2010/main" val="2846519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BA7E-0826-EC16-A67E-967F7526514B}"/>
              </a:ext>
            </a:extLst>
          </p:cNvPr>
          <p:cNvSpPr>
            <a:spLocks noGrp="1"/>
          </p:cNvSpPr>
          <p:nvPr>
            <p:ph type="title"/>
          </p:nvPr>
        </p:nvSpPr>
        <p:spPr/>
        <p:txBody>
          <a:bodyPr/>
          <a:lstStyle/>
          <a:p>
            <a:r>
              <a:rPr lang="en-US" dirty="0">
                <a:latin typeface="Arial Rounded MT Bold" panose="020F0704030504030204" pitchFamily="34" charset="0"/>
              </a:rPr>
              <a:t>TEAM – OTAKU_CODERS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3A2B509-D38E-C4E5-0F66-3A76AC1692DE}"/>
              </a:ext>
            </a:extLst>
          </p:cNvPr>
          <p:cNvSpPr>
            <a:spLocks noGrp="1"/>
          </p:cNvSpPr>
          <p:nvPr>
            <p:ph idx="1"/>
          </p:nvPr>
        </p:nvSpPr>
        <p:spPr/>
        <p:txBody>
          <a:bodyPr>
            <a:normAutofit/>
          </a:bodyPr>
          <a:lstStyle/>
          <a:p>
            <a:r>
              <a:rPr lang="en-US" sz="1700" dirty="0"/>
              <a:t>MOHAMMED UBAID KHAN</a:t>
            </a:r>
          </a:p>
          <a:p>
            <a:r>
              <a:rPr lang="en-US" sz="1700" dirty="0"/>
              <a:t>SAJAL SINGHAL</a:t>
            </a:r>
          </a:p>
          <a:p>
            <a:r>
              <a:rPr lang="en-US" sz="1700" dirty="0"/>
              <a:t>SWARNABH PAUL</a:t>
            </a:r>
          </a:p>
          <a:p>
            <a:endParaRPr lang="en-IN" sz="1700" dirty="0"/>
          </a:p>
        </p:txBody>
      </p:sp>
    </p:spTree>
    <p:extLst>
      <p:ext uri="{BB962C8B-B14F-4D97-AF65-F5344CB8AC3E}">
        <p14:creationId xmlns:p14="http://schemas.microsoft.com/office/powerpoint/2010/main" val="294789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5031-4535-3603-43D9-D2E0E87FE8F0}"/>
              </a:ext>
            </a:extLst>
          </p:cNvPr>
          <p:cNvSpPr>
            <a:spLocks noGrp="1"/>
          </p:cNvSpPr>
          <p:nvPr>
            <p:ph type="title"/>
          </p:nvPr>
        </p:nvSpPr>
        <p:spPr>
          <a:xfrm>
            <a:off x="811343" y="573714"/>
            <a:ext cx="9720072" cy="1499616"/>
          </a:xfrm>
        </p:spPr>
        <p:txBody>
          <a:bodyPr/>
          <a:lstStyle/>
          <a:p>
            <a:r>
              <a:rPr lang="en-US" dirty="0">
                <a:latin typeface="Arial Rounded MT Bold" panose="020F0704030504030204" pitchFamily="34" charset="0"/>
              </a:rPr>
              <a:t>INTRODUCTION</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99AE6E30-5E9B-A598-B862-C01E6A1413D3}"/>
              </a:ext>
            </a:extLst>
          </p:cNvPr>
          <p:cNvSpPr>
            <a:spLocks noGrp="1"/>
          </p:cNvSpPr>
          <p:nvPr>
            <p:ph idx="1"/>
          </p:nvPr>
        </p:nvSpPr>
        <p:spPr>
          <a:xfrm>
            <a:off x="914859" y="1929557"/>
            <a:ext cx="10310983" cy="3913402"/>
          </a:xfrm>
        </p:spPr>
        <p:txBody>
          <a:bodyPr>
            <a:noAutofit/>
          </a:bodyPr>
          <a:lstStyle/>
          <a:p>
            <a:pPr>
              <a:buNone/>
            </a:pPr>
            <a:r>
              <a:rPr lang="en-US" sz="1700" b="1" dirty="0"/>
              <a:t>Project Overview: AI-Powered Hyper-Personalized Recommendations</a:t>
            </a:r>
          </a:p>
          <a:p>
            <a:pPr>
              <a:buNone/>
            </a:pPr>
            <a:r>
              <a:rPr lang="en-US" sz="1700" dirty="0"/>
              <a:t>Our project aims to revolutionize customer engagement by leveraging AI to deliver hyper-personalized recommendations across diverse domains. The core objective is to enhance customer satisfaction and business outcomes by tailoring product, loan, and investment suggestions based on individual preferences, purchase behavior, and sentiment analysis.</a:t>
            </a:r>
          </a:p>
          <a:p>
            <a:pPr>
              <a:buNone/>
            </a:pPr>
            <a:r>
              <a:rPr lang="en-US" sz="1700" b="1" dirty="0"/>
              <a:t>Problem Statement:</a:t>
            </a:r>
          </a:p>
          <a:p>
            <a:pPr>
              <a:buNone/>
            </a:pPr>
            <a:r>
              <a:rPr lang="en-US" sz="1700" dirty="0"/>
              <a:t>The challenge is to build an intelligent system that integrates:</a:t>
            </a:r>
          </a:p>
          <a:p>
            <a:pPr>
              <a:buFont typeface="Arial" panose="020B0604020202020204" pitchFamily="34" charset="0"/>
              <a:buChar char="•"/>
            </a:pPr>
            <a:r>
              <a:rPr lang="en-US" sz="1700" b="1" dirty="0"/>
              <a:t>Product Recommendations:</a:t>
            </a:r>
            <a:r>
              <a:rPr lang="en-US" sz="1700" dirty="0"/>
              <a:t> Using collaborative filtering and sentiment analysis to provide relevant product suggestions.</a:t>
            </a:r>
          </a:p>
          <a:p>
            <a:pPr>
              <a:buFont typeface="Arial" panose="020B0604020202020204" pitchFamily="34" charset="0"/>
              <a:buChar char="•"/>
            </a:pPr>
            <a:r>
              <a:rPr lang="en-US" sz="1700" b="1" dirty="0"/>
              <a:t>Loan Recommendations:</a:t>
            </a:r>
            <a:r>
              <a:rPr lang="en-US" sz="1700" dirty="0"/>
              <a:t> Leveraging machine learning models to suggest the most suitable loan options based on financial profiles.</a:t>
            </a:r>
          </a:p>
          <a:p>
            <a:pPr>
              <a:buFont typeface="Arial" panose="020B0604020202020204" pitchFamily="34" charset="0"/>
              <a:buChar char="•"/>
            </a:pPr>
            <a:r>
              <a:rPr lang="en-US" sz="1700" b="1" dirty="0"/>
              <a:t>Business Insights:</a:t>
            </a:r>
            <a:r>
              <a:rPr lang="en-US" sz="1700" dirty="0"/>
              <a:t> Generating actionable insights for businesses to improve decision-making and customer targeting.</a:t>
            </a:r>
          </a:p>
          <a:p>
            <a:r>
              <a:rPr lang="en-US" sz="1700" dirty="0"/>
              <a:t>By combining customer similarity, product similarity, and sentiment analysis, the system dynamically adapts to evolving user preferences, ensuring continuous refinement of recommendations</a:t>
            </a:r>
          </a:p>
          <a:p>
            <a:endParaRPr lang="en-IN" sz="1700" dirty="0"/>
          </a:p>
        </p:txBody>
      </p:sp>
    </p:spTree>
    <p:extLst>
      <p:ext uri="{BB962C8B-B14F-4D97-AF65-F5344CB8AC3E}">
        <p14:creationId xmlns:p14="http://schemas.microsoft.com/office/powerpoint/2010/main" val="222452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1684-7400-8E9A-92E6-D08FCEEDE63F}"/>
              </a:ext>
            </a:extLst>
          </p:cNvPr>
          <p:cNvSpPr>
            <a:spLocks noGrp="1"/>
          </p:cNvSpPr>
          <p:nvPr>
            <p:ph type="title"/>
          </p:nvPr>
        </p:nvSpPr>
        <p:spPr/>
        <p:txBody>
          <a:bodyPr/>
          <a:lstStyle/>
          <a:p>
            <a:r>
              <a:rPr lang="en-US" dirty="0">
                <a:latin typeface="Arial Rounded MT Bold" panose="020F0704030504030204" pitchFamily="34" charset="0"/>
              </a:rPr>
              <a:t>INSPIRATION</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7EF1DE3B-B117-DF38-43E2-01A2ED363C0F}"/>
              </a:ext>
            </a:extLst>
          </p:cNvPr>
          <p:cNvSpPr>
            <a:spLocks noGrp="1"/>
          </p:cNvSpPr>
          <p:nvPr>
            <p:ph idx="1"/>
          </p:nvPr>
        </p:nvSpPr>
        <p:spPr>
          <a:xfrm>
            <a:off x="994396" y="1871933"/>
            <a:ext cx="10897578" cy="3326920"/>
          </a:xfrm>
        </p:spPr>
        <p:txBody>
          <a:bodyPr>
            <a:noAutofit/>
          </a:bodyPr>
          <a:lstStyle/>
          <a:p>
            <a:pPr>
              <a:buNone/>
            </a:pPr>
            <a:r>
              <a:rPr lang="en-US" sz="1700" b="1" dirty="0"/>
              <a:t>Inspiration Behind the Project</a:t>
            </a:r>
          </a:p>
          <a:p>
            <a:pPr>
              <a:buNone/>
            </a:pPr>
            <a:r>
              <a:rPr lang="en-US" sz="1700" dirty="0"/>
              <a:t>Our inspiration for this project stemmed from recognizing a gap in </a:t>
            </a:r>
            <a:r>
              <a:rPr lang="en-US" sz="1700" b="1" dirty="0"/>
              <a:t>personalized customer experiences</a:t>
            </a:r>
            <a:r>
              <a:rPr lang="en-US" sz="1700" dirty="0"/>
              <a:t> across industries. In today's digital landscape, customers expect tailored recommendations, whether they are shopping for products, exploring financial options, or seeking insights to grow their businesses. However, many existing recommendation systems either:</a:t>
            </a:r>
          </a:p>
          <a:p>
            <a:pPr>
              <a:buFont typeface="Arial" panose="020B0604020202020204" pitchFamily="34" charset="0"/>
              <a:buChar char="•"/>
            </a:pPr>
            <a:r>
              <a:rPr lang="en-US" sz="1700" dirty="0"/>
              <a:t>Lack </a:t>
            </a:r>
            <a:r>
              <a:rPr lang="en-US" sz="1700" b="1" dirty="0"/>
              <a:t>contextual understanding</a:t>
            </a:r>
            <a:r>
              <a:rPr lang="en-US" sz="1700" dirty="0"/>
              <a:t> of customer behavior.</a:t>
            </a:r>
          </a:p>
          <a:p>
            <a:pPr>
              <a:buFont typeface="Arial" panose="020B0604020202020204" pitchFamily="34" charset="0"/>
              <a:buChar char="•"/>
            </a:pPr>
            <a:r>
              <a:rPr lang="en-US" sz="1700" dirty="0"/>
              <a:t>Provide </a:t>
            </a:r>
            <a:r>
              <a:rPr lang="en-US" sz="1700" b="1" dirty="0"/>
              <a:t>generic suggestions</a:t>
            </a:r>
            <a:r>
              <a:rPr lang="en-US" sz="1700" dirty="0"/>
              <a:t> that fail to align with individual preferences.</a:t>
            </a:r>
          </a:p>
          <a:p>
            <a:pPr>
              <a:buFont typeface="Arial" panose="020B0604020202020204" pitchFamily="34" charset="0"/>
              <a:buChar char="•"/>
            </a:pPr>
            <a:r>
              <a:rPr lang="en-US" sz="1700" dirty="0"/>
              <a:t>Miss opportunities to </a:t>
            </a:r>
            <a:r>
              <a:rPr lang="en-US" sz="1700" b="1" dirty="0"/>
              <a:t>adapt dynamically</a:t>
            </a:r>
            <a:r>
              <a:rPr lang="en-US" sz="1700" dirty="0"/>
              <a:t> to changing user needs.</a:t>
            </a:r>
          </a:p>
          <a:p>
            <a:pPr>
              <a:buNone/>
            </a:pPr>
            <a:endParaRPr lang="en-US" sz="1700" dirty="0"/>
          </a:p>
          <a:p>
            <a:endParaRPr lang="en-IN" sz="1700" dirty="0"/>
          </a:p>
        </p:txBody>
      </p:sp>
    </p:spTree>
    <p:extLst>
      <p:ext uri="{BB962C8B-B14F-4D97-AF65-F5344CB8AC3E}">
        <p14:creationId xmlns:p14="http://schemas.microsoft.com/office/powerpoint/2010/main" val="3958409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187B-FD84-7C73-1B8A-13330143BB6C}"/>
              </a:ext>
            </a:extLst>
          </p:cNvPr>
          <p:cNvSpPr>
            <a:spLocks noGrp="1"/>
          </p:cNvSpPr>
          <p:nvPr>
            <p:ph type="title"/>
          </p:nvPr>
        </p:nvSpPr>
        <p:spPr/>
        <p:txBody>
          <a:bodyPr/>
          <a:lstStyle/>
          <a:p>
            <a:r>
              <a:rPr lang="en-US" dirty="0">
                <a:latin typeface="Arial Rounded MT Bold" panose="020F0704030504030204" pitchFamily="34" charset="0"/>
              </a:rPr>
              <a:t>INSPIRATION</a:t>
            </a:r>
            <a:endParaRPr lang="en-IN" dirty="0"/>
          </a:p>
        </p:txBody>
      </p:sp>
      <p:sp>
        <p:nvSpPr>
          <p:cNvPr id="3" name="Content Placeholder 2">
            <a:extLst>
              <a:ext uri="{FF2B5EF4-FFF2-40B4-BE49-F238E27FC236}">
                <a16:creationId xmlns:a16="http://schemas.microsoft.com/office/drawing/2014/main" id="{0DD1D458-59B1-4152-706F-47494759B113}"/>
              </a:ext>
            </a:extLst>
          </p:cNvPr>
          <p:cNvSpPr>
            <a:spLocks noGrp="1"/>
          </p:cNvSpPr>
          <p:nvPr>
            <p:ph idx="1"/>
          </p:nvPr>
        </p:nvSpPr>
        <p:spPr>
          <a:xfrm>
            <a:off x="1024128" y="2173857"/>
            <a:ext cx="9720073" cy="4135503"/>
          </a:xfrm>
        </p:spPr>
        <p:txBody>
          <a:bodyPr>
            <a:normAutofit fontScale="70000" lnSpcReduction="20000"/>
          </a:bodyPr>
          <a:lstStyle/>
          <a:p>
            <a:pPr>
              <a:buNone/>
            </a:pPr>
            <a:r>
              <a:rPr lang="en-US" sz="2400" b="1" dirty="0"/>
              <a:t>The Problem We Are Solving</a:t>
            </a:r>
          </a:p>
          <a:p>
            <a:pPr>
              <a:buFont typeface="+mj-lt"/>
              <a:buAutoNum type="arabicPeriod"/>
            </a:pPr>
            <a:r>
              <a:rPr lang="en-US" sz="2400" b="1" dirty="0"/>
              <a:t>Inefficient Product Recommendations:</a:t>
            </a:r>
            <a:br>
              <a:rPr lang="en-US" sz="2400" dirty="0"/>
            </a:br>
            <a:r>
              <a:rPr lang="en-US" sz="2400" dirty="0"/>
              <a:t>Customers often receive irrelevant product suggestions due to incomplete profiling and limited use of purchase history or sentiment data.</a:t>
            </a:r>
          </a:p>
          <a:p>
            <a:pPr>
              <a:buFont typeface="+mj-lt"/>
              <a:buAutoNum type="arabicPeriod"/>
            </a:pPr>
            <a:r>
              <a:rPr lang="en-US" sz="2400" b="1" dirty="0"/>
              <a:t>Suboptimal Loan Offers:</a:t>
            </a:r>
            <a:br>
              <a:rPr lang="en-US" sz="2400" dirty="0"/>
            </a:br>
            <a:r>
              <a:rPr lang="en-US" sz="2400" dirty="0"/>
              <a:t>Loan recommendations rarely consider a customer’s financial profile, resulting in mismatched offers that may lead to rejections or poor user satisfaction.</a:t>
            </a:r>
          </a:p>
          <a:p>
            <a:pPr>
              <a:buFont typeface="+mj-lt"/>
              <a:buAutoNum type="arabicPeriod"/>
            </a:pPr>
            <a:r>
              <a:rPr lang="en-US" sz="2400" b="1" dirty="0"/>
              <a:t>Limited Actionable Insights for Businesses:</a:t>
            </a:r>
            <a:br>
              <a:rPr lang="en-US" sz="2400" dirty="0"/>
            </a:br>
            <a:r>
              <a:rPr lang="en-US" sz="2400" dirty="0"/>
              <a:t>Businesses struggle to identify trends, understand customer behavior, and optimize product offerings due to a lack of AI-driven insights.</a:t>
            </a:r>
          </a:p>
          <a:p>
            <a:pPr>
              <a:buNone/>
            </a:pPr>
            <a:r>
              <a:rPr lang="en-US" sz="2400" b="1" dirty="0"/>
              <a:t>Our Vision</a:t>
            </a:r>
          </a:p>
          <a:p>
            <a:r>
              <a:rPr lang="en-US" sz="2400" dirty="0"/>
              <a:t>We aim to bridge this gap by building a system that not only </a:t>
            </a:r>
            <a:r>
              <a:rPr lang="en-US" sz="2400" b="1" dirty="0"/>
              <a:t>personalizes recommendations</a:t>
            </a:r>
            <a:r>
              <a:rPr lang="en-US" sz="2400" dirty="0"/>
              <a:t> based on purchase patterns and sentiment analysis but also </a:t>
            </a:r>
            <a:r>
              <a:rPr lang="en-US" sz="2400" b="1" dirty="0"/>
              <a:t>empowers businesses</a:t>
            </a:r>
            <a:r>
              <a:rPr lang="en-US" sz="2400" dirty="0"/>
              <a:t> to make data-driven decisions that enhance customer retention and boost revenue. Our solution integrates AI models to predict user preferences, recommend optimal financial products, and generate valuable business insights—creating a seamless and engaging customer experience</a:t>
            </a:r>
            <a:endParaRPr lang="en-IN" dirty="0"/>
          </a:p>
        </p:txBody>
      </p:sp>
    </p:spTree>
    <p:extLst>
      <p:ext uri="{BB962C8B-B14F-4D97-AF65-F5344CB8AC3E}">
        <p14:creationId xmlns:p14="http://schemas.microsoft.com/office/powerpoint/2010/main" val="3530334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5DF3E-2686-F012-BA39-C27B1D04BDA5}"/>
              </a:ext>
            </a:extLst>
          </p:cNvPr>
          <p:cNvSpPr>
            <a:spLocks noGrp="1"/>
          </p:cNvSpPr>
          <p:nvPr>
            <p:ph type="title"/>
          </p:nvPr>
        </p:nvSpPr>
        <p:spPr/>
        <p:txBody>
          <a:bodyPr/>
          <a:lstStyle/>
          <a:p>
            <a:r>
              <a:rPr lang="en-US" dirty="0">
                <a:latin typeface="Arial Rounded MT Bold" panose="020F0704030504030204" pitchFamily="34" charset="0"/>
              </a:rPr>
              <a:t>WHAT IT DOES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6528FBD4-52B9-8AED-D455-9C5B74A11240}"/>
              </a:ext>
            </a:extLst>
          </p:cNvPr>
          <p:cNvSpPr>
            <a:spLocks noGrp="1"/>
          </p:cNvSpPr>
          <p:nvPr>
            <p:ph idx="1"/>
          </p:nvPr>
        </p:nvSpPr>
        <p:spPr>
          <a:xfrm>
            <a:off x="1024128" y="2286000"/>
            <a:ext cx="10259223" cy="4023360"/>
          </a:xfrm>
        </p:spPr>
        <p:txBody>
          <a:bodyPr>
            <a:noAutofit/>
          </a:bodyPr>
          <a:lstStyle/>
          <a:p>
            <a:pPr>
              <a:buNone/>
            </a:pPr>
            <a:r>
              <a:rPr lang="en-US" sz="1700" b="1" dirty="0"/>
              <a:t>What It Does: Key Features and Functionalities</a:t>
            </a:r>
          </a:p>
          <a:p>
            <a:pPr>
              <a:buNone/>
            </a:pPr>
            <a:r>
              <a:rPr lang="en-US" sz="1700" dirty="0"/>
              <a:t>Our AI-powered system delivers hyper-personalized recommendations and business insights by integrating machine learning, sentiment analysis, and collaborative filtering across three major domains—product recommendations, loan suggestions, and business insights. The key features are:</a:t>
            </a:r>
          </a:p>
          <a:p>
            <a:pPr>
              <a:buFont typeface="Wingdings" panose="05000000000000000000" pitchFamily="2" charset="2"/>
              <a:buChar char="§"/>
            </a:pPr>
            <a:r>
              <a:rPr lang="en-US" sz="1700" b="1" dirty="0"/>
              <a:t>Personalized Product Recommendations</a:t>
            </a:r>
            <a:endParaRPr lang="en-US" sz="1700" dirty="0"/>
          </a:p>
          <a:p>
            <a:pPr marL="800100" lvl="1" indent="-342900">
              <a:buFont typeface="Wingdings" panose="05000000000000000000" pitchFamily="2" charset="2"/>
              <a:buChar char="§"/>
            </a:pPr>
            <a:r>
              <a:rPr lang="en-US" sz="1700" dirty="0"/>
              <a:t>Computes product similarity using cosine similarity and customer similarity based on purchase history and demographics.</a:t>
            </a:r>
          </a:p>
          <a:p>
            <a:pPr marL="800100" lvl="1" indent="-342900">
              <a:buFont typeface="Wingdings" panose="05000000000000000000" pitchFamily="2" charset="2"/>
              <a:buChar char="§"/>
            </a:pPr>
            <a:r>
              <a:rPr lang="en-US" sz="1700" dirty="0"/>
              <a:t>Considers sentiment analysis of product-related posts to refine suggestions.</a:t>
            </a:r>
          </a:p>
          <a:p>
            <a:pPr marL="800100" lvl="1" indent="-342900">
              <a:buFont typeface="Wingdings" panose="05000000000000000000" pitchFamily="2" charset="2"/>
              <a:buChar char="§"/>
            </a:pPr>
            <a:r>
              <a:rPr lang="en-US" sz="1700" dirty="0"/>
              <a:t>Generates product recommendations by combining product similarity, customer behavior, and sentiment analysis.</a:t>
            </a:r>
          </a:p>
          <a:p>
            <a:pPr>
              <a:buFont typeface="Wingdings" panose="05000000000000000000" pitchFamily="2" charset="2"/>
              <a:buChar char="§"/>
            </a:pPr>
            <a:r>
              <a:rPr lang="en-US" sz="1700" b="1" dirty="0"/>
              <a:t>AI-Driven Loan Recommendations</a:t>
            </a:r>
            <a:endParaRPr lang="en-US" sz="1700" dirty="0"/>
          </a:p>
          <a:p>
            <a:pPr marL="742950" lvl="1" indent="-285750">
              <a:buFont typeface="Wingdings" panose="05000000000000000000" pitchFamily="2" charset="2"/>
              <a:buChar char="§"/>
            </a:pPr>
            <a:r>
              <a:rPr lang="en-US" sz="1700" dirty="0"/>
              <a:t>Uses a pre-trained TensorFlow model to predict loan approval probabilities based on customer profiles.</a:t>
            </a:r>
          </a:p>
          <a:p>
            <a:pPr marL="742950" lvl="1" indent="-285750">
              <a:buFont typeface="Wingdings" panose="05000000000000000000" pitchFamily="2" charset="2"/>
              <a:buChar char="§"/>
            </a:pPr>
            <a:r>
              <a:rPr lang="en-US" sz="1700" dirty="0"/>
              <a:t>Retrieves and processes financial data, including income, credit score, and debt-to-income ratio.</a:t>
            </a:r>
          </a:p>
          <a:p>
            <a:pPr marL="742950" lvl="1" indent="-285750">
              <a:buFont typeface="Wingdings" panose="05000000000000000000" pitchFamily="2" charset="2"/>
              <a:buChar char="§"/>
            </a:pPr>
            <a:r>
              <a:rPr lang="en-US" sz="1700" dirty="0"/>
              <a:t>Provides tailored loan offers by comparing customer attributes with available loan products.</a:t>
            </a:r>
          </a:p>
          <a:p>
            <a:endParaRPr lang="en-IN" sz="1700" dirty="0"/>
          </a:p>
        </p:txBody>
      </p:sp>
    </p:spTree>
    <p:extLst>
      <p:ext uri="{BB962C8B-B14F-4D97-AF65-F5344CB8AC3E}">
        <p14:creationId xmlns:p14="http://schemas.microsoft.com/office/powerpoint/2010/main" val="350936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ABC80-74AD-338F-AE53-BDC41566D1C6}"/>
              </a:ext>
            </a:extLst>
          </p:cNvPr>
          <p:cNvSpPr>
            <a:spLocks noGrp="1"/>
          </p:cNvSpPr>
          <p:nvPr>
            <p:ph type="title"/>
          </p:nvPr>
        </p:nvSpPr>
        <p:spPr/>
        <p:txBody>
          <a:bodyPr/>
          <a:lstStyle/>
          <a:p>
            <a:r>
              <a:rPr lang="en-US" dirty="0">
                <a:latin typeface="Arial Rounded MT Bold" panose="020F0704030504030204" pitchFamily="34" charset="0"/>
              </a:rPr>
              <a:t>WHAT IT DOES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CEDCE04-D398-45FF-C198-6175E506403E}"/>
              </a:ext>
            </a:extLst>
          </p:cNvPr>
          <p:cNvSpPr>
            <a:spLocks noGrp="1"/>
          </p:cNvSpPr>
          <p:nvPr>
            <p:ph idx="1"/>
          </p:nvPr>
        </p:nvSpPr>
        <p:spPr/>
        <p:txBody>
          <a:bodyPr>
            <a:normAutofit/>
          </a:bodyPr>
          <a:lstStyle/>
          <a:p>
            <a:pPr>
              <a:buFont typeface="Wingdings" panose="05000000000000000000" pitchFamily="2" charset="2"/>
              <a:buChar char="§"/>
            </a:pPr>
            <a:r>
              <a:rPr lang="en-US" sz="1700" b="1" dirty="0"/>
              <a:t>Business Insights Generation</a:t>
            </a:r>
            <a:endParaRPr lang="en-US" sz="1700" dirty="0"/>
          </a:p>
          <a:p>
            <a:pPr marL="742950" lvl="1" indent="-285750">
              <a:buFont typeface="Wingdings" panose="05000000000000000000" pitchFamily="2" charset="2"/>
              <a:buChar char="§"/>
            </a:pPr>
            <a:r>
              <a:rPr lang="en-US" sz="1700" dirty="0"/>
              <a:t>Generates actionable insights for businesses using AI models to analyze revenue trends and customer behavior.</a:t>
            </a:r>
          </a:p>
          <a:p>
            <a:pPr marL="742950" lvl="1" indent="-285750">
              <a:buFont typeface="Wingdings" panose="05000000000000000000" pitchFamily="2" charset="2"/>
              <a:buChar char="§"/>
            </a:pPr>
            <a:r>
              <a:rPr lang="en-US" sz="1700" dirty="0"/>
              <a:t>Retrieves and processes product and payment mode revenue data to create business KPIs.</a:t>
            </a:r>
          </a:p>
          <a:p>
            <a:pPr marL="742950" lvl="1" indent="-285750">
              <a:buFont typeface="Wingdings" panose="05000000000000000000" pitchFamily="2" charset="2"/>
              <a:buChar char="§"/>
            </a:pPr>
            <a:r>
              <a:rPr lang="en-US" sz="1700" dirty="0"/>
              <a:t>Provides data-driven recommendations for optimizing business strategies.</a:t>
            </a:r>
            <a:endParaRPr lang="en-US" sz="1700" b="1" dirty="0"/>
          </a:p>
          <a:p>
            <a:pPr>
              <a:buFont typeface="Wingdings" panose="05000000000000000000" pitchFamily="2" charset="2"/>
              <a:buChar char="§"/>
            </a:pPr>
            <a:r>
              <a:rPr lang="en-US" sz="1700" b="1" dirty="0"/>
              <a:t>Secure Authentication and Role-Based Access</a:t>
            </a:r>
            <a:endParaRPr lang="en-US" sz="1700" dirty="0"/>
          </a:p>
          <a:p>
            <a:pPr marL="742950" lvl="1" indent="-285750">
              <a:buFont typeface="Wingdings" panose="05000000000000000000" pitchFamily="2" charset="2"/>
              <a:buChar char="§"/>
            </a:pPr>
            <a:r>
              <a:rPr lang="en-US" sz="1700" dirty="0"/>
              <a:t>Authenticates customers and business users securely.</a:t>
            </a:r>
          </a:p>
          <a:p>
            <a:pPr marL="742950" lvl="1" indent="-285750">
              <a:buFont typeface="Wingdings" panose="05000000000000000000" pitchFamily="2" charset="2"/>
              <a:buChar char="§"/>
            </a:pPr>
            <a:r>
              <a:rPr lang="en-US" sz="1700" dirty="0"/>
              <a:t>Ensures role-based access to prevent unauthorized actions.</a:t>
            </a:r>
          </a:p>
          <a:p>
            <a:pPr>
              <a:buFont typeface="Wingdings" panose="05000000000000000000" pitchFamily="2" charset="2"/>
              <a:buChar char="§"/>
            </a:pPr>
            <a:r>
              <a:rPr lang="en-US" sz="1700" b="1" dirty="0"/>
              <a:t>Seamless API and UI Integration</a:t>
            </a:r>
            <a:endParaRPr lang="en-US" sz="1700" dirty="0"/>
          </a:p>
          <a:p>
            <a:pPr marL="742950" lvl="1" indent="-285750">
              <a:buFont typeface="Wingdings" panose="05000000000000000000" pitchFamily="2" charset="2"/>
              <a:buChar char="§"/>
            </a:pPr>
            <a:r>
              <a:rPr lang="en-US" sz="1700" dirty="0"/>
              <a:t>Manages API requests using </a:t>
            </a:r>
            <a:r>
              <a:rPr lang="en-US" sz="1700" dirty="0" err="1"/>
              <a:t>FastAPI</a:t>
            </a:r>
            <a:r>
              <a:rPr lang="en-US" sz="1700" dirty="0"/>
              <a:t> with CORS configuration for secure communication.</a:t>
            </a:r>
          </a:p>
          <a:p>
            <a:pPr marL="742950" lvl="1" indent="-285750">
              <a:buFont typeface="Wingdings" panose="05000000000000000000" pitchFamily="2" charset="2"/>
              <a:buChar char="§"/>
            </a:pPr>
            <a:r>
              <a:rPr lang="en-US" sz="1700" dirty="0"/>
              <a:t>Enables smooth interaction between users and the system.</a:t>
            </a:r>
          </a:p>
        </p:txBody>
      </p:sp>
    </p:spTree>
    <p:extLst>
      <p:ext uri="{BB962C8B-B14F-4D97-AF65-F5344CB8AC3E}">
        <p14:creationId xmlns:p14="http://schemas.microsoft.com/office/powerpoint/2010/main" val="1588321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40D5-6951-2210-ADE6-BE0E6E8C439D}"/>
              </a:ext>
            </a:extLst>
          </p:cNvPr>
          <p:cNvSpPr>
            <a:spLocks noGrp="1"/>
          </p:cNvSpPr>
          <p:nvPr>
            <p:ph type="title"/>
          </p:nvPr>
        </p:nvSpPr>
        <p:spPr/>
        <p:txBody>
          <a:bodyPr/>
          <a:lstStyle/>
          <a:p>
            <a:r>
              <a:rPr lang="en-US" dirty="0">
                <a:latin typeface="Arial Rounded MT Bold" panose="020F0704030504030204" pitchFamily="34" charset="0"/>
              </a:rPr>
              <a:t>HOW WE BUILT IT</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4235AAD-F848-2DAC-10FA-3D6F10EAF0E4}"/>
              </a:ext>
            </a:extLst>
          </p:cNvPr>
          <p:cNvSpPr>
            <a:spLocks noGrp="1"/>
          </p:cNvSpPr>
          <p:nvPr>
            <p:ph idx="1"/>
          </p:nvPr>
        </p:nvSpPr>
        <p:spPr/>
        <p:txBody>
          <a:bodyPr>
            <a:normAutofit/>
          </a:bodyPr>
          <a:lstStyle/>
          <a:p>
            <a:pPr>
              <a:buNone/>
            </a:pPr>
            <a:r>
              <a:rPr lang="en-US" sz="1700" b="1" dirty="0"/>
              <a:t>How We Built It</a:t>
            </a:r>
          </a:p>
          <a:p>
            <a:pPr>
              <a:buNone/>
            </a:pPr>
            <a:r>
              <a:rPr lang="en-US" sz="1700" dirty="0"/>
              <a:t>Our system was developed using a combination of modern technologies, frameworks, and tools to ensure efficiency, scalability, and security.</a:t>
            </a:r>
          </a:p>
          <a:p>
            <a:pPr>
              <a:buFont typeface="Wingdings" panose="05000000000000000000" pitchFamily="2" charset="2"/>
              <a:buChar char="§"/>
            </a:pPr>
            <a:r>
              <a:rPr lang="en-US" sz="1700" b="1" dirty="0"/>
              <a:t>Backend and API Development</a:t>
            </a:r>
            <a:endParaRPr lang="en-US" sz="1700" dirty="0"/>
          </a:p>
          <a:p>
            <a:pPr marL="742950" lvl="1" indent="-285750">
              <a:buFont typeface="Wingdings" panose="05000000000000000000" pitchFamily="2" charset="2"/>
              <a:buChar char="§"/>
            </a:pPr>
            <a:r>
              <a:rPr lang="en-US" sz="1700" dirty="0" err="1"/>
              <a:t>FastAPI</a:t>
            </a:r>
            <a:r>
              <a:rPr lang="en-US" sz="1700" dirty="0"/>
              <a:t> for handling API requests, routing, and middleware.</a:t>
            </a:r>
          </a:p>
          <a:p>
            <a:pPr marL="742950" lvl="1" indent="-285750">
              <a:buFont typeface="Wingdings" panose="05000000000000000000" pitchFamily="2" charset="2"/>
              <a:buChar char="§"/>
            </a:pPr>
            <a:r>
              <a:rPr lang="en-US" sz="1700" dirty="0"/>
              <a:t>CORS Middleware for secure cross-origin communication.</a:t>
            </a:r>
          </a:p>
          <a:p>
            <a:pPr>
              <a:buFont typeface="Wingdings" panose="05000000000000000000" pitchFamily="2" charset="2"/>
              <a:buChar char="§"/>
            </a:pPr>
            <a:r>
              <a:rPr lang="en-US" sz="1700" b="1" dirty="0"/>
              <a:t>Machine Learning Models</a:t>
            </a:r>
            <a:endParaRPr lang="en-US" sz="1700" dirty="0"/>
          </a:p>
          <a:p>
            <a:pPr marL="742950" lvl="1" indent="-285750">
              <a:buFont typeface="Wingdings" panose="05000000000000000000" pitchFamily="2" charset="2"/>
              <a:buChar char="§"/>
            </a:pPr>
            <a:r>
              <a:rPr lang="en-US" sz="1700" dirty="0"/>
              <a:t>TensorFlow for loading and running the pre-trained loan approval prediction model.</a:t>
            </a:r>
          </a:p>
          <a:p>
            <a:pPr marL="742950" lvl="1" indent="-285750">
              <a:buFont typeface="Wingdings" panose="05000000000000000000" pitchFamily="2" charset="2"/>
              <a:buChar char="§"/>
            </a:pPr>
            <a:r>
              <a:rPr lang="en-US" sz="1700" dirty="0"/>
              <a:t>Scikit-learn for computing product and customer similarity using cosine similarity.</a:t>
            </a:r>
          </a:p>
          <a:p>
            <a:endParaRPr lang="en-IN" sz="1700" dirty="0"/>
          </a:p>
        </p:txBody>
      </p:sp>
    </p:spTree>
    <p:extLst>
      <p:ext uri="{BB962C8B-B14F-4D97-AF65-F5344CB8AC3E}">
        <p14:creationId xmlns:p14="http://schemas.microsoft.com/office/powerpoint/2010/main" val="347980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0B77-B075-2B5D-0A70-7F229F76C986}"/>
              </a:ext>
            </a:extLst>
          </p:cNvPr>
          <p:cNvSpPr>
            <a:spLocks noGrp="1"/>
          </p:cNvSpPr>
          <p:nvPr>
            <p:ph type="title"/>
          </p:nvPr>
        </p:nvSpPr>
        <p:spPr/>
        <p:txBody>
          <a:bodyPr/>
          <a:lstStyle/>
          <a:p>
            <a:r>
              <a:rPr lang="en-US" dirty="0">
                <a:latin typeface="Arial Rounded MT Bold" panose="020F0704030504030204" pitchFamily="34" charset="0"/>
              </a:rPr>
              <a:t>HOW WE BUILT IT</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3BBF17A-5CDF-3DA0-0C5B-DCFE950B7632}"/>
              </a:ext>
            </a:extLst>
          </p:cNvPr>
          <p:cNvSpPr>
            <a:spLocks noGrp="1"/>
          </p:cNvSpPr>
          <p:nvPr>
            <p:ph idx="1"/>
          </p:nvPr>
        </p:nvSpPr>
        <p:spPr/>
        <p:txBody>
          <a:bodyPr>
            <a:noAutofit/>
          </a:bodyPr>
          <a:lstStyle/>
          <a:p>
            <a:pPr>
              <a:buFont typeface="Wingdings" panose="05000000000000000000" pitchFamily="2" charset="2"/>
              <a:buChar char="§"/>
            </a:pPr>
            <a:r>
              <a:rPr lang="en-US" sz="1700" b="1" dirty="0"/>
              <a:t>Recommendation Engine</a:t>
            </a:r>
            <a:endParaRPr lang="en-US" sz="1700" dirty="0"/>
          </a:p>
          <a:p>
            <a:pPr marL="742950" lvl="1" indent="-285750">
              <a:buFont typeface="Wingdings" panose="05000000000000000000" pitchFamily="2" charset="2"/>
              <a:buChar char="§"/>
            </a:pPr>
            <a:r>
              <a:rPr lang="en-US" sz="1700" dirty="0"/>
              <a:t>Cosine similarity to calculate product and customer relationships.</a:t>
            </a:r>
          </a:p>
          <a:p>
            <a:pPr marL="742950" lvl="1" indent="-285750">
              <a:buFont typeface="Wingdings" panose="05000000000000000000" pitchFamily="2" charset="2"/>
              <a:buChar char="§"/>
            </a:pPr>
            <a:r>
              <a:rPr lang="en-US" sz="1700" dirty="0"/>
              <a:t>Sentiment analysis to enhance recommendations using customer feedback.</a:t>
            </a:r>
          </a:p>
          <a:p>
            <a:pPr>
              <a:buFont typeface="Wingdings" panose="05000000000000000000" pitchFamily="2" charset="2"/>
              <a:buChar char="§"/>
            </a:pPr>
            <a:r>
              <a:rPr lang="en-US" sz="1700" b="1" dirty="0"/>
              <a:t>LLM Integration</a:t>
            </a:r>
            <a:endParaRPr lang="en-US" sz="1700" dirty="0"/>
          </a:p>
          <a:p>
            <a:pPr marL="742950" lvl="1" indent="-285750">
              <a:buFont typeface="Wingdings" panose="05000000000000000000" pitchFamily="2" charset="2"/>
              <a:buChar char="§"/>
            </a:pPr>
            <a:r>
              <a:rPr lang="en-US" sz="1700" dirty="0"/>
              <a:t>Google Gemini 2.0 API for generating business insights and responding to queries.</a:t>
            </a:r>
          </a:p>
          <a:p>
            <a:pPr>
              <a:buFont typeface="Wingdings" panose="05000000000000000000" pitchFamily="2" charset="2"/>
              <a:buChar char="§"/>
            </a:pPr>
            <a:r>
              <a:rPr lang="en-US" sz="1700" b="1" dirty="0"/>
              <a:t>Database and Data Processing</a:t>
            </a:r>
            <a:endParaRPr lang="en-US" sz="1700" dirty="0"/>
          </a:p>
          <a:p>
            <a:pPr marL="742950" lvl="1" indent="-285750">
              <a:buFont typeface="Wingdings" panose="05000000000000000000" pitchFamily="2" charset="2"/>
              <a:buChar char="§"/>
            </a:pPr>
            <a:r>
              <a:rPr lang="en-US" sz="1700" dirty="0"/>
              <a:t>SQLite for storing customer profiles, transactions, and product data.</a:t>
            </a:r>
          </a:p>
          <a:p>
            <a:pPr marL="742950" lvl="1" indent="-285750">
              <a:buFont typeface="Wingdings" panose="05000000000000000000" pitchFamily="2" charset="2"/>
              <a:buChar char="§"/>
            </a:pPr>
            <a:r>
              <a:rPr lang="en-US" sz="1700" dirty="0"/>
              <a:t>Pandas and NumPy for data manipulation and transformation.</a:t>
            </a:r>
          </a:p>
          <a:p>
            <a:pPr>
              <a:buFont typeface="Wingdings" panose="05000000000000000000" pitchFamily="2" charset="2"/>
              <a:buChar char="§"/>
            </a:pPr>
            <a:r>
              <a:rPr lang="en-US" sz="1700" b="1" dirty="0"/>
              <a:t>Business Insights and KPI Generation</a:t>
            </a:r>
            <a:endParaRPr lang="en-US" sz="1700" dirty="0"/>
          </a:p>
          <a:p>
            <a:pPr marL="742950" lvl="1" indent="-285750">
              <a:buFont typeface="Wingdings" panose="05000000000000000000" pitchFamily="2" charset="2"/>
              <a:buChar char="§"/>
            </a:pPr>
            <a:r>
              <a:rPr lang="en-US" sz="1700" dirty="0"/>
              <a:t>Custom algorithms to generate actionable business insights from revenue and transaction data.</a:t>
            </a:r>
          </a:p>
          <a:p>
            <a:pPr>
              <a:buFont typeface="Wingdings" panose="05000000000000000000" pitchFamily="2" charset="2"/>
              <a:buChar char="§"/>
            </a:pPr>
            <a:r>
              <a:rPr lang="en-US" sz="1700" b="1" dirty="0"/>
              <a:t>Authentication and Security</a:t>
            </a:r>
            <a:endParaRPr lang="en-US" sz="1700" dirty="0"/>
          </a:p>
          <a:p>
            <a:pPr marL="742950" lvl="1" indent="-285750">
              <a:buFont typeface="Wingdings" panose="05000000000000000000" pitchFamily="2" charset="2"/>
              <a:buChar char="§"/>
            </a:pPr>
            <a:r>
              <a:rPr lang="en-US" sz="1700" dirty="0"/>
              <a:t>Role-based access control (RBAC) to ensure secure user interactions.</a:t>
            </a:r>
          </a:p>
          <a:p>
            <a:endParaRPr lang="en-IN" sz="1700" dirty="0"/>
          </a:p>
        </p:txBody>
      </p:sp>
    </p:spTree>
    <p:extLst>
      <p:ext uri="{BB962C8B-B14F-4D97-AF65-F5344CB8AC3E}">
        <p14:creationId xmlns:p14="http://schemas.microsoft.com/office/powerpoint/2010/main" val="3505586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25C7-3D9F-6A12-3B7E-5F18FD9B288E}"/>
              </a:ext>
            </a:extLst>
          </p:cNvPr>
          <p:cNvSpPr>
            <a:spLocks noGrp="1"/>
          </p:cNvSpPr>
          <p:nvPr>
            <p:ph type="title"/>
          </p:nvPr>
        </p:nvSpPr>
        <p:spPr/>
        <p:txBody>
          <a:bodyPr/>
          <a:lstStyle/>
          <a:p>
            <a:r>
              <a:rPr lang="en-US" dirty="0">
                <a:latin typeface="Arial Rounded MT Bold" panose="020F0704030504030204" pitchFamily="34" charset="0"/>
              </a:rPr>
              <a:t>CHALLENGES WE FACED</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B4F0E72-3326-C90D-A125-7F3D34258505}"/>
              </a:ext>
            </a:extLst>
          </p:cNvPr>
          <p:cNvSpPr>
            <a:spLocks noGrp="1"/>
          </p:cNvSpPr>
          <p:nvPr>
            <p:ph idx="1"/>
          </p:nvPr>
        </p:nvSpPr>
        <p:spPr/>
        <p:txBody>
          <a:bodyPr>
            <a:normAutofit/>
          </a:bodyPr>
          <a:lstStyle/>
          <a:p>
            <a:pPr>
              <a:buNone/>
            </a:pPr>
            <a:r>
              <a:rPr lang="en-US" sz="1700" b="1" dirty="0"/>
              <a:t>Challenges We Faced</a:t>
            </a:r>
          </a:p>
          <a:p>
            <a:pPr>
              <a:buNone/>
            </a:pPr>
            <a:r>
              <a:rPr lang="en-US" sz="1700" dirty="0"/>
              <a:t>During the development of our system, we encountered several technical and non-technical challenges:</a:t>
            </a:r>
          </a:p>
          <a:p>
            <a:pPr>
              <a:buFont typeface="Wingdings" panose="05000000000000000000" pitchFamily="2" charset="2"/>
              <a:buChar char="§"/>
            </a:pPr>
            <a:r>
              <a:rPr lang="en-US" sz="1700" b="1" dirty="0"/>
              <a:t>Data Generation and Preparation</a:t>
            </a:r>
            <a:endParaRPr lang="en-US" sz="1700" dirty="0"/>
          </a:p>
          <a:p>
            <a:pPr marL="742950" lvl="1" indent="-285750">
              <a:buFont typeface="Wingdings" panose="05000000000000000000" pitchFamily="2" charset="2"/>
              <a:buChar char="§"/>
            </a:pPr>
            <a:r>
              <a:rPr lang="en-US" sz="1700" dirty="0"/>
              <a:t>Generating realistic and diverse datasets for training and testing was challenging. We had to create synthetic transaction data, customer profiles, and product information to simulate real-world scenarios effectively.</a:t>
            </a:r>
          </a:p>
          <a:p>
            <a:pPr>
              <a:buFont typeface="Wingdings" panose="05000000000000000000" pitchFamily="2" charset="2"/>
              <a:buChar char="§"/>
            </a:pPr>
            <a:r>
              <a:rPr lang="en-US" sz="1700" b="1" dirty="0"/>
              <a:t>Ensuring Accurate Recommendations</a:t>
            </a:r>
            <a:endParaRPr lang="en-US" sz="1700" dirty="0"/>
          </a:p>
          <a:p>
            <a:pPr marL="742950" lvl="1" indent="-285750">
              <a:buFont typeface="Wingdings" panose="05000000000000000000" pitchFamily="2" charset="2"/>
              <a:buChar char="§"/>
            </a:pPr>
            <a:r>
              <a:rPr lang="en-US" sz="1700" dirty="0"/>
              <a:t>Fine-tuning the recommendation engine to balance product similarity, customer preferences, and sentiment scores required multiple iterations and testing to improve accuracy.</a:t>
            </a:r>
          </a:p>
          <a:p>
            <a:endParaRPr lang="en-IN" sz="1700" dirty="0"/>
          </a:p>
        </p:txBody>
      </p:sp>
    </p:spTree>
    <p:extLst>
      <p:ext uri="{BB962C8B-B14F-4D97-AF65-F5344CB8AC3E}">
        <p14:creationId xmlns:p14="http://schemas.microsoft.com/office/powerpoint/2010/main" val="2818487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67</TotalTime>
  <Words>1420</Words>
  <Application>Microsoft Office PowerPoint</Application>
  <PresentationFormat>Widescreen</PresentationFormat>
  <Paragraphs>151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Rounded MT Bold</vt:lpstr>
      <vt:lpstr>Tw Cen MT</vt:lpstr>
      <vt:lpstr>Tw Cen MT Condensed</vt:lpstr>
      <vt:lpstr>Wingdings</vt:lpstr>
      <vt:lpstr>Wingdings 3</vt:lpstr>
      <vt:lpstr>Integral</vt:lpstr>
      <vt:lpstr>TABLE OF CONTENTS</vt:lpstr>
      <vt:lpstr>INTRODUCTION</vt:lpstr>
      <vt:lpstr>INSPIRATION</vt:lpstr>
      <vt:lpstr>INSPIRATION</vt:lpstr>
      <vt:lpstr>WHAT IT DOES</vt:lpstr>
      <vt:lpstr>WHAT IT DOES</vt:lpstr>
      <vt:lpstr>HOW WE BUILT IT</vt:lpstr>
      <vt:lpstr>HOW WE BUILT IT</vt:lpstr>
      <vt:lpstr>CHALLENGES WE FACED</vt:lpstr>
      <vt:lpstr>CHALLENGES WE FACED</vt:lpstr>
      <vt:lpstr>HOW TO RUN</vt:lpstr>
      <vt:lpstr>HOW TO RUN</vt:lpstr>
      <vt:lpstr>TECH STACK</vt:lpstr>
      <vt:lpstr>TECH STACK</vt:lpstr>
      <vt:lpstr>TEAM – OTAKU_CODERS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ubaiddd050@gmail.com</dc:creator>
  <cp:lastModifiedBy>ubaiddd050@gmail.com</cp:lastModifiedBy>
  <cp:revision>1</cp:revision>
  <dcterms:created xsi:type="dcterms:W3CDTF">2025-03-26T13:35:09Z</dcterms:created>
  <dcterms:modified xsi:type="dcterms:W3CDTF">2025-03-26T14:44:10Z</dcterms:modified>
</cp:coreProperties>
</file>