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17/3/16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17/3/16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</a:t>
            </a:r>
            <a:r>
              <a:rPr lang="en-US" dirty="0" smtClean="0"/>
              <a:t>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</a:t>
            </a:r>
            <a:r>
              <a:rPr lang="en-US" dirty="0" smtClean="0"/>
              <a:t>can investigate what the </a:t>
            </a:r>
            <a:r>
              <a:rPr lang="en-US" dirty="0" smtClean="0"/>
              <a:t>performance of a </a:t>
            </a:r>
            <a:r>
              <a:rPr lang="en-US" dirty="0" smtClean="0"/>
              <a:t>network is </a:t>
            </a:r>
            <a:r>
              <a:rPr lang="en-US" dirty="0" smtClean="0"/>
              <a:t>as edge or node </a:t>
            </a:r>
            <a:r>
              <a:rPr lang="en-US" dirty="0" smtClean="0"/>
              <a:t>capacity decreases</a:t>
            </a:r>
            <a:endParaRPr lang="en-US" dirty="0" smtClean="0"/>
          </a:p>
          <a:p>
            <a:r>
              <a:rPr lang="en-US" dirty="0" smtClean="0"/>
              <a:t>This would allow us to devise 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</a:t>
            </a:r>
            <a:r>
              <a:rPr lang="en-US" dirty="0" smtClean="0"/>
              <a:t>points of an electrical supply </a:t>
            </a:r>
            <a:r>
              <a:rPr lang="en-US" dirty="0" smtClean="0"/>
              <a:t>network are is </a:t>
            </a:r>
            <a:r>
              <a:rPr lang="en-US" dirty="0" smtClean="0"/>
              <a:t>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a main tool</a:t>
            </a:r>
          </a:p>
          <a:p>
            <a:r>
              <a:rPr lang="en-US" dirty="0" smtClean="0"/>
              <a:t>The model run with random capacities but same topology shows </a:t>
            </a:r>
            <a:r>
              <a:rPr lang="en-US" dirty="0" smtClean="0"/>
              <a:t>that the </a:t>
            </a:r>
            <a:r>
              <a:rPr lang="en-US" smtClean="0"/>
              <a:t>design of a </a:t>
            </a:r>
            <a:r>
              <a:rPr lang="en-US" dirty="0" smtClean="0"/>
              <a:t>network capacities </a:t>
            </a:r>
            <a:r>
              <a:rPr lang="en-US" dirty="0" smtClean="0"/>
              <a:t>has </a:t>
            </a:r>
            <a:r>
              <a:rPr lang="en-US" dirty="0" smtClean="0"/>
              <a:t>a big impact </a:t>
            </a:r>
            <a:r>
              <a:rPr lang="en-US" smtClean="0"/>
              <a:t>on the </a:t>
            </a:r>
            <a:r>
              <a:rPr lang="en-US" dirty="0" smtClean="0"/>
              <a:t>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could </a:t>
            </a:r>
            <a:r>
              <a:rPr lang="en-US" dirty="0" smtClean="0"/>
              <a:t>also compromise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network simulation of a power grid network and measure its response to node or edge failures</a:t>
            </a:r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</a:t>
            </a:r>
            <a:r>
              <a:rPr lang="en-US" dirty="0" smtClean="0"/>
              <a:t>balancing </a:t>
            </a:r>
            <a:r>
              <a:rPr lang="en-US" dirty="0" smtClean="0"/>
              <a:t>again, see whether </a:t>
            </a:r>
            <a:r>
              <a:rPr lang="en-US" dirty="0" err="1" smtClean="0"/>
              <a:t>balancable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edges capacities</a:t>
            </a:r>
          </a:p>
          <a:p>
            <a:r>
              <a:rPr lang="en-US" dirty="0" smtClean="0"/>
              <a:t>We use 1/40 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amounts</a:t>
            </a:r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smtClean="0"/>
              <a:t>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</a:t>
            </a:r>
            <a:r>
              <a:rPr lang="en-US" dirty="0" smtClean="0"/>
              <a:t>moment is </a:t>
            </a:r>
            <a:r>
              <a:rPr lang="en-US" dirty="0" smtClean="0"/>
              <a:t>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</a:t>
            </a:r>
            <a:r>
              <a:rPr lang="en-US" dirty="0" smtClean="0"/>
              <a:t>change at all </a:t>
            </a:r>
            <a:r>
              <a:rPr lang="en-US" dirty="0" smtClean="0"/>
              <a:t>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transfer 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</a:t>
            </a:r>
            <a:r>
              <a:rPr lang="en-US" dirty="0" smtClean="0"/>
              <a:t>unsatisfied nodes </a:t>
            </a:r>
            <a:r>
              <a:rPr lang="en-US" dirty="0" smtClean="0"/>
              <a:t>with not enough electricity supplied to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599</TotalTime>
  <Words>753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39</cp:revision>
  <dcterms:created xsi:type="dcterms:W3CDTF">2016-03-16T05:56:53Z</dcterms:created>
  <dcterms:modified xsi:type="dcterms:W3CDTF">2016-03-17T09:32:17Z</dcterms:modified>
</cp:coreProperties>
</file>