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can investigate what the performance of a network is as edge or node capacity decreases</a:t>
            </a:r>
          </a:p>
          <a:p>
            <a:r>
              <a:rPr lang="en-US" dirty="0" smtClean="0"/>
              <a:t>This would allow us to </a:t>
            </a:r>
            <a:r>
              <a:rPr lang="en-US" dirty="0" smtClean="0"/>
              <a:t>develop </a:t>
            </a:r>
            <a:r>
              <a:rPr lang="en-US" dirty="0" smtClean="0"/>
              <a:t>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critical points of an electrical supply network are is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</a:t>
            </a:r>
            <a:r>
              <a:rPr lang="en-US" dirty="0" smtClean="0"/>
              <a:t>the </a:t>
            </a:r>
            <a:r>
              <a:rPr lang="en-US" dirty="0" smtClean="0"/>
              <a:t>main tool</a:t>
            </a:r>
          </a:p>
          <a:p>
            <a:r>
              <a:rPr lang="en-US" dirty="0" smtClean="0"/>
              <a:t>The model run with random capacities but same topology shows that the design </a:t>
            </a:r>
            <a:r>
              <a:rPr lang="en-US" dirty="0" smtClean="0"/>
              <a:t>of network’s </a:t>
            </a:r>
            <a:r>
              <a:rPr lang="en-US" dirty="0" smtClean="0"/>
              <a:t>capacities has a big impact on the 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</a:t>
            </a: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</a:t>
            </a:r>
            <a:r>
              <a:rPr lang="en-US" dirty="0" smtClean="0"/>
              <a:t>conditions could also result in a </a:t>
            </a:r>
            <a:r>
              <a:rPr lang="en-US" dirty="0" smtClean="0"/>
              <a:t>compromise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</a:t>
            </a:r>
            <a:r>
              <a:rPr lang="en-US" dirty="0" smtClean="0"/>
              <a:t>components?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</a:t>
            </a:r>
            <a:r>
              <a:rPr lang="en-US" dirty="0" smtClean="0"/>
              <a:t>simulation </a:t>
            </a:r>
            <a:r>
              <a:rPr lang="en-US" dirty="0" smtClean="0"/>
              <a:t>of a power grid network and measure its response to node </a:t>
            </a:r>
            <a:r>
              <a:rPr lang="en-US" dirty="0" smtClean="0"/>
              <a:t>failures</a:t>
            </a:r>
            <a:endParaRPr lang="en-US" dirty="0" smtClean="0"/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load balancing again, see whether </a:t>
            </a:r>
            <a:r>
              <a:rPr lang="en-US" dirty="0" smtClean="0"/>
              <a:t>balanceable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</a:t>
            </a:r>
            <a:r>
              <a:rPr lang="en-US" dirty="0" smtClean="0"/>
              <a:t>edges’ </a:t>
            </a:r>
            <a:r>
              <a:rPr lang="en-US" dirty="0" smtClean="0"/>
              <a:t>capacities</a:t>
            </a:r>
          </a:p>
          <a:p>
            <a:r>
              <a:rPr lang="en-US" dirty="0" smtClean="0"/>
              <a:t>We use 1</a:t>
            </a:r>
            <a:r>
              <a:rPr lang="en-US" dirty="0" smtClean="0"/>
              <a:t>/30 of all </a:t>
            </a:r>
            <a:r>
              <a:rPr lang="en-US" dirty="0" smtClean="0"/>
              <a:t>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</a:t>
            </a:r>
            <a:r>
              <a:rPr lang="en-US" dirty="0" smtClean="0"/>
              <a:t>amounts of energy</a:t>
            </a:r>
            <a:endParaRPr lang="en-US" dirty="0" smtClean="0"/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Ensure that </a:t>
            </a:r>
            <a:r>
              <a:rPr lang="en-US" dirty="0"/>
              <a:t>e</a:t>
            </a:r>
            <a:r>
              <a:rPr lang="en-US" dirty="0" smtClean="0"/>
              <a:t>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is 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at all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</a:t>
            </a:r>
            <a:r>
              <a:rPr lang="en-US" dirty="0" smtClean="0"/>
              <a:t>utilize</a:t>
            </a:r>
            <a:r>
              <a:rPr lang="en-US" dirty="0" smtClean="0"/>
              <a:t> </a:t>
            </a:r>
            <a:r>
              <a:rPr lang="en-US" dirty="0" smtClean="0"/>
              <a:t>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nodes with not enough electricity supplied to them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2552</TotalTime>
  <Words>758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52</cp:revision>
  <dcterms:created xsi:type="dcterms:W3CDTF">2016-03-16T05:56:53Z</dcterms:created>
  <dcterms:modified xsi:type="dcterms:W3CDTF">2016-05-06T10:18:36Z</dcterms:modified>
</cp:coreProperties>
</file>