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356" y="731609"/>
            <a:ext cx="3697288" cy="4537832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rgbClr val="69A5E1">
              <a:alpha val="60000"/>
            </a:srgbClr>
          </a:solidFill>
        </p:spPr>
        <p:txBody>
          <a:bodyPr vert="horz" wrap="square" lIns="144000" tIns="72000" rIns="144000" bIns="0" rtlCol="0" anchor="t" anchorCtr="0">
            <a:noAutofit/>
          </a:bodyPr>
          <a:lstStyle>
            <a:lvl1pPr marL="896938" indent="0" algn="ctr">
              <a:defRPr lang="de-DE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buNone/>
            </a:pPr>
            <a:r>
              <a:rPr lang="pl-PL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85281AA8-C4BE-BE48-9FDE-FFCDCC15F285}" type="datetimeFigureOut">
              <a:rPr lang="en-US" smtClean="0"/>
              <a:t>16/3/16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5967" y="2514601"/>
            <a:ext cx="8496300" cy="2066528"/>
          </a:xfrm>
          <a:solidFill>
            <a:srgbClr val="69A5E1">
              <a:alpha val="60000"/>
            </a:srgbClr>
          </a:solidFill>
        </p:spPr>
        <p:txBody>
          <a:bodyPr wrap="square" lIns="144000" tIns="720000" anchor="t" anchorCtr="0"/>
          <a:lstStyle>
            <a:lvl1pPr marL="896938" indent="0" algn="ctr">
              <a:lnSpc>
                <a:spcPct val="100000"/>
              </a:lnSpc>
              <a:spcBef>
                <a:spcPts val="3000"/>
              </a:spcBef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r>
              <a:rPr lang="pl-PL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7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r>
              <a:rPr lang="pl-PL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5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85281AA8-C4BE-BE48-9FDE-FFCDCC15F285}" type="datetimeFigureOut">
              <a:rPr lang="en-US" smtClean="0"/>
              <a:t>16/3/16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5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pl-PL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14866" y="646114"/>
            <a:ext cx="8348134" cy="877886"/>
          </a:xfr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>
            <a:lvl1pPr>
              <a:defRPr lang="de-CH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pPr lvl="0"/>
            <a:r>
              <a:rPr lang="pl-PL" smtClean="0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 vert="horz" lIns="140400" tIns="0" rIns="0" bIns="0" rtlCol="0">
            <a:noAutofit/>
          </a:bodyPr>
          <a:lstStyle>
            <a:lvl1pPr>
              <a:buClr>
                <a:schemeClr val="tx1">
                  <a:lumMod val="20000"/>
                  <a:lumOff val="80000"/>
                </a:schemeClr>
              </a:buClr>
              <a:defRPr lang="en-US" sz="2400" smtClean="0">
                <a:solidFill>
                  <a:srgbClr val="002060"/>
                </a:solidFill>
                <a:latin typeface="Futura BdCn BT" pitchFamily="34" charset="0"/>
              </a:defRPr>
            </a:lvl1pPr>
            <a:lvl2pPr>
              <a:buClr>
                <a:schemeClr val="tx1">
                  <a:lumMod val="40000"/>
                  <a:lumOff val="60000"/>
                </a:schemeClr>
              </a:buClr>
              <a:defRPr lang="en-US" sz="2000" smtClean="0">
                <a:solidFill>
                  <a:srgbClr val="002060"/>
                </a:solidFill>
                <a:latin typeface="Futura BdCn BT" pitchFamily="34" charset="0"/>
              </a:defRPr>
            </a:lvl2pPr>
            <a:lvl3pPr>
              <a:buClr>
                <a:schemeClr val="tx1">
                  <a:lumMod val="40000"/>
                  <a:lumOff val="60000"/>
                </a:schemeClr>
              </a:buClr>
              <a:defRPr lang="en-US" sz="1800" smtClean="0">
                <a:solidFill>
                  <a:srgbClr val="002060"/>
                </a:solidFill>
                <a:latin typeface="Futura BdCn BT" pitchFamily="34" charset="0"/>
              </a:defRPr>
            </a:lvl3pPr>
            <a:lvl4pPr>
              <a:buClr>
                <a:schemeClr val="tx1">
                  <a:lumMod val="40000"/>
                  <a:lumOff val="60000"/>
                </a:schemeClr>
              </a:buClr>
              <a:defRPr lang="en-US" sz="1600" smtClean="0">
                <a:solidFill>
                  <a:srgbClr val="002060"/>
                </a:solidFill>
                <a:latin typeface="Futura BdCn BT" pitchFamily="34" charset="0"/>
              </a:defRPr>
            </a:lvl4pPr>
            <a:lvl5pPr>
              <a:buClr>
                <a:schemeClr val="tx1">
                  <a:lumMod val="40000"/>
                  <a:lumOff val="60000"/>
                </a:schemeClr>
              </a:buClr>
              <a:defRPr lang="de-DE" sz="1600" dirty="0"/>
            </a:lvl5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fld id="{85281AA8-C4BE-BE48-9FDE-FFCDCC15F285}" type="datetimeFigureOut">
              <a:rPr lang="en-US" smtClean="0"/>
              <a:t>16/3/16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5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2060"/>
                </a:solidFill>
                <a:latin typeface="Futura BdCn BT" pitchFamily="34" charset="0"/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1800">
                <a:solidFill>
                  <a:srgbClr val="002060"/>
                </a:solidFill>
                <a:latin typeface="Futura BdCn BT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1600">
                <a:solidFill>
                  <a:srgbClr val="002060"/>
                </a:solidFill>
                <a:latin typeface="Futura BdCn BT" pitchFamily="34" charset="0"/>
              </a:defRPr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>
                <a:solidFill>
                  <a:srgbClr val="002060"/>
                </a:solidFill>
                <a:latin typeface="Futura BdCn BT" pitchFamily="34" charset="0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5"/>
            <a:ext cx="4104134" cy="4213225"/>
          </a:xfrm>
        </p:spPr>
        <p:txBody>
          <a:bodyPr vert="horz" lIns="140400" tIns="0" rIns="0" bIns="0" rtlCol="0">
            <a:noAutofit/>
          </a:bodyPr>
          <a:lstStyle>
            <a:lvl1pPr>
              <a:defRPr lang="de-DE" sz="2000" dirty="0" smtClean="0">
                <a:solidFill>
                  <a:srgbClr val="002060"/>
                </a:solidFill>
                <a:latin typeface="Futura BdCn BT" pitchFamily="34" charset="0"/>
              </a:defRPr>
            </a:lvl1pPr>
            <a:lvl2pPr>
              <a:defRPr lang="de-DE" sz="1800" dirty="0" smtClean="0">
                <a:solidFill>
                  <a:srgbClr val="002060"/>
                </a:solidFill>
                <a:latin typeface="Futura BdCn BT" pitchFamily="34" charset="0"/>
              </a:defRPr>
            </a:lvl2pPr>
            <a:lvl3pPr>
              <a:defRPr lang="de-DE" sz="1600" dirty="0" smtClean="0">
                <a:solidFill>
                  <a:srgbClr val="002060"/>
                </a:solidFill>
                <a:latin typeface="Futura BdCn BT" pitchFamily="34" charset="0"/>
              </a:defRPr>
            </a:lvl3pPr>
            <a:lvl4pPr>
              <a:defRPr lang="de-DE" sz="1400" dirty="0" smtClean="0">
                <a:solidFill>
                  <a:srgbClr val="002060"/>
                </a:solidFill>
                <a:latin typeface="Futura BdCn BT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1AA8-C4BE-BE48-9FDE-FFCDCC15F285}" type="datetimeFigureOut">
              <a:rPr lang="en-US" smtClean="0"/>
              <a:t>16/3/16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23332" y="646114"/>
            <a:ext cx="8396817" cy="877886"/>
          </a:xfr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>
            <a:lvl1pPr>
              <a:defRPr lang="de-CH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pPr lvl="0"/>
            <a:r>
              <a:rPr lang="pl-PL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85281AA8-C4BE-BE48-9FDE-FFCDCC15F285}" type="datetimeFigureOut">
              <a:rPr lang="en-US" smtClean="0"/>
              <a:t>16/3/16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87440" y="646114"/>
            <a:ext cx="8480847" cy="877886"/>
          </a:xfrm>
        </p:spPr>
        <p:txBody>
          <a:bodyPr/>
          <a:lstStyle>
            <a:lvl1pPr>
              <a:defRPr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r>
              <a:rPr lang="pl-PL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fld id="{85281AA8-C4BE-BE48-9FDE-FFCDCC15F285}" type="datetimeFigureOut">
              <a:rPr lang="en-US" smtClean="0"/>
              <a:t>16/3/16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1AA8-C4BE-BE48-9FDE-FFCDCC15F285}" type="datetimeFigureOut">
              <a:rPr lang="en-US" smtClean="0"/>
              <a:t>16/3/16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5.png"/><Relationship Id="rId14" Type="http://schemas.openxmlformats.org/officeDocument/2006/relationships/image" Target="../media/image6.emf"/><Relationship Id="rId15" Type="http://schemas.openxmlformats.org/officeDocument/2006/relationships/oleObject" Target="../embeddings/oleObject1.bin"/><Relationship Id="rId16" Type="http://schemas.openxmlformats.org/officeDocument/2006/relationships/image" Target="../media/image1.emf"/><Relationship Id="rId17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vmlDrawing" Target="../drawings/vmlDrawing1.vml"/><Relationship Id="rId1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46114"/>
            <a:ext cx="8496300" cy="877886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42875" y="127001"/>
            <a:ext cx="8859601" cy="612775"/>
            <a:chOff x="142874" y="152400"/>
            <a:chExt cx="8859601" cy="612775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5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85281AA8-C4BE-BE48-9FDE-FFCDCC15F285}" type="datetimeFigureOut">
              <a:rPr lang="en-US" smtClean="0"/>
              <a:t>16/3/16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925733" y="6308726"/>
            <a:ext cx="85488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58801" y="1930400"/>
            <a:ext cx="7990892" cy="430688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>
                <a:solidFill>
                  <a:srgbClr val="002060"/>
                </a:solidFill>
                <a:latin typeface="Futura BdCn BT" pitchFamily="34" charset="0"/>
              </a:rPr>
              <a:t>|</a:t>
            </a:r>
            <a:endParaRPr lang="de-CH" sz="800" dirty="0">
              <a:solidFill>
                <a:srgbClr val="002060"/>
              </a:solidFill>
              <a:latin typeface="Futura BdCn BT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834509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811" y="6341152"/>
            <a:ext cx="674697" cy="43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400" y="6337591"/>
            <a:ext cx="828039" cy="41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250" y="6331639"/>
            <a:ext cx="318248" cy="40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330" y="6327971"/>
            <a:ext cx="813029" cy="38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84" y="6449846"/>
            <a:ext cx="881634" cy="20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024396"/>
              </p:ext>
            </p:extLst>
          </p:nvPr>
        </p:nvGraphicFramePr>
        <p:xfrm>
          <a:off x="350361" y="6373773"/>
          <a:ext cx="999038" cy="357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Corel DESIGNER" r:id="rId15" imgW="6882717" imgH="1850040" progId="CorelDESIGNER.Graphic.16">
                  <p:embed/>
                </p:oleObj>
              </mc:Choice>
              <mc:Fallback>
                <p:oleObj name="Corel DESIGNER" r:id="rId15" imgW="6882717" imgH="1850040" progId="CorelDESIGNER.Graphic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0361" y="6373773"/>
                        <a:ext cx="999038" cy="357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3454" y="131366"/>
            <a:ext cx="1205831" cy="4703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rgbClr val="0070C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utura BdCn BT" pitchFamily="34" charset="0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 power grid network disruption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Mateusz Dubaniowski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34326"/>
      </p:ext>
    </p:extLst>
  </p:cSld>
  <p:clrMapOvr>
    <a:masterClrMapping/>
  </p:clrMapOvr>
</p:sld>
</file>

<file path=ppt/theme/theme1.xml><?xml version="1.0" encoding="utf-8"?>
<a:theme xmlns:a="http://schemas.openxmlformats.org/drawingml/2006/main" name="CREATETheme">
  <a:themeElements>
    <a:clrScheme name="FRS">
      <a:dk1>
        <a:srgbClr val="20407A"/>
      </a:dk1>
      <a:lt1>
        <a:srgbClr val="FFFFFF"/>
      </a:lt1>
      <a:dk2>
        <a:srgbClr val="006AB3"/>
      </a:dk2>
      <a:lt2>
        <a:srgbClr val="FFFFFF"/>
      </a:lt2>
      <a:accent1>
        <a:srgbClr val="E6C3A1"/>
      </a:accent1>
      <a:accent2>
        <a:srgbClr val="C0D7EC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utura">
      <a:majorFont>
        <a:latin typeface="Futura BdCn BT"/>
        <a:ea typeface=""/>
        <a:cs typeface=""/>
      </a:majorFont>
      <a:minorFont>
        <a:latin typeface="Futura BdCn B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bg2">
            <a:lumMod val="20000"/>
            <a:lumOff val="80000"/>
          </a:schemeClr>
        </a:solidFill>
        <a:ln>
          <a:solidFill>
            <a:srgbClr val="0070C0"/>
          </a:solidFill>
        </a:ln>
        <a:effectLst>
          <a:outerShdw blurRad="127000" dist="1270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1600" dirty="0">
            <a:latin typeface="Futura BdCn BT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FRS Vorlage.potx" id="{CE702807-FAE0-434A-A4D6-E8C8E87BB505}" vid="{509D41C6-7AF5-4EFD-B000-98EEE52CC6B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CREATETheme.thmx</Template>
  <TotalTime>1</TotalTime>
  <Words>8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CREATETheme</vt:lpstr>
      <vt:lpstr>Corel DESIGNER</vt:lpstr>
      <vt:lpstr>US power grid network disruption simulation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power grid network disruption simulation</dc:title>
  <dc:creator>Iwo Mateusz Dubaniowski</dc:creator>
  <cp:lastModifiedBy>Iwo Mateusz Dubaniowski</cp:lastModifiedBy>
  <cp:revision>1</cp:revision>
  <dcterms:created xsi:type="dcterms:W3CDTF">2016-03-16T05:56:53Z</dcterms:created>
  <dcterms:modified xsi:type="dcterms:W3CDTF">2016-03-16T05:58:25Z</dcterms:modified>
</cp:coreProperties>
</file>