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31413" cy="2898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4286A-F31D-4835-BF3E-579D71A172B2}" v="56" dt="2023-03-30T15:04:20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Dubied" userId="79033e800ecc92dc" providerId="LiveId" clId="{BFB4286A-F31D-4835-BF3E-579D71A172B2}"/>
    <pc:docChg chg="custSel modSld">
      <pc:chgData name="Mathieu Dubied" userId="79033e800ecc92dc" providerId="LiveId" clId="{BFB4286A-F31D-4835-BF3E-579D71A172B2}" dt="2023-03-30T15:06:12.741" v="250" actId="1036"/>
      <pc:docMkLst>
        <pc:docMk/>
      </pc:docMkLst>
      <pc:sldChg chg="addSp delSp modSp mod">
        <pc:chgData name="Mathieu Dubied" userId="79033e800ecc92dc" providerId="LiveId" clId="{BFB4286A-F31D-4835-BF3E-579D71A172B2}" dt="2023-03-30T15:06:12.741" v="250" actId="1036"/>
        <pc:sldMkLst>
          <pc:docMk/>
          <pc:sldMk cId="788668588" sldId="256"/>
        </pc:sldMkLst>
        <pc:picChg chg="add mod ord modCrop">
          <ac:chgData name="Mathieu Dubied" userId="79033e800ecc92dc" providerId="LiveId" clId="{BFB4286A-F31D-4835-BF3E-579D71A172B2}" dt="2023-03-30T15:06:12.741" v="250" actId="1036"/>
          <ac:picMkLst>
            <pc:docMk/>
            <pc:sldMk cId="788668588" sldId="256"/>
            <ac:picMk id="3" creationId="{7E4B6049-7ADE-15B4-3142-569D18C22B63}"/>
          </ac:picMkLst>
        </pc:picChg>
        <pc:picChg chg="add del mod modCrop">
          <ac:chgData name="Mathieu Dubied" userId="79033e800ecc92dc" providerId="LiveId" clId="{BFB4286A-F31D-4835-BF3E-579D71A172B2}" dt="2023-03-30T15:04:10.242" v="192" actId="478"/>
          <ac:picMkLst>
            <pc:docMk/>
            <pc:sldMk cId="788668588" sldId="256"/>
            <ac:picMk id="5" creationId="{F28AB5AE-FCDD-5E2D-483B-DC2414BEFFB8}"/>
          </ac:picMkLst>
        </pc:picChg>
        <pc:picChg chg="mod replST">
          <ac:chgData name="Mathieu Dubied" userId="79033e800ecc92dc" providerId="LiveId" clId="{BFB4286A-F31D-4835-BF3E-579D71A172B2}" dt="2023-03-28T12:26:02.787" v="191" actId="1038"/>
          <ac:picMkLst>
            <pc:docMk/>
            <pc:sldMk cId="788668588" sldId="256"/>
            <ac:picMk id="15" creationId="{3B12FC6A-6937-F11F-6322-6A8688D3F6EE}"/>
          </ac:picMkLst>
        </pc:picChg>
        <pc:picChg chg="mod replST">
          <ac:chgData name="Mathieu Dubied" userId="79033e800ecc92dc" providerId="LiveId" clId="{BFB4286A-F31D-4835-BF3E-579D71A172B2}" dt="2023-03-28T12:26:02.787" v="191" actId="1038"/>
          <ac:picMkLst>
            <pc:docMk/>
            <pc:sldMk cId="788668588" sldId="256"/>
            <ac:picMk id="17" creationId="{AD72D3EA-7339-61D1-C882-BCD4083A7020}"/>
          </ac:picMkLst>
        </pc:picChg>
        <pc:picChg chg="del mod replST">
          <ac:chgData name="Mathieu Dubied" userId="79033e800ecc92dc" providerId="LiveId" clId="{BFB4286A-F31D-4835-BF3E-579D71A172B2}" dt="2023-03-28T12:22:55.575" v="119" actId="478"/>
          <ac:picMkLst>
            <pc:docMk/>
            <pc:sldMk cId="788668588" sldId="256"/>
            <ac:picMk id="27" creationId="{49257305-FFFD-44BD-7AFD-7D43B15DA26B}"/>
          </ac:picMkLst>
        </pc:picChg>
        <pc:picChg chg="mod replST">
          <ac:chgData name="Mathieu Dubied" userId="79033e800ecc92dc" providerId="LiveId" clId="{BFB4286A-F31D-4835-BF3E-579D71A172B2}" dt="2023-03-28T12:26:02.787" v="191" actId="1038"/>
          <ac:picMkLst>
            <pc:docMk/>
            <pc:sldMk cId="788668588" sldId="256"/>
            <ac:picMk id="29" creationId="{3645EAB4-CD56-B52D-CF08-BBEEC2111AE2}"/>
          </ac:picMkLst>
        </pc:pic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7" creationId="{92FCF322-86E4-06A1-59CF-381055F7E257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9" creationId="{883C951C-BE2C-245B-0AD9-B86E933CC217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19" creationId="{2F7C78DC-7C01-4C8D-312A-DC4138289677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20" creationId="{A31D98CB-9DAD-2256-5FD2-B2E21391783D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21" creationId="{120E44C5-ED6F-6358-9463-0D488EF778C3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22" creationId="{F1F4ADAB-42C4-ADB7-FC29-7E94F9DAA413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23" creationId="{E0B63BFB-3EA0-DA6A-3085-7C754EBAD304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24" creationId="{0E669987-A6AA-4309-1B92-310CEF04DE61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25" creationId="{23BA7C89-FFE5-1015-7FBA-E457634C4E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927" y="474406"/>
            <a:ext cx="7523560" cy="1009203"/>
          </a:xfrm>
        </p:spPr>
        <p:txBody>
          <a:bodyPr anchor="b"/>
          <a:lstStyle>
            <a:lvl1pPr algn="ctr">
              <a:defRPr sz="2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1522528"/>
            <a:ext cx="7523560" cy="699866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258" indent="0" algn="ctr">
              <a:buNone/>
              <a:defRPr sz="845"/>
            </a:lvl2pPr>
            <a:lvl3pPr marL="386517" indent="0" algn="ctr">
              <a:buNone/>
              <a:defRPr sz="761"/>
            </a:lvl3pPr>
            <a:lvl4pPr marL="579775" indent="0" algn="ctr">
              <a:buNone/>
              <a:defRPr sz="676"/>
            </a:lvl4pPr>
            <a:lvl5pPr marL="773034" indent="0" algn="ctr">
              <a:buNone/>
              <a:defRPr sz="676"/>
            </a:lvl5pPr>
            <a:lvl6pPr marL="966292" indent="0" algn="ctr">
              <a:buNone/>
              <a:defRPr sz="676"/>
            </a:lvl6pPr>
            <a:lvl7pPr marL="1159551" indent="0" algn="ctr">
              <a:buNone/>
              <a:defRPr sz="676"/>
            </a:lvl7pPr>
            <a:lvl8pPr marL="1352809" indent="0" algn="ctr">
              <a:buNone/>
              <a:defRPr sz="676"/>
            </a:lvl8pPr>
            <a:lvl9pPr marL="1546068" indent="0" algn="ctr">
              <a:buNone/>
              <a:defRPr sz="6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95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5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0" y="154333"/>
            <a:ext cx="2163023" cy="24565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59" y="154333"/>
            <a:ext cx="6363678" cy="24565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9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0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722681"/>
            <a:ext cx="8652094" cy="1205810"/>
          </a:xfrm>
        </p:spPr>
        <p:txBody>
          <a:bodyPr anchor="b"/>
          <a:lstStyle>
            <a:lvl1pPr>
              <a:defRPr sz="2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1939898"/>
            <a:ext cx="8652094" cy="634107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>
                    <a:tint val="75000"/>
                  </a:schemeClr>
                </a:solidFill>
              </a:defRPr>
            </a:lvl1pPr>
            <a:lvl2pPr marL="193258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517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3pPr>
            <a:lvl4pPr marL="57977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3034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6292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9551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28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6068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6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771665"/>
            <a:ext cx="4263351" cy="1839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771665"/>
            <a:ext cx="4263351" cy="1839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7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154333"/>
            <a:ext cx="8652094" cy="56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6" y="710603"/>
            <a:ext cx="4243758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6" y="1058858"/>
            <a:ext cx="4243758" cy="1557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710603"/>
            <a:ext cx="4264657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1058858"/>
            <a:ext cx="4264657" cy="1557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93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53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8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193252"/>
            <a:ext cx="3235392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417370"/>
            <a:ext cx="5078403" cy="2060009"/>
          </a:xfrm>
        </p:spPr>
        <p:txBody>
          <a:bodyPr/>
          <a:lstStyle>
            <a:lvl1pPr>
              <a:defRPr sz="1353"/>
            </a:lvl1pPr>
            <a:lvl2pPr>
              <a:defRPr sz="1184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869632"/>
            <a:ext cx="3235392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89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193252"/>
            <a:ext cx="3235392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417370"/>
            <a:ext cx="5078403" cy="2060009"/>
          </a:xfrm>
        </p:spPr>
        <p:txBody>
          <a:bodyPr anchor="t"/>
          <a:lstStyle>
            <a:lvl1pPr marL="0" indent="0">
              <a:buNone/>
              <a:defRPr sz="1353"/>
            </a:lvl1pPr>
            <a:lvl2pPr marL="193258" indent="0">
              <a:buNone/>
              <a:defRPr sz="1184"/>
            </a:lvl2pPr>
            <a:lvl3pPr marL="386517" indent="0">
              <a:buNone/>
              <a:defRPr sz="1014"/>
            </a:lvl3pPr>
            <a:lvl4pPr marL="579775" indent="0">
              <a:buNone/>
              <a:defRPr sz="845"/>
            </a:lvl4pPr>
            <a:lvl5pPr marL="773034" indent="0">
              <a:buNone/>
              <a:defRPr sz="845"/>
            </a:lvl5pPr>
            <a:lvl6pPr marL="966292" indent="0">
              <a:buNone/>
              <a:defRPr sz="845"/>
            </a:lvl6pPr>
            <a:lvl7pPr marL="1159551" indent="0">
              <a:buNone/>
              <a:defRPr sz="845"/>
            </a:lvl7pPr>
            <a:lvl8pPr marL="1352809" indent="0">
              <a:buNone/>
              <a:defRPr sz="845"/>
            </a:lvl8pPr>
            <a:lvl9pPr marL="1546068" indent="0">
              <a:buNone/>
              <a:defRPr sz="8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869632"/>
            <a:ext cx="3235392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7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154333"/>
            <a:ext cx="8652094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771665"/>
            <a:ext cx="8652094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2686735"/>
            <a:ext cx="2257068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AA9BA-71D1-40D6-B801-D1206B7AFF4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2686735"/>
            <a:ext cx="3385602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2686735"/>
            <a:ext cx="2257068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7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6517" rtl="0" eaLnBrk="1" latinLnBrk="0" hangingPunct="1">
        <a:lnSpc>
          <a:spcPct val="90000"/>
        </a:lnSpc>
        <a:spcBef>
          <a:spcPct val="0"/>
        </a:spcBef>
        <a:buNone/>
        <a:defRPr sz="1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629" indent="-96629" algn="l" defTabSz="386517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1pPr>
      <a:lvl2pPr marL="28988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3146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405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663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921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6180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943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2697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25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517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775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3034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6292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551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809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606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B6049-7ADE-15B4-3142-569D18C22B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8" t="27546" r="7887" b="33142"/>
          <a:stretch/>
        </p:blipFill>
        <p:spPr>
          <a:xfrm>
            <a:off x="572580" y="793789"/>
            <a:ext cx="8784000" cy="16252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FCF322-86E4-06A1-59CF-381055F7E257}"/>
              </a:ext>
            </a:extLst>
          </p:cNvPr>
          <p:cNvCxnSpPr>
            <a:cxnSpLocks/>
          </p:cNvCxnSpPr>
          <p:nvPr/>
        </p:nvCxnSpPr>
        <p:spPr>
          <a:xfrm flipV="1">
            <a:off x="634828" y="233557"/>
            <a:ext cx="0" cy="1398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3C951C-BE2C-245B-0AD9-B86E933CC217}"/>
              </a:ext>
            </a:extLst>
          </p:cNvPr>
          <p:cNvCxnSpPr>
            <a:cxnSpLocks/>
          </p:cNvCxnSpPr>
          <p:nvPr/>
        </p:nvCxnSpPr>
        <p:spPr>
          <a:xfrm>
            <a:off x="9155690" y="1639831"/>
            <a:ext cx="4649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\documentclass{article}&#10;\usepackage{amsmath}&#10;\usepackage{amssymb}&#10;\usepackage{bm}&#10;\pagestyle{empty}&#10;\begin{document}&#10;&#10;$x$&#10;&#10;&#10;\end{document}" title="IguanaTex Bitmap Display">
            <a:extLst>
              <a:ext uri="{FF2B5EF4-FFF2-40B4-BE49-F238E27FC236}">
                <a16:creationId xmlns:a16="http://schemas.microsoft.com/office/drawing/2014/main" id="{3B12FC6A-6937-F11F-6322-6A8688D3F6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36" y="1795208"/>
            <a:ext cx="160000" cy="142857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amssymb}&#10;\usepackage{bm}&#10;\pagestyle{empty}&#10;\begin{document}&#10;&#10;$y$&#10;&#10;&#10;\end{document}" title="IguanaTex Bitmap Display">
            <a:extLst>
              <a:ext uri="{FF2B5EF4-FFF2-40B4-BE49-F238E27FC236}">
                <a16:creationId xmlns:a16="http://schemas.microsoft.com/office/drawing/2014/main" id="{AD72D3EA-7339-61D1-C882-BCD4083A702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" y="233555"/>
            <a:ext cx="148571" cy="20381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7C78DC-7C01-4C8D-312A-DC4138289677}"/>
              </a:ext>
            </a:extLst>
          </p:cNvPr>
          <p:cNvCxnSpPr/>
          <p:nvPr/>
        </p:nvCxnSpPr>
        <p:spPr>
          <a:xfrm flipV="1">
            <a:off x="267409" y="2302579"/>
            <a:ext cx="1080000" cy="3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1D98CB-9DAD-2256-5FD2-B2E21391783D}"/>
              </a:ext>
            </a:extLst>
          </p:cNvPr>
          <p:cNvCxnSpPr/>
          <p:nvPr/>
        </p:nvCxnSpPr>
        <p:spPr>
          <a:xfrm flipV="1">
            <a:off x="1347409" y="2302579"/>
            <a:ext cx="1080000" cy="3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E44C5-ED6F-6358-9463-0D488EF778C3}"/>
              </a:ext>
            </a:extLst>
          </p:cNvPr>
          <p:cNvCxnSpPr/>
          <p:nvPr/>
        </p:nvCxnSpPr>
        <p:spPr>
          <a:xfrm flipV="1">
            <a:off x="4554471" y="2302579"/>
            <a:ext cx="1080000" cy="3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F4ADAB-42C4-ADB7-FC29-7E94F9DAA413}"/>
              </a:ext>
            </a:extLst>
          </p:cNvPr>
          <p:cNvCxnSpPr/>
          <p:nvPr/>
        </p:nvCxnSpPr>
        <p:spPr>
          <a:xfrm flipV="1">
            <a:off x="5629733" y="2301589"/>
            <a:ext cx="1080000" cy="3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B63BFB-3EA0-DA6A-3085-7C754EBAD304}"/>
              </a:ext>
            </a:extLst>
          </p:cNvPr>
          <p:cNvCxnSpPr/>
          <p:nvPr/>
        </p:nvCxnSpPr>
        <p:spPr>
          <a:xfrm flipV="1">
            <a:off x="3501415" y="2303569"/>
            <a:ext cx="1080000" cy="3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669987-A6AA-4309-1B92-310CEF04DE61}"/>
              </a:ext>
            </a:extLst>
          </p:cNvPr>
          <p:cNvCxnSpPr/>
          <p:nvPr/>
        </p:nvCxnSpPr>
        <p:spPr>
          <a:xfrm flipV="1">
            <a:off x="2410940" y="2302579"/>
            <a:ext cx="1080000" cy="3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BA7C89-FFE5-1015-7FBA-E457634C4E19}"/>
              </a:ext>
            </a:extLst>
          </p:cNvPr>
          <p:cNvCxnSpPr/>
          <p:nvPr/>
        </p:nvCxnSpPr>
        <p:spPr>
          <a:xfrm flipV="1">
            <a:off x="6693264" y="2298145"/>
            <a:ext cx="1080000" cy="3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 descr="\documentclass{article}&#10;\usepackage{amsmath}&#10;\usepackage{amssymb}&#10;\usepackage{bm}&#10;\usepackage{color}&#10;\usepackage{bm}&#10;\pagestyle{empty}&#10;&#10;\begin{document}&#10;&#10;$\textcolor{red}{\bm{v}_w}$&#10;&#10;&#10;\end{document}" title="IguanaTex Bitmap Display">
            <a:extLst>
              <a:ext uri="{FF2B5EF4-FFF2-40B4-BE49-F238E27FC236}">
                <a16:creationId xmlns:a16="http://schemas.microsoft.com/office/drawing/2014/main" id="{3645EAB4-CD56-B52D-CF08-BBEEC2111AE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37" y="2363002"/>
            <a:ext cx="342857" cy="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68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OUTPUTTYPE" val="PNG"/>
  <p:tag name="IGUANATEXVERSION" val="160"/>
  <p:tag name="LATEXADDIN" val="\documentclass{article}&#10;\usepackage{amsmath}&#10;\usepackage{amssymb}&#10;\usepackage{bm}&#10;\pagestyle{empty}&#10;\begin{document}&#10;&#10;$x$&#10;&#10;&#10;\end{document}"/>
  <p:tag name="IGUANATEXSIZE" val="25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OUTPUTTYPE" val="PNG"/>
  <p:tag name="IGUANATEXVERSION" val="160"/>
  <p:tag name="LATEXADDIN" val="\documentclass{article}&#10;\usepackage{amsmath}&#10;\usepackage{amssymb}&#10;\usepackage{bm}&#10;\pagestyle{empty}&#10;\begin{document}&#10;&#10;$y$&#10;&#10;&#10;\end{document}"/>
  <p:tag name="IGUANATEXSIZE" val="25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34.9832"/>
  <p:tag name="OUTPUTTYPE" val="PNG"/>
  <p:tag name="IGUANATEXVERSION" val="160"/>
  <p:tag name="LATEXADDIN" val="\documentclass{article}&#10;\usepackage{amsmath}&#10;\usepackage{amssymb}&#10;\usepackage{bm}&#10;\usepackage{color}&#10;\usepackage{bm}&#10;\pagestyle{empty}&#10;&#10;\begin{document}&#10;&#10;$\textcolor{red}{\bm{v}_w}$&#10;&#10;&#10;\end{document}"/>
  <p:tag name="IGUANATEXSIZE" val="25"/>
  <p:tag name="IGUANATEXCURSOR" val="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Dubied</dc:creator>
  <cp:lastModifiedBy>Mathieu Dubied</cp:lastModifiedBy>
  <cp:revision>1</cp:revision>
  <dcterms:created xsi:type="dcterms:W3CDTF">2023-03-28T12:16:24Z</dcterms:created>
  <dcterms:modified xsi:type="dcterms:W3CDTF">2023-03-30T15:06:21Z</dcterms:modified>
</cp:coreProperties>
</file>