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499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86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30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02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85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240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736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58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061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392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769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1A22-21D4-42B5-B9AB-87CAEB02488B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8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ko-KR" dirty="0" smtClean="0"/>
              <a:t>Bi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Fe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O</a:t>
            </a:r>
            <a:r>
              <a:rPr lang="en-US" altLang="ko-KR" baseline="-25000" dirty="0" smtClean="0"/>
              <a:t>9</a:t>
            </a:r>
            <a:r>
              <a:rPr lang="en-US" altLang="ko-KR" dirty="0" smtClean="0"/>
              <a:t> single crystal</a:t>
            </a:r>
            <a:endParaRPr lang="ko-KR" altLang="en-US" dirty="0"/>
          </a:p>
        </p:txBody>
      </p:sp>
      <p:pic>
        <p:nvPicPr>
          <p:cNvPr id="1026" name="Picture 2" descr="C:\Users\user\Google 드라이브\사진\20140117_19284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035" t="37652" r="51799" b="43375"/>
          <a:stretch/>
        </p:blipFill>
        <p:spPr bwMode="auto">
          <a:xfrm rot="5400000">
            <a:off x="5631285" y="1649635"/>
            <a:ext cx="2300372" cy="26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844824"/>
            <a:ext cx="474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Orthorhombic</a:t>
            </a:r>
          </a:p>
          <a:p>
            <a:r>
              <a:rPr lang="en-US" altLang="ko-KR" sz="2400" dirty="0" smtClean="0"/>
              <a:t>SG: </a:t>
            </a:r>
            <a:r>
              <a:rPr lang="en-US" altLang="ko-KR" sz="2400" dirty="0" err="1" smtClean="0"/>
              <a:t>Pbam</a:t>
            </a:r>
            <a:endParaRPr lang="en-US" altLang="ko-KR" sz="2400" dirty="0" smtClean="0"/>
          </a:p>
          <a:p>
            <a:r>
              <a:rPr lang="en-US" altLang="ko-KR" sz="2400" dirty="0" smtClean="0"/>
              <a:t>a=7.94</a:t>
            </a:r>
          </a:p>
          <a:p>
            <a:r>
              <a:rPr lang="en-US" altLang="ko-KR" sz="2400" dirty="0" smtClean="0"/>
              <a:t>b=8.44</a:t>
            </a:r>
          </a:p>
          <a:p>
            <a:r>
              <a:rPr lang="en-US" altLang="ko-KR" sz="2400" dirty="0" smtClean="0"/>
              <a:t>c=6.01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Shiny surface is normal to (110).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94598" y="3641140"/>
            <a:ext cx="2006600" cy="46164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#1-2 : 15 mg</a:t>
            </a:r>
            <a:endParaRPr lang="ko-KR" altLang="en-US" sz="2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362734" y="2572863"/>
            <a:ext cx="75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3071" y="23449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(001)</a:t>
            </a:r>
          </a:p>
        </p:txBody>
      </p:sp>
      <p:sp>
        <p:nvSpPr>
          <p:cNvPr id="15" name="타원 14"/>
          <p:cNvSpPr/>
          <p:nvPr/>
        </p:nvSpPr>
        <p:spPr>
          <a:xfrm>
            <a:off x="7108749" y="2403886"/>
            <a:ext cx="330767" cy="330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18048" y="2505985"/>
            <a:ext cx="116710" cy="1167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87287" y="23449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(110)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34" y="4786322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Magnetization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measurements were performed at ISSP, Japan.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2014/01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H //(110) &amp; H//(001)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6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Bi</a:t>
            </a:r>
            <a:r>
              <a:rPr lang="en-US" altLang="ko-KR" dirty="0" smtClean="0"/>
              <a:t>2</a:t>
            </a:r>
            <a:r>
              <a:rPr lang="en-US" altLang="ko-KR" sz="2800" dirty="0" smtClean="0"/>
              <a:t>Fe</a:t>
            </a:r>
            <a:r>
              <a:rPr lang="en-US" altLang="ko-KR" dirty="0" smtClean="0"/>
              <a:t>4</a:t>
            </a:r>
            <a:r>
              <a:rPr lang="en-US" altLang="ko-KR" sz="2800" dirty="0" smtClean="0"/>
              <a:t>O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4292940"/>
              </p:ext>
            </p:extLst>
          </p:nvPr>
        </p:nvGraphicFramePr>
        <p:xfrm>
          <a:off x="0" y="461391"/>
          <a:ext cx="9143999" cy="6423993"/>
        </p:xfrm>
        <a:graphic>
          <a:graphicData uri="http://schemas.openxmlformats.org/presentationml/2006/ole">
            <p:oleObj spid="_x0000_s1026" name="Graph" r:id="rId3" imgW="4131360" imgH="2901600" progId="Origin50.Grap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965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Bi</a:t>
            </a:r>
            <a:r>
              <a:rPr lang="en-US" altLang="ko-KR" dirty="0" smtClean="0"/>
              <a:t>2</a:t>
            </a:r>
            <a:r>
              <a:rPr lang="en-US" altLang="ko-KR" sz="2800" dirty="0" smtClean="0"/>
              <a:t>Fe</a:t>
            </a:r>
            <a:r>
              <a:rPr lang="en-US" altLang="ko-KR" dirty="0" smtClean="0"/>
              <a:t>4</a:t>
            </a:r>
            <a:r>
              <a:rPr lang="en-US" altLang="ko-KR" sz="2800" dirty="0" smtClean="0"/>
              <a:t>O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4292940"/>
              </p:ext>
            </p:extLst>
          </p:nvPr>
        </p:nvGraphicFramePr>
        <p:xfrm>
          <a:off x="0" y="461391"/>
          <a:ext cx="9143999" cy="6423993"/>
        </p:xfrm>
        <a:graphic>
          <a:graphicData uri="http://schemas.openxmlformats.org/presentationml/2006/ole">
            <p:oleObj spid="_x0000_s15362" name="Graph" r:id="rId3" imgW="4131360" imgH="2901600" progId="Origin50.Grap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96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Office 테마</vt:lpstr>
      <vt:lpstr>Graph</vt:lpstr>
      <vt:lpstr>Origin Graph</vt:lpstr>
      <vt:lpstr>Bi2Fe4O9 single crystal</vt:lpstr>
      <vt:lpstr>슬라이드 2</vt:lpstr>
      <vt:lpstr>슬라이드 3</vt:lpstr>
    </vt:vector>
  </TitlesOfParts>
  <Company>SNU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Bi2Fe4O9 single crystal</dc:title>
  <dc:creator>user</dc:creator>
  <cp:lastModifiedBy>admin</cp:lastModifiedBy>
  <cp:revision>12</cp:revision>
  <dcterms:created xsi:type="dcterms:W3CDTF">2014-01-17T23:54:55Z</dcterms:created>
  <dcterms:modified xsi:type="dcterms:W3CDTF">2014-02-26T00:59:32Z</dcterms:modified>
</cp:coreProperties>
</file>