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41A22-21D4-42B5-B9AB-87CAEB02488B}" type="datetimeFigureOut">
              <a:rPr lang="ko-KR" altLang="en-US" smtClean="0"/>
              <a:pPr/>
              <a:t>2014-04-23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53005-2CDC-498B-8CD2-6EF5618B956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94999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41A22-21D4-42B5-B9AB-87CAEB02488B}" type="datetimeFigureOut">
              <a:rPr lang="ko-KR" altLang="en-US" smtClean="0"/>
              <a:pPr/>
              <a:t>2014-04-23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53005-2CDC-498B-8CD2-6EF5618B956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48650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41A22-21D4-42B5-B9AB-87CAEB02488B}" type="datetimeFigureOut">
              <a:rPr lang="ko-KR" altLang="en-US" smtClean="0"/>
              <a:pPr/>
              <a:t>2014-04-23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53005-2CDC-498B-8CD2-6EF5618B956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33008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41A22-21D4-42B5-B9AB-87CAEB02488B}" type="datetimeFigureOut">
              <a:rPr lang="ko-KR" altLang="en-US" smtClean="0"/>
              <a:pPr/>
              <a:t>2014-04-23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53005-2CDC-498B-8CD2-6EF5618B956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7027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41A22-21D4-42B5-B9AB-87CAEB02488B}" type="datetimeFigureOut">
              <a:rPr lang="ko-KR" altLang="en-US" smtClean="0"/>
              <a:pPr/>
              <a:t>2014-04-23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53005-2CDC-498B-8CD2-6EF5618B956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88594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41A22-21D4-42B5-B9AB-87CAEB02488B}" type="datetimeFigureOut">
              <a:rPr lang="ko-KR" altLang="en-US" smtClean="0"/>
              <a:pPr/>
              <a:t>2014-04-23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53005-2CDC-498B-8CD2-6EF5618B956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32400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41A22-21D4-42B5-B9AB-87CAEB02488B}" type="datetimeFigureOut">
              <a:rPr lang="ko-KR" altLang="en-US" smtClean="0"/>
              <a:pPr/>
              <a:t>2014-04-23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53005-2CDC-498B-8CD2-6EF5618B956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07368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41A22-21D4-42B5-B9AB-87CAEB02488B}" type="datetimeFigureOut">
              <a:rPr lang="ko-KR" altLang="en-US" smtClean="0"/>
              <a:pPr/>
              <a:t>2014-04-23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53005-2CDC-498B-8CD2-6EF5618B956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55811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41A22-21D4-42B5-B9AB-87CAEB02488B}" type="datetimeFigureOut">
              <a:rPr lang="ko-KR" altLang="en-US" smtClean="0"/>
              <a:pPr/>
              <a:t>2014-04-23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53005-2CDC-498B-8CD2-6EF5618B956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50613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41A22-21D4-42B5-B9AB-87CAEB02488B}" type="datetimeFigureOut">
              <a:rPr lang="ko-KR" altLang="en-US" smtClean="0"/>
              <a:pPr/>
              <a:t>2014-04-23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53005-2CDC-498B-8CD2-6EF5618B956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83920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41A22-21D4-42B5-B9AB-87CAEB02488B}" type="datetimeFigureOut">
              <a:rPr lang="ko-KR" altLang="en-US" smtClean="0"/>
              <a:pPr/>
              <a:t>2014-04-23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53005-2CDC-498B-8CD2-6EF5618B956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77695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41A22-21D4-42B5-B9AB-87CAEB02488B}" type="datetimeFigureOut">
              <a:rPr lang="ko-KR" altLang="en-US" smtClean="0"/>
              <a:pPr/>
              <a:t>2014-04-23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53005-2CDC-498B-8CD2-6EF5618B956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92862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</p:spPr>
        <p:txBody>
          <a:bodyPr/>
          <a:lstStyle/>
          <a:p>
            <a:r>
              <a:rPr lang="en-US" altLang="ko-KR" dirty="0" smtClean="0"/>
              <a:t>Bi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Fe</a:t>
            </a:r>
            <a:r>
              <a:rPr lang="en-US" altLang="ko-KR" baseline="-25000" dirty="0" smtClean="0"/>
              <a:t>4</a:t>
            </a:r>
            <a:r>
              <a:rPr lang="en-US" altLang="ko-KR" dirty="0" smtClean="0"/>
              <a:t>O</a:t>
            </a:r>
            <a:r>
              <a:rPr lang="en-US" altLang="ko-KR" baseline="-25000" dirty="0" smtClean="0"/>
              <a:t>9</a:t>
            </a:r>
            <a:r>
              <a:rPr lang="en-US" altLang="ko-KR" dirty="0" smtClean="0"/>
              <a:t> single crystal</a:t>
            </a:r>
            <a:endParaRPr lang="ko-KR" altLang="en-US" dirty="0"/>
          </a:p>
        </p:txBody>
      </p:sp>
      <p:pic>
        <p:nvPicPr>
          <p:cNvPr id="1026" name="Picture 2" descr="C:\Users\user\Google 드라이브\사진\20140117_192847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035" t="37652" r="51799" b="43375"/>
          <a:stretch/>
        </p:blipFill>
        <p:spPr bwMode="auto">
          <a:xfrm rot="5400000">
            <a:off x="5631285" y="1649635"/>
            <a:ext cx="2300372" cy="26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5536" y="1844824"/>
            <a:ext cx="47479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Orthorhombic</a:t>
            </a:r>
          </a:p>
          <a:p>
            <a:r>
              <a:rPr lang="en-US" altLang="ko-KR" sz="2400" dirty="0" smtClean="0"/>
              <a:t>SG: </a:t>
            </a:r>
            <a:r>
              <a:rPr lang="en-US" altLang="ko-KR" sz="2400" dirty="0" err="1" smtClean="0"/>
              <a:t>Pbam</a:t>
            </a:r>
            <a:endParaRPr lang="en-US" altLang="ko-KR" sz="2400" dirty="0" smtClean="0"/>
          </a:p>
          <a:p>
            <a:r>
              <a:rPr lang="en-US" altLang="ko-KR" sz="2400" dirty="0" smtClean="0"/>
              <a:t>a=7.94</a:t>
            </a:r>
          </a:p>
          <a:p>
            <a:r>
              <a:rPr lang="en-US" altLang="ko-KR" sz="2400" dirty="0" smtClean="0"/>
              <a:t>b=8.44</a:t>
            </a:r>
          </a:p>
          <a:p>
            <a:r>
              <a:rPr lang="en-US" altLang="ko-KR" sz="2400" dirty="0" smtClean="0"/>
              <a:t>c=6.01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Shiny surface is normal to (110).</a:t>
            </a:r>
            <a:endParaRPr lang="en-US" altLang="ko-KR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894598" y="3641140"/>
            <a:ext cx="2006600" cy="461645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#1-2 : 15 mg</a:t>
            </a:r>
            <a:endParaRPr lang="ko-KR" altLang="en-US" sz="2400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6362734" y="2572863"/>
            <a:ext cx="756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43071" y="2344996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(001)</a:t>
            </a:r>
          </a:p>
        </p:txBody>
      </p:sp>
      <p:sp>
        <p:nvSpPr>
          <p:cNvPr id="15" name="타원 14"/>
          <p:cNvSpPr/>
          <p:nvPr/>
        </p:nvSpPr>
        <p:spPr>
          <a:xfrm>
            <a:off x="7108749" y="2403886"/>
            <a:ext cx="330767" cy="3307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7218048" y="2505985"/>
            <a:ext cx="116710" cy="1167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387287" y="2344996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(110)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0034" y="4786322"/>
            <a:ext cx="72152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2"/>
                </a:solidFill>
              </a:rPr>
              <a:t>Magnetization measurements were performed at ISSP, Japan. </a:t>
            </a:r>
          </a:p>
          <a:p>
            <a:r>
              <a:rPr lang="en-US" altLang="ko-KR" sz="2400" b="1" dirty="0" smtClean="0">
                <a:solidFill>
                  <a:schemeClr val="tx2"/>
                </a:solidFill>
              </a:rPr>
              <a:t>H //(110) &amp; H//(001)</a:t>
            </a:r>
            <a:endParaRPr lang="ko-KR" altLang="en-US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5262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04664"/>
            <a:ext cx="468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Bi</a:t>
            </a:r>
            <a:r>
              <a:rPr lang="en-US" altLang="ko-KR" dirty="0" smtClean="0"/>
              <a:t>2</a:t>
            </a:r>
            <a:r>
              <a:rPr lang="en-US" altLang="ko-KR" sz="2800" dirty="0" smtClean="0"/>
              <a:t>Fe</a:t>
            </a:r>
            <a:r>
              <a:rPr lang="en-US" altLang="ko-KR" dirty="0" smtClean="0"/>
              <a:t>4</a:t>
            </a:r>
            <a:r>
              <a:rPr lang="en-US" altLang="ko-KR" sz="2800" dirty="0" smtClean="0"/>
              <a:t>O</a:t>
            </a:r>
            <a:r>
              <a:rPr lang="en-US" altLang="ko-KR" dirty="0" smtClean="0"/>
              <a:t>9</a:t>
            </a:r>
            <a:endParaRPr lang="ko-KR" altLang="en-US" dirty="0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284292940"/>
              </p:ext>
            </p:extLst>
          </p:nvPr>
        </p:nvGraphicFramePr>
        <p:xfrm>
          <a:off x="0" y="461391"/>
          <a:ext cx="9143999" cy="6423993"/>
        </p:xfrm>
        <a:graphic>
          <a:graphicData uri="http://schemas.openxmlformats.org/presentationml/2006/ole">
            <p:oleObj spid="_x0000_s1026" name="Graph" r:id="rId3" imgW="4131360" imgH="2901600" progId="Origin50.Graph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4279652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0" y="0"/>
          <a:ext cx="9690100" cy="6858000"/>
        </p:xfrm>
        <a:graphic>
          <a:graphicData uri="http://schemas.openxmlformats.org/presentationml/2006/ole">
            <p:oleObj spid="_x0000_s15362" name="Graph" r:id="rId3" imgW="4276800" imgH="3024000" progId="Origin50.Graph">
              <p:embed/>
            </p:oleObj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3568" y="131805"/>
            <a:ext cx="4500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M(H) at various T (H//110)</a:t>
            </a:r>
            <a:endParaRPr lang="ko-KR" alt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77211790"/>
              </p:ext>
            </p:extLst>
          </p:nvPr>
        </p:nvGraphicFramePr>
        <p:xfrm>
          <a:off x="0" y="0"/>
          <a:ext cx="8572528" cy="6858000"/>
        </p:xfrm>
        <a:graphic>
          <a:graphicData uri="http://schemas.openxmlformats.org/presentationml/2006/ole">
            <p:oleObj spid="_x0000_s16386" name="Graph" r:id="rId3" imgW="4276800" imgH="3024000" progId="Origin50.Graph">
              <p:embed/>
            </p:oleObj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3568" y="131805"/>
            <a:ext cx="2600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M derivative-H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629245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48830025"/>
              </p:ext>
            </p:extLst>
          </p:nvPr>
        </p:nvGraphicFramePr>
        <p:xfrm>
          <a:off x="0" y="0"/>
          <a:ext cx="8643966" cy="6867906"/>
        </p:xfrm>
        <a:graphic>
          <a:graphicData uri="http://schemas.openxmlformats.org/presentationml/2006/ole">
            <p:oleObj spid="_x0000_s17410" name="Graph" r:id="rId3" imgW="4276800" imgH="3024000" progId="Origin50.Graph">
              <p:embed/>
            </p:oleObj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3568" y="131805"/>
            <a:ext cx="5453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Phase diagram </a:t>
            </a:r>
            <a:r>
              <a:rPr lang="en-US" altLang="ko-KR" sz="2800" dirty="0" smtClean="0"/>
              <a:t>(</a:t>
            </a:r>
            <a:r>
              <a:rPr lang="en-US" altLang="ko-KR" sz="2800" dirty="0" smtClean="0"/>
              <a:t>peak of </a:t>
            </a:r>
            <a:r>
              <a:rPr lang="en-US" altLang="ko-KR" sz="2800" dirty="0" err="1" smtClean="0"/>
              <a:t>dM</a:t>
            </a:r>
            <a:r>
              <a:rPr lang="en-US" altLang="ko-KR" sz="2800" dirty="0" smtClean="0"/>
              <a:t>/</a:t>
            </a:r>
            <a:r>
              <a:rPr lang="en-US" altLang="ko-KR" sz="2800" dirty="0" err="1" smtClean="0"/>
              <a:t>dH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293227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67</Words>
  <Application>Microsoft Office PowerPoint</Application>
  <PresentationFormat>화면 슬라이드 쇼(4:3)</PresentationFormat>
  <Paragraphs>17</Paragraphs>
  <Slides>5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Office 테마</vt:lpstr>
      <vt:lpstr>Graph</vt:lpstr>
      <vt:lpstr>Origin Graph</vt:lpstr>
      <vt:lpstr>Bi2Fe4O9 single crystal</vt:lpstr>
      <vt:lpstr>슬라이드 2</vt:lpstr>
      <vt:lpstr>슬라이드 3</vt:lpstr>
      <vt:lpstr>슬라이드 4</vt:lpstr>
      <vt:lpstr>슬라이드 5</vt:lpstr>
    </vt:vector>
  </TitlesOfParts>
  <Company>SNU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Bi2Fe4O9 single crystal</dc:title>
  <dc:creator>user</dc:creator>
  <cp:lastModifiedBy>admin</cp:lastModifiedBy>
  <cp:revision>10</cp:revision>
  <dcterms:created xsi:type="dcterms:W3CDTF">2014-01-17T23:54:55Z</dcterms:created>
  <dcterms:modified xsi:type="dcterms:W3CDTF">2014-04-22T23:48:21Z</dcterms:modified>
</cp:coreProperties>
</file>