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8" r:id="rId4"/>
    <p:sldId id="399" r:id="rId5"/>
    <p:sldId id="400" r:id="rId6"/>
    <p:sldId id="401" r:id="rId7"/>
    <p:sldId id="402" r:id="rId8"/>
    <p:sldId id="403" r:id="rId9"/>
    <p:sldId id="405" r:id="rId10"/>
    <p:sldId id="406" r:id="rId11"/>
    <p:sldId id="404" r:id="rId12"/>
    <p:sldId id="407" r:id="rId13"/>
    <p:sldId id="408" r:id="rId14"/>
    <p:sldId id="416" r:id="rId15"/>
    <p:sldId id="417" r:id="rId16"/>
    <p:sldId id="419" r:id="rId17"/>
    <p:sldId id="418" r:id="rId18"/>
    <p:sldId id="344" r:id="rId19"/>
    <p:sldId id="4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w.org/tutorials/15tutori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x.doi.org/10.1103/PhysRevLett.106.207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Linear Spin Wave Calculations with </a:t>
            </a:r>
            <a:r>
              <a:rPr lang="en-US" sz="4800" dirty="0" err="1" smtClean="0"/>
              <a:t>SpinW</a:t>
            </a:r>
            <a:r>
              <a:rPr lang="en-US" sz="4800" dirty="0" smtClean="0"/>
              <a:t>    part 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3273" y="2055477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,'component',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(banbSpec,'mode','color','dE',0.25,'axLim',[0 10]);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(jet)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1" y="3709298"/>
            <a:ext cx="2990464" cy="2776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8" y="3697626"/>
            <a:ext cx="2948047" cy="2815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173" y="3834366"/>
            <a:ext cx="3055189" cy="22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5" y="3717923"/>
            <a:ext cx="2990464" cy="277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272" y="2055477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Myz+Mzy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(banbSpec,'mode','color','dE',0.25,'axLim',[-10 10],'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0.5 0],[0.5 0.8 0.5],[0 0 0.5],81));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3" y="3834366"/>
            <a:ext cx="3055190" cy="22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647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lvl="0" algn="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Twinned Crystals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Polarised neutron intensities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Twinned crystals</a:t>
            </a:r>
          </a:p>
          <a:p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2787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41" y="3202787"/>
            <a:ext cx="4084300" cy="306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065" y="6302277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Without twin calculation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16992" y="6302277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Twin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3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2787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41" y="3202787"/>
            <a:ext cx="4084300" cy="306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065" y="6302277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Without twin calculation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16992" y="6302277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Twin calculation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7" y="3549727"/>
            <a:ext cx="4663976" cy="25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</a:t>
            </a:r>
            <a:r>
              <a:rPr lang="en-GB" dirty="0" smtClean="0"/>
              <a:t>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day4_spinw1.ipynb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42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Polarised neutron intensities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Twinned crystals</a:t>
            </a:r>
          </a:p>
          <a:p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652742"/>
            <a:ext cx="7336936" cy="16927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90 120]);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[1; 0; 0],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[0 0 1], 'k', [1/3 1/3 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('label', 'J', 'value', 1)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tri.gencoupling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tri.addcoupling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('mat', 'J', 'bond', 1);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24" y="4210228"/>
            <a:ext cx="2782386" cy="2086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3" y="4304581"/>
            <a:ext cx="2826810" cy="1898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10" y="4210228"/>
            <a:ext cx="2782385" cy="2086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3273" y="2435030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3273" y="322002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(0,3,100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tri.powspec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(0,4,200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</p:spTree>
    <p:extLst>
      <p:ext uri="{BB962C8B-B14F-4D97-AF65-F5344CB8AC3E}">
        <p14:creationId xmlns:p14="http://schemas.microsoft.com/office/powerpoint/2010/main" val="40458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5348377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returns a spectrum </a:t>
            </a:r>
            <a:r>
              <a:rPr lang="en-GB" sz="2000" dirty="0" err="1" smtClean="0">
                <a:latin typeface="+mn-lt"/>
              </a:rPr>
              <a:t>struct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Initially only has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 smtClean="0">
                <a:latin typeface="+mn-lt"/>
              </a:rPr>
              <a:t> – a 3x3xMxN array, M=# modes, N=# Q-pts.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interesting cross-sections.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internally calls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the component of S perpendicular to Q which is measured in unpolarised neutron scattering.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7" y="901552"/>
            <a:ext cx="28575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3162" y="2044460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5348377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returns a spectrum </a:t>
            </a:r>
            <a:r>
              <a:rPr lang="en-GB" sz="2000" dirty="0" err="1" smtClean="0">
                <a:latin typeface="+mn-lt"/>
              </a:rPr>
              <a:t>struct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Initially only has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 smtClean="0">
                <a:latin typeface="+mn-lt"/>
              </a:rPr>
              <a:t> – a 3x3xMxN array, M=# modes, N=# Q-pts.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interesting cross-sections.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internally calls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the component of S perpendicular to Q which is measured in unpolarised neutron scattering.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But can use either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with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'component'</a:t>
            </a:r>
            <a:r>
              <a:rPr lang="en-GB" sz="2000" dirty="0" smtClean="0">
                <a:latin typeface="+mn-lt"/>
              </a:rPr>
              <a:t> option to calculate other quantities.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71" y="867048"/>
            <a:ext cx="2790825" cy="487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3162" y="2044460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23162" y="4469823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Individual components of </a:t>
            </a:r>
            <a:r>
              <a:rPr lang="en-GB" sz="1800" i="1" dirty="0" smtClean="0">
                <a:latin typeface="+mn-lt"/>
              </a:rPr>
              <a:t>S</a:t>
            </a:r>
            <a:r>
              <a:rPr lang="el-GR" sz="1800" baseline="30000" dirty="0" smtClean="0">
                <a:latin typeface="+mn-lt"/>
              </a:rPr>
              <a:t>αβ</a:t>
            </a:r>
            <a:r>
              <a:rPr lang="en-GB" sz="1800" dirty="0" smtClean="0">
                <a:latin typeface="+mn-lt"/>
              </a:rPr>
              <a:t>  or their sum. E.g.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Polarised neutron cross-sections – first have to run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800" dirty="0" smtClean="0">
                <a:latin typeface="+mn-lt"/>
              </a:rPr>
              <a:t> with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pol',true</a:t>
            </a:r>
            <a:r>
              <a:rPr lang="en-GB" sz="1800" dirty="0" smtClean="0">
                <a:latin typeface="+mn-lt"/>
              </a:rPr>
              <a:t> option and to define the horizontal scattering plane.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This is because polarised cross-sections use the Blume-</a:t>
            </a:r>
            <a:r>
              <a:rPr lang="en-GB" sz="1800" dirty="0" err="1" smtClean="0">
                <a:latin typeface="+mn-lt"/>
              </a:rPr>
              <a:t>Maleyev</a:t>
            </a:r>
            <a:r>
              <a:rPr lang="en-GB" sz="1800" dirty="0" smtClean="0">
                <a:latin typeface="+mn-lt"/>
              </a:rPr>
              <a:t> coordinate system where x||Q, z is vertical and y</a:t>
            </a:r>
            <a:r>
              <a:rPr lang="en-GB" sz="1800" dirty="0" smtClean="0"/>
              <a:t>⊥(</a:t>
            </a:r>
            <a:r>
              <a:rPr lang="en-GB" sz="1800" dirty="0" err="1" smtClean="0"/>
              <a:t>x,z</a:t>
            </a:r>
            <a:r>
              <a:rPr lang="en-GB" sz="1800" dirty="0" smtClean="0"/>
              <a:t>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Can specify the horizontal plane either by a </a:t>
            </a:r>
            <a:r>
              <a:rPr lang="en-GB" sz="1800" b="1" dirty="0" smtClean="0">
                <a:latin typeface="+mn-lt"/>
              </a:rPr>
              <a:t>u</a:t>
            </a:r>
            <a:r>
              <a:rPr lang="en-GB" sz="1800" dirty="0" smtClean="0">
                <a:latin typeface="+mn-lt"/>
              </a:rPr>
              <a:t> and </a:t>
            </a:r>
            <a:r>
              <a:rPr lang="en-GB" sz="1800" b="1" dirty="0" smtClean="0">
                <a:latin typeface="+mn-lt"/>
              </a:rPr>
              <a:t>v</a:t>
            </a:r>
            <a:r>
              <a:rPr lang="en-GB" sz="1800" dirty="0" smtClean="0">
                <a:latin typeface="+mn-lt"/>
              </a:rPr>
              <a:t> matrix (like Horace) – these are reciprocal lattice vectors. Or, can specify the direction of the plane normal in the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i="1" dirty="0" smtClean="0">
                <a:latin typeface="+mn-lt"/>
              </a:rPr>
              <a:t>Cartesian</a:t>
            </a:r>
            <a:r>
              <a:rPr lang="en-GB" sz="1800" dirty="0" smtClean="0">
                <a:latin typeface="+mn-lt"/>
              </a:rPr>
              <a:t> coordinate system: x</a:t>
            </a:r>
            <a:r>
              <a:rPr lang="en-GB" sz="1800" dirty="0" smtClean="0"/>
              <a:t>||</a:t>
            </a:r>
            <a:r>
              <a:rPr lang="en-GB" sz="1800" i="1" dirty="0"/>
              <a:t>a</a:t>
            </a:r>
            <a:r>
              <a:rPr lang="en-GB" sz="1800" dirty="0"/>
              <a:t>, z⊥(</a:t>
            </a:r>
            <a:r>
              <a:rPr lang="en-GB" sz="1800" dirty="0" err="1"/>
              <a:t>a,b</a:t>
            </a:r>
            <a:r>
              <a:rPr lang="en-GB" sz="1800" dirty="0"/>
              <a:t>) and y⊥(</a:t>
            </a:r>
            <a:r>
              <a:rPr lang="en-GB" sz="1800" dirty="0" err="1"/>
              <a:t>x,z</a:t>
            </a:r>
            <a:r>
              <a:rPr lang="en-GB" sz="1800" dirty="0" smtClean="0"/>
              <a:t>).</a:t>
            </a: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73" y="2072723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Sxx+Syy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55" y="3596715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'pol', true,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{[1,0,0], [0,1,0]})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413" y="5327750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'pol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true, 'n', [0,0,1])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'Pa'</a:t>
            </a:r>
            <a:r>
              <a:rPr lang="en-GB" sz="1800" dirty="0" smtClean="0">
                <a:latin typeface="+mn-lt"/>
              </a:rPr>
              <a:t> – a=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half polarized intensity with incident beam polarised along a certain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</a:t>
            </a:r>
            <a:r>
              <a:rPr lang="en-GB" sz="1800" dirty="0" err="1" smtClean="0">
                <a:latin typeface="+mn-lt"/>
              </a:rPr>
              <a:t>a,b</a:t>
            </a:r>
            <a:r>
              <a:rPr lang="en-GB" sz="1800" dirty="0" smtClean="0">
                <a:latin typeface="+mn-lt"/>
              </a:rPr>
              <a:t>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xyz polarized intensity </a:t>
            </a:r>
            <a:r>
              <a:rPr lang="el-GR" sz="1800" i="1" dirty="0" smtClean="0">
                <a:latin typeface="+mn-lt"/>
              </a:rPr>
              <a:t>σ</a:t>
            </a:r>
            <a:r>
              <a:rPr lang="el-GR" sz="1800" baseline="30000" dirty="0" smtClean="0">
                <a:latin typeface="+mn-lt"/>
              </a:rPr>
              <a:t>αβ</a:t>
            </a:r>
            <a:r>
              <a:rPr lang="en-GB" sz="1800" dirty="0" smtClean="0">
                <a:latin typeface="+mn-lt"/>
              </a:rPr>
              <a:t> with incident and scattered beam polarized along the specified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'Mab'</a:t>
            </a:r>
            <a:r>
              <a:rPr lang="en-GB" sz="1800" dirty="0" smtClean="0">
                <a:latin typeface="+mn-lt"/>
              </a:rPr>
              <a:t> – </a:t>
            </a:r>
            <a:r>
              <a:rPr lang="en-GB" sz="1800" dirty="0" err="1" smtClean="0">
                <a:latin typeface="+mn-lt"/>
              </a:rPr>
              <a:t>a,b</a:t>
            </a:r>
            <a:r>
              <a:rPr lang="en-GB" sz="1800" dirty="0" smtClean="0">
                <a:latin typeface="+mn-lt"/>
              </a:rPr>
              <a:t>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magnetisation component                      along the specified direction.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73" y="2348771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55" y="3312051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5" y="3686926"/>
            <a:ext cx="971429" cy="238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3408" y="4240825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Myz-Mzy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59" y="2339576"/>
            <a:ext cx="3529642" cy="264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" y="2547014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84" y="1873591"/>
            <a:ext cx="4908431" cy="36813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3"/>
              </a:rPr>
              <a:t>SpinW</a:t>
            </a:r>
            <a:r>
              <a:rPr lang="en-GB" sz="2000" dirty="0" smtClean="0">
                <a:latin typeface="+mn-lt"/>
                <a:hlinkClick r:id="rId3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4"/>
              </a:rPr>
              <a:t>Loire et al., </a:t>
            </a:r>
            <a:r>
              <a:rPr lang="en-GB" i="1" dirty="0" smtClean="0">
                <a:hlinkClick r:id="rId4"/>
              </a:rPr>
              <a:t>Phys. Rev. Lett.</a:t>
            </a:r>
            <a:r>
              <a:rPr lang="en-GB" dirty="0" smtClean="0">
                <a:hlinkClick r:id="rId4"/>
              </a:rPr>
              <a:t>, </a:t>
            </a:r>
            <a:r>
              <a:rPr lang="en-GB" b="1" dirty="0" smtClean="0">
                <a:hlinkClick r:id="rId4"/>
              </a:rPr>
              <a:t>106</a:t>
            </a:r>
            <a:r>
              <a:rPr lang="en-GB" dirty="0">
                <a:hlinkClick r:id="rId4"/>
              </a:rPr>
              <a:t> </a:t>
            </a:r>
            <a:r>
              <a:rPr lang="en-GB" dirty="0" smtClean="0">
                <a:hlinkClick r:id="rId4"/>
              </a:rPr>
              <a:t>207201 (2011)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" y="2547014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51372</TotalTime>
  <Words>1304</Words>
  <Application>Microsoft Office PowerPoint</Application>
  <PresentationFormat>On-screen Show (4:3)</PresentationFormat>
  <Paragraphs>163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392</cp:revision>
  <dcterms:created xsi:type="dcterms:W3CDTF">2007-08-10T08:53:48Z</dcterms:created>
  <dcterms:modified xsi:type="dcterms:W3CDTF">2024-06-05T15:59:21Z</dcterms:modified>
</cp:coreProperties>
</file>