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notesMasterIdLst>
    <p:notesMasterId r:id="rId8"/>
  </p:notesMasterIdLst>
  <p:handoutMasterIdLst>
    <p:handoutMasterId r:id="rId9"/>
  </p:handoutMasterIdLst>
  <p:sldIdLst>
    <p:sldId id="256" r:id="rId3"/>
    <p:sldId id="410" r:id="rId4"/>
    <p:sldId id="412" r:id="rId5"/>
    <p:sldId id="408" r:id="rId6"/>
    <p:sldId id="34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18" autoAdjust="0"/>
    <p:restoredTop sz="94660"/>
  </p:normalViewPr>
  <p:slideViewPr>
    <p:cSldViewPr snapToGrid="0">
      <p:cViewPr>
        <p:scale>
          <a:sx n="66" d="100"/>
          <a:sy n="66" d="100"/>
        </p:scale>
        <p:origin x="349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4" y="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4" y="868680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96E1FD2-BF16-4A63-8ECE-4F7E773AC6DB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546755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4" tIns="44997" rIns="90004" bIns="44997" anchor="ctr" anchorCtr="1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Header Placeholder 2"/>
          <p:cNvSpPr txBox="1">
            <a:spLocks noGrp="1"/>
          </p:cNvSpPr>
          <p:nvPr>
            <p:ph type="hdr" sz="quarter"/>
          </p:nvPr>
        </p:nvSpPr>
        <p:spPr>
          <a:xfrm>
            <a:off x="-356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idx="1"/>
          </p:nvPr>
        </p:nvSpPr>
        <p:spPr>
          <a:xfrm>
            <a:off x="388439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3"/>
            <a:ext cx="4572000" cy="3429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Notes Placeholder 5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4"/>
          </p:nvPr>
        </p:nvSpPr>
        <p:spPr>
          <a:xfrm>
            <a:off x="-356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xfrm>
            <a:off x="3884398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fld id="{2CA650AE-01C1-461C-908D-1D3D1E5294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7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0">
      <a:lnSpc>
        <a:spcPct val="100000"/>
      </a:lnSpc>
      <a:spcBef>
        <a:spcPts val="450"/>
      </a:spcBef>
      <a:spcAft>
        <a:spcPts val="0"/>
      </a:spcAft>
      <a:buNone/>
      <a:tabLst>
        <a:tab pos="0" algn="l"/>
        <a:tab pos="914400" algn="l"/>
        <a:tab pos="1828800" algn="l"/>
        <a:tab pos="2743200" algn="l"/>
        <a:tab pos="3657600" algn="l"/>
        <a:tab pos="4572000" algn="l"/>
        <a:tab pos="5486400" algn="l"/>
        <a:tab pos="6400800" algn="l"/>
        <a:tab pos="7315200" algn="l"/>
        <a:tab pos="8229600" algn="l"/>
        <a:tab pos="9144000" algn="l"/>
        <a:tab pos="10058400" algn="l"/>
      </a:tabLst>
      <a:defRPr lang="en-US" sz="1200" b="0" i="0" u="none" strike="noStrike" kern="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Arial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7"/>
          <p:cNvSpPr txBox="1"/>
          <p:nvPr/>
        </p:nvSpPr>
        <p:spPr>
          <a:xfrm>
            <a:off x="3884398" y="8685364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929373-D414-4525-A899-32F7B58F1970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7B5A92-D91B-4EA3-BB35-3EB97459A6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44D3CE-5BE8-47C0-818A-DC0FBE4A3D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8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1062039"/>
            <a:ext cx="2057400" cy="506412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1062039"/>
            <a:ext cx="6019796" cy="506412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A532D9-6EE8-49D8-8A87-53B917D3B6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 lvl="0"/>
            <a:r>
              <a:rPr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4358020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7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377349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377349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5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0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4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3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78E2EC-DD22-41A3-B4A4-FD2687C6A9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6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6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6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6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099051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0990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7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A047C4-9BF1-42B2-9371-3B08682629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8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2349495"/>
            <a:ext cx="4038603" cy="37766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2349495"/>
            <a:ext cx="4038603" cy="37766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DA2AAD-64FB-4A2A-8C42-B42D12EDFB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2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5B05C3-5202-4B7A-AD44-118BC9C7A6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7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7A82F7-BD7B-4187-A33D-F44D886006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5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CC3B67-F419-4A7A-85AC-2B770BD68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6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C087DA-8296-4EDC-A461-743B7DE7F4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1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CF451B-189A-4915-9259-2370E4E01C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sislargetop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4000" cy="1841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411281" y="1061636"/>
            <a:ext cx="6275518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2349002"/>
            <a:ext cx="8229600" cy="37767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456843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124075" y="6244922"/>
            <a:ext cx="2895840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6552718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547CDBCD-EF26-476C-ADEC-1F25D87CD5C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70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lang="en-US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ucida Sans" pitchFamily="34"/>
        </a:defRPr>
      </a:lvl1pPr>
    </p:titleStyle>
    <p:bodyStyle>
      <a:lvl1pPr marL="0" marR="0" lvl="0" indent="0" algn="l" defTabSz="914400" rtl="0" fontAlgn="auto" hangingPunct="0">
        <a:lnSpc>
          <a:spcPct val="100000"/>
        </a:lnSpc>
        <a:spcBef>
          <a:spcPts val="800"/>
        </a:spcBef>
        <a:spcAft>
          <a:spcPts val="0"/>
        </a:spcAft>
        <a:buNone/>
        <a:tabLst>
          <a:tab pos="571317" algn="l"/>
          <a:tab pos="1485717" algn="l"/>
          <a:tab pos="2400117" algn="l"/>
          <a:tab pos="3314517" algn="l"/>
          <a:tab pos="4228917" algn="l"/>
          <a:tab pos="5143317" algn="l"/>
          <a:tab pos="6057717" algn="l"/>
          <a:tab pos="6972117" algn="l"/>
          <a:tab pos="7886517" algn="l"/>
          <a:tab pos="8800917" algn="l"/>
          <a:tab pos="9715317" algn="l"/>
        </a:tabLst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ucida Sans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sislargebottom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5361118"/>
            <a:ext cx="9144000" cy="149688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77351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456843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lang="en-US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34"/>
        </a:defRPr>
      </a:lvl1pPr>
    </p:titleStyle>
    <p:bodyStyle>
      <a:lvl1pPr marL="0" marR="0" lvl="0" indent="0" algn="l" defTabSz="914400" rtl="0" fontAlgn="auto" hangingPunct="0">
        <a:lnSpc>
          <a:spcPct val="100000"/>
        </a:lnSpc>
        <a:spcBef>
          <a:spcPts val="800"/>
        </a:spcBef>
        <a:spcAft>
          <a:spcPts val="0"/>
        </a:spcAft>
        <a:buNone/>
        <a:tabLst>
          <a:tab pos="571317" algn="l"/>
          <a:tab pos="1485717" algn="l"/>
          <a:tab pos="2400117" algn="l"/>
          <a:tab pos="3314517" algn="l"/>
          <a:tab pos="4228917" algn="l"/>
          <a:tab pos="5143317" algn="l"/>
          <a:tab pos="6057717" algn="l"/>
          <a:tab pos="6972117" algn="l"/>
          <a:tab pos="7886517" algn="l"/>
          <a:tab pos="8800917" algn="l"/>
          <a:tab pos="9715317" algn="l"/>
        </a:tabLst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457200" y="274320"/>
            <a:ext cx="8229600" cy="5299560"/>
          </a:xfrm>
        </p:spPr>
        <p:txBody>
          <a:bodyPr lIns="0" tIns="0" rIns="0" bIns="0" anchor="ctr" anchorCtr="1">
            <a:normAutofit/>
          </a:bodyPr>
          <a:lstStyle/>
          <a:p>
            <a:pPr lvl="0"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/>
              <a:t>Fitting powder INS data with </a:t>
            </a:r>
            <a:r>
              <a:rPr lang="en-US" sz="4800" dirty="0" err="1" smtClean="0"/>
              <a:t>SpinW</a:t>
            </a:r>
            <a:endParaRPr lang="en-US" sz="4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Overview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371600"/>
            <a:ext cx="8229600" cy="52103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There’s a new fitting interface for powder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Can be used to fit full 2D data or a set of 1D slices.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Still a work in progress but if you have a system and you want to try it out – let us know!</a:t>
            </a:r>
            <a:endParaRPr lang="en-GB" sz="16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868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SpinW</a:t>
            </a:r>
            <a:r>
              <a:rPr lang="en-GB" dirty="0" smtClean="0"/>
              <a:t> v4</a:t>
            </a:r>
            <a:endParaRPr lang="en-GB" dirty="0"/>
          </a:p>
        </p:txBody>
      </p:sp>
      <p:sp>
        <p:nvSpPr>
          <p:cNvPr id="5" name="TextBox 5"/>
          <p:cNvSpPr txBox="1"/>
          <p:nvPr/>
        </p:nvSpPr>
        <p:spPr>
          <a:xfrm>
            <a:off x="1820649" y="1151510"/>
            <a:ext cx="6055268" cy="27084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fitpow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sw_fitpowder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sw_obj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cuts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fit_func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[J1 J2 D], 'independent');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fitpow.set_caching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fitpow.powspec_args.dE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fitpow.powspec_args.fastmode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fitpow.powspec_args.neutron_output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fitpow.sw_instrument_args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dQ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ThetaMin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3.5, 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fitpow.estimate_constant_background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fitpow.estimate_scale_factor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fitpow.set_model_parameter_bounds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(1:3, [-1 0 -0.2], [0 1 0.2]) % Force J1 to be ferromagnetic to agree with structure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% fix slope and set initial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background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fitpow.set_bg_parameter_bounds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(2, 0.0, []) % Set lb of constant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fitpow.fix_bg_parameters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 % fix slopes of background to 0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fitpow.cost_function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  % 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or 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fitpow.optimizer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@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ndbase.simplex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% @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ndbase.lm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or @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ndbase.pso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fitpow.fit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fitpow.plot_results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59" y="4043445"/>
            <a:ext cx="2043782" cy="15736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53" y="4043445"/>
            <a:ext cx="5769992" cy="1573634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457200" y="5729217"/>
            <a:ext cx="8229600" cy="8527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Above is a complex test system measured on LET with 8 exchange parameters… probably a bit too much to fit.</a:t>
            </a:r>
            <a:endParaRPr lang="en-GB" sz="16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363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Questions so far?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96473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day4_spinw2.ipynb</a:t>
            </a:r>
            <a:endParaRPr lang="en-GB" dirty="0"/>
          </a:p>
        </p:txBody>
      </p:sp>
      <p:sp>
        <p:nvSpPr>
          <p:cNvPr id="4" name="Rectangle 1"/>
          <p:cNvSpPr/>
          <p:nvPr/>
        </p:nvSpPr>
        <p:spPr>
          <a:xfrm>
            <a:off x="2700360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Demonstration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3835816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54443</TotalTime>
  <Words>218</Words>
  <Application>Microsoft Office PowerPoint</Application>
  <PresentationFormat>On-screen Show (4:3)</PresentationFormat>
  <Paragraphs>36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Courier New</vt:lpstr>
      <vt:lpstr>DejaVu Sans</vt:lpstr>
      <vt:lpstr>Liberation Serif</vt:lpstr>
      <vt:lpstr>Lucida Sans</vt:lpstr>
      <vt:lpstr>Title1</vt:lpstr>
      <vt:lpstr>Title3</vt:lpstr>
      <vt:lpstr>PowerPoint Presentation</vt:lpstr>
      <vt:lpstr>PowerPoint Presentation</vt:lpstr>
      <vt:lpstr>SpinW v4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Le, Duc (STFC,RAL,ISIS)</dc:creator>
  <cp:lastModifiedBy>Le, Duc (STFC,RAL,ISIS)</cp:lastModifiedBy>
  <cp:revision>398</cp:revision>
  <dcterms:created xsi:type="dcterms:W3CDTF">2007-08-10T08:53:48Z</dcterms:created>
  <dcterms:modified xsi:type="dcterms:W3CDTF">2024-06-07T10:47:33Z</dcterms:modified>
</cp:coreProperties>
</file>