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5" r:id="rId5"/>
    <p:sldId id="315" r:id="rId6"/>
    <p:sldId id="310" r:id="rId7"/>
    <p:sldId id="313" r:id="rId8"/>
    <p:sldId id="317" r:id="rId9"/>
    <p:sldId id="316" r:id="rId10"/>
    <p:sldId id="314" r:id="rId11"/>
  </p:sldIdLst>
  <p:sldSz cx="12188825" cy="6858000"/>
  <p:notesSz cx="6858000" cy="9144000"/>
  <p:custDataLst>
    <p:tags r:id="rId14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8" d="100"/>
          <a:sy n="88" d="100"/>
        </p:scale>
        <p:origin x="494" y="6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FD0811F-65A0-45DC-A418-D7D88257DA14}" type="datetime1">
              <a:rPr lang="fr-FR" smtClean="0"/>
              <a:t>15/05/2018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69BCCB5-3197-42F0-A23E-FBF35BB6BD6D}" type="datetime1">
              <a:rPr lang="fr-FR" smtClean="0"/>
              <a:pPr/>
              <a:t>15/05/2018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69FE22-A35D-4AA5-9ED0-CA5AA0D08EE7}" type="datetime1">
              <a:rPr lang="fr-FR" smtClean="0"/>
              <a:pPr/>
              <a:t>15/05/2018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2D50EC-F18A-4356-A82F-ED015F56C2C6}" type="datetime1">
              <a:rPr lang="fr-FR" smtClean="0"/>
              <a:pPr/>
              <a:t>15/05/2018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AB5196-52B1-4918-B153-34A0C9A4A7AD}" type="datetime1">
              <a:rPr lang="fr-FR" smtClean="0"/>
              <a:pPr/>
              <a:t>15/05/2018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99499F-CA45-4A76-BC24-F973E24AC3FB}" type="datetime1">
              <a:rPr lang="fr-FR" smtClean="0"/>
              <a:pPr/>
              <a:t>15/05/2018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17870C-A0A5-4D92-B86D-C2791EFA3A23}" type="datetime1">
              <a:rPr lang="fr-FR" smtClean="0"/>
              <a:pPr/>
              <a:t>15/05/2018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2A7B89-83CE-4355-8D19-9AD5D8179E27}" type="datetime1">
              <a:rPr lang="fr-FR" smtClean="0"/>
              <a:pPr/>
              <a:t>15/05/2018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4593A4-CD22-4D89-9631-B432485C88BE}" type="datetime1">
              <a:rPr lang="fr-FR" smtClean="0"/>
              <a:pPr/>
              <a:t>15/05/2018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F3045D-8AE6-4E47-932F-47FA387FEA34}" type="datetime1">
              <a:rPr lang="fr-FR" smtClean="0"/>
              <a:pPr/>
              <a:t>15/05/2018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82C9DA-93FE-4DDE-8920-2C8AB1F5E18A}" type="datetime1">
              <a:rPr lang="fr-FR" smtClean="0"/>
              <a:pPr/>
              <a:t>15/05/2018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002A6A-F78C-474F-BA6B-17AE42EC613D}" type="datetime1">
              <a:rPr lang="fr-FR" smtClean="0"/>
              <a:pPr/>
              <a:t>15/05/2018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6553-4B01-4903-B663-70E503E45D52}" type="datetime1">
              <a:rPr lang="fr-FR" smtClean="0"/>
              <a:pPr/>
              <a:t>15/05/2018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ctrTitle"/>
          </p:nvPr>
        </p:nvSpPr>
        <p:spPr>
          <a:xfrm>
            <a:off x="1065213" y="2708920"/>
            <a:ext cx="8229600" cy="1023392"/>
          </a:xfrm>
        </p:spPr>
        <p:txBody>
          <a:bodyPr rtlCol="0"/>
          <a:lstStyle/>
          <a:p>
            <a:pPr rtl="0"/>
            <a:r>
              <a:rPr lang="fr-FR" dirty="0" err="1"/>
              <a:t>VandalBot</a:t>
            </a:r>
            <a:endParaRPr lang="fr-FR" dirty="0"/>
          </a:p>
        </p:txBody>
      </p:sp>
      <p:sp>
        <p:nvSpPr>
          <p:cNvPr id="4" name="Sous-titre 3"/>
          <p:cNvSpPr>
            <a:spLocks noGrp="1"/>
          </p:cNvSpPr>
          <p:nvPr>
            <p:ph type="subTitle" idx="1"/>
          </p:nvPr>
        </p:nvSpPr>
        <p:spPr>
          <a:xfrm>
            <a:off x="1065213" y="3861048"/>
            <a:ext cx="8229600" cy="504056"/>
          </a:xfrm>
        </p:spPr>
        <p:txBody>
          <a:bodyPr rtlCol="0"/>
          <a:lstStyle/>
          <a:p>
            <a:pPr rtl="0"/>
            <a:r>
              <a:rPr lang="fr-FR" dirty="0" err="1"/>
              <a:t>Shs</a:t>
            </a:r>
            <a:r>
              <a:rPr lang="fr-FR" dirty="0"/>
              <a:t> – humanités digitales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C9EF82E-8EC2-4C47-B518-A917CD08CAD7}"/>
              </a:ext>
            </a:extLst>
          </p:cNvPr>
          <p:cNvSpPr txBox="1"/>
          <p:nvPr/>
        </p:nvSpPr>
        <p:spPr>
          <a:xfrm>
            <a:off x="1065213" y="4869160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tx1">
                    <a:lumMod val="85000"/>
                  </a:schemeClr>
                </a:solidFill>
              </a:rPr>
              <a:t>Mathieu </a:t>
            </a:r>
            <a:r>
              <a:rPr lang="fr-CH" dirty="0" err="1">
                <a:solidFill>
                  <a:schemeClr val="tx1">
                    <a:lumMod val="85000"/>
                  </a:schemeClr>
                </a:solidFill>
              </a:rPr>
              <a:t>Ducroux</a:t>
            </a:r>
            <a:endParaRPr lang="fr-CH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fr-CH" dirty="0">
                <a:solidFill>
                  <a:schemeClr val="tx1">
                    <a:lumMod val="85000"/>
                  </a:schemeClr>
                </a:solidFill>
              </a:rPr>
              <a:t>Frédéric Myotte</a:t>
            </a:r>
          </a:p>
          <a:p>
            <a:r>
              <a:rPr lang="fr-CH" dirty="0">
                <a:solidFill>
                  <a:schemeClr val="tx1">
                    <a:lumMod val="85000"/>
                  </a:schemeClr>
                </a:solidFill>
              </a:rPr>
              <a:t>Stanislas Michel</a:t>
            </a:r>
          </a:p>
          <a:p>
            <a:r>
              <a:rPr lang="fr-CH" dirty="0">
                <a:solidFill>
                  <a:schemeClr val="tx1">
                    <a:lumMod val="85000"/>
                  </a:schemeClr>
                </a:solidFill>
              </a:rPr>
              <a:t>Vincent </a:t>
            </a:r>
            <a:r>
              <a:rPr lang="fr-CH" dirty="0" err="1">
                <a:solidFill>
                  <a:schemeClr val="tx1">
                    <a:lumMod val="85000"/>
                  </a:schemeClr>
                </a:solidFill>
              </a:rPr>
              <a:t>Coriou</a:t>
            </a:r>
            <a:endParaRPr lang="fr-CH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413892" y="332656"/>
            <a:ext cx="9144001" cy="771872"/>
          </a:xfrm>
        </p:spPr>
        <p:txBody>
          <a:bodyPr rtlCol="0"/>
          <a:lstStyle/>
          <a:p>
            <a:pPr rtl="0"/>
            <a:r>
              <a:rPr lang="fr-FR" dirty="0"/>
              <a:t>Enjeux et contexte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413892" y="2060848"/>
            <a:ext cx="9134391" cy="3742928"/>
          </a:xfrm>
        </p:spPr>
        <p:txBody>
          <a:bodyPr rtlCol="0"/>
          <a:lstStyle/>
          <a:p>
            <a:pPr rtl="0"/>
            <a:r>
              <a:rPr lang="fr-FR" dirty="0" err="1"/>
              <a:t>Wikipast</a:t>
            </a:r>
            <a:r>
              <a:rPr lang="fr-FR" dirty="0"/>
              <a:t> envahi par des bots créant des pages indésirables</a:t>
            </a:r>
          </a:p>
          <a:p>
            <a:pPr rtl="0"/>
            <a:r>
              <a:rPr lang="fr-FR" dirty="0"/>
              <a:t>Représente aujourd’hui la majorité des pages</a:t>
            </a:r>
          </a:p>
          <a:p>
            <a:pPr rtl="0"/>
            <a:r>
              <a:rPr lang="fr-FR" dirty="0"/>
              <a:t>Objectif d’assainir </a:t>
            </a:r>
            <a:r>
              <a:rPr lang="fr-FR" dirty="0" err="1"/>
              <a:t>Wikipast</a:t>
            </a:r>
            <a:endParaRPr lang="fr-FR" dirty="0"/>
          </a:p>
          <a:p>
            <a:pPr rtl="0"/>
            <a:r>
              <a:rPr lang="fr-FR" dirty="0"/>
              <a:t>Arrivée de notre </a:t>
            </a:r>
            <a:r>
              <a:rPr lang="fr-FR" dirty="0" err="1"/>
              <a:t>VandalBot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597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413892" y="332656"/>
            <a:ext cx="9144001" cy="771872"/>
          </a:xfrm>
        </p:spPr>
        <p:txBody>
          <a:bodyPr rtlCol="0"/>
          <a:lstStyle/>
          <a:p>
            <a:pPr rtl="0"/>
            <a:r>
              <a:rPr lang="fr-FR" dirty="0"/>
              <a:t>Description technique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413892" y="1988840"/>
            <a:ext cx="9134391" cy="3742928"/>
          </a:xfrm>
        </p:spPr>
        <p:txBody>
          <a:bodyPr rtlCol="0"/>
          <a:lstStyle/>
          <a:p>
            <a:pPr rtl="0"/>
            <a:r>
              <a:rPr lang="fr-FR" dirty="0"/>
              <a:t>But: identifier les pages créées par des bots malveillants</a:t>
            </a:r>
          </a:p>
          <a:p>
            <a:pPr rtl="0"/>
            <a:r>
              <a:rPr lang="fr-FR" dirty="0"/>
              <a:t>Utilisation du machine </a:t>
            </a:r>
            <a:r>
              <a:rPr lang="fr-FR" dirty="0" err="1"/>
              <a:t>learning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Récupération de sets de pages (humains et bots)</a:t>
            </a:r>
          </a:p>
          <a:p>
            <a:pPr lvl="1"/>
            <a:r>
              <a:rPr lang="fr-FR" dirty="0"/>
              <a:t>Aspect technique?</a:t>
            </a:r>
          </a:p>
          <a:p>
            <a:r>
              <a:rPr lang="fr-FR" dirty="0"/>
              <a:t>Pose de « Flag » sur les pages « positives »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413892" y="332656"/>
            <a:ext cx="9144001" cy="771872"/>
          </a:xfrm>
        </p:spPr>
        <p:txBody>
          <a:bodyPr rtlCol="0"/>
          <a:lstStyle/>
          <a:p>
            <a:pPr rtl="0"/>
            <a:r>
              <a:rPr lang="fr-FR" dirty="0"/>
              <a:t>Utilisation du machine </a:t>
            </a:r>
            <a:r>
              <a:rPr lang="fr-FR" dirty="0" err="1"/>
              <a:t>learning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413892" y="2060848"/>
            <a:ext cx="9134391" cy="3742928"/>
          </a:xfrm>
        </p:spPr>
        <p:txBody>
          <a:bodyPr rtlCol="0">
            <a:normAutofit/>
          </a:bodyPr>
          <a:lstStyle/>
          <a:p>
            <a:pPr rtl="0"/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: réseau de neurone récurrent</a:t>
            </a:r>
          </a:p>
          <a:p>
            <a:pPr rtl="0"/>
            <a:r>
              <a:rPr lang="fr-FR" dirty="0"/>
              <a:t>Plusieurs aspects intéressants:</a:t>
            </a:r>
          </a:p>
          <a:p>
            <a:pPr lvl="1"/>
            <a:r>
              <a:rPr lang="fr-FR" dirty="0"/>
              <a:t>Possibilités d’adaptation aux futurs bots malveillants</a:t>
            </a:r>
          </a:p>
          <a:p>
            <a:pPr lvl="1"/>
            <a:r>
              <a:rPr lang="fr-FR" dirty="0"/>
              <a:t>Possibilités de </a:t>
            </a:r>
            <a:r>
              <a:rPr lang="fr-FR" dirty="0" err="1"/>
              <a:t>ré-entraînement</a:t>
            </a:r>
            <a:r>
              <a:rPr lang="fr-FR" dirty="0"/>
              <a:t> </a:t>
            </a:r>
          </a:p>
          <a:p>
            <a:pPr rtl="0"/>
            <a:r>
              <a:rPr lang="fr-FR" dirty="0"/>
              <a:t>Un des plus performants pour faire du </a:t>
            </a:r>
            <a:r>
              <a:rPr lang="fr-FR" dirty="0" err="1"/>
              <a:t>text</a:t>
            </a:r>
            <a:r>
              <a:rPr lang="fr-FR" dirty="0"/>
              <a:t>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13210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413892" y="1772816"/>
            <a:ext cx="9134391" cy="3742928"/>
          </a:xfrm>
        </p:spPr>
        <p:txBody>
          <a:bodyPr rtlCol="0"/>
          <a:lstStyle/>
          <a:p>
            <a:pPr rtl="0"/>
            <a:r>
              <a:rPr lang="fr-FR" dirty="0"/>
              <a:t>//Exemple de résultats</a:t>
            </a:r>
          </a:p>
          <a:p>
            <a:pPr rtl="0"/>
            <a:r>
              <a:rPr lang="fr-FR" dirty="0"/>
              <a:t>//Analyse des résultats</a:t>
            </a:r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413892" y="332656"/>
            <a:ext cx="9144001" cy="771872"/>
          </a:xfrm>
        </p:spPr>
        <p:txBody>
          <a:bodyPr rtlCol="0"/>
          <a:lstStyle/>
          <a:p>
            <a:pPr rtl="0"/>
            <a:r>
              <a:rPr lang="fr-FR" dirty="0"/>
              <a:t>Résultats</a:t>
            </a:r>
          </a:p>
        </p:txBody>
      </p:sp>
    </p:spTree>
    <p:extLst>
      <p:ext uri="{BB962C8B-B14F-4D97-AF65-F5344CB8AC3E}">
        <p14:creationId xmlns:p14="http://schemas.microsoft.com/office/powerpoint/2010/main" val="4011559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413892" y="1772816"/>
            <a:ext cx="9134391" cy="3742928"/>
          </a:xfrm>
        </p:spPr>
        <p:txBody>
          <a:bodyPr rtlCol="0"/>
          <a:lstStyle/>
          <a:p>
            <a:pPr rtl="0"/>
            <a:r>
              <a:rPr lang="fr-FR" dirty="0"/>
              <a:t>//Analyse des performances</a:t>
            </a:r>
          </a:p>
          <a:p>
            <a:pPr rtl="0"/>
            <a:r>
              <a:rPr lang="fr-FR" dirty="0"/>
              <a:t>//Limites de performances???</a:t>
            </a:r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413892" y="332656"/>
            <a:ext cx="9144001" cy="771872"/>
          </a:xfrm>
        </p:spPr>
        <p:txBody>
          <a:bodyPr rtlCol="0"/>
          <a:lstStyle/>
          <a:p>
            <a:pPr rtl="0"/>
            <a:r>
              <a:rPr lang="fr-FR" dirty="0"/>
              <a:t>Performances</a:t>
            </a:r>
          </a:p>
        </p:txBody>
      </p:sp>
    </p:spTree>
    <p:extLst>
      <p:ext uri="{BB962C8B-B14F-4D97-AF65-F5344CB8AC3E}">
        <p14:creationId xmlns:p14="http://schemas.microsoft.com/office/powerpoint/2010/main" val="999721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413892" y="332656"/>
            <a:ext cx="9144001" cy="771872"/>
          </a:xfrm>
        </p:spPr>
        <p:txBody>
          <a:bodyPr rtlCol="0"/>
          <a:lstStyle/>
          <a:p>
            <a:pPr rtl="0"/>
            <a:r>
              <a:rPr lang="fr-FR" dirty="0"/>
              <a:t>Ouvertures et possibilités futures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413892" y="2062336"/>
            <a:ext cx="9134391" cy="3742928"/>
          </a:xfrm>
        </p:spPr>
        <p:txBody>
          <a:bodyPr rtlCol="0"/>
          <a:lstStyle/>
          <a:p>
            <a:pPr rtl="0"/>
            <a:r>
              <a:rPr lang="fr-FR" dirty="0"/>
              <a:t>Contrôler la création de compte (catcha?)</a:t>
            </a:r>
          </a:p>
          <a:p>
            <a:pPr rtl="0"/>
            <a:r>
              <a:rPr lang="fr-FR" dirty="0"/>
              <a:t>Contrôler la mise en ligne des pages crées</a:t>
            </a:r>
          </a:p>
          <a:p>
            <a:r>
              <a:rPr lang="fr-FR" dirty="0"/>
              <a:t>Créer des listes noires avec utilisateurs malveillants</a:t>
            </a:r>
          </a:p>
          <a:p>
            <a:r>
              <a:rPr lang="fr-FR" dirty="0"/>
              <a:t>Prochaine suppression de ces pages marquées?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045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 bleu numérique 16: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5_TF02895261_TF02895261.potx" id="{D591E305-304E-4F08-83F3-B9147EDAAFB5}" vid="{F4994B82-D552-431A-8540-55AA87CE1401}"/>
    </a:ext>
  </a:extLst>
</a:theme>
</file>

<file path=ppt/theme/theme2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4873beb7-5857-4685-be1f-d57550cc96cc"/>
    <ds:schemaRef ds:uri="http://purl.org/dc/dcmitype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tunnel bleu numérique pour les professionnels (grand écran)</Template>
  <TotalTime>0</TotalTime>
  <Words>157</Words>
  <Application>Microsoft Office PowerPoint</Application>
  <PresentationFormat>Personnalisé</PresentationFormat>
  <Paragraphs>34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Corbel</vt:lpstr>
      <vt:lpstr>Tunnel bleu numérique 16:9</vt:lpstr>
      <vt:lpstr>VandalBot</vt:lpstr>
      <vt:lpstr>Enjeux et contexte</vt:lpstr>
      <vt:lpstr>Description technique</vt:lpstr>
      <vt:lpstr>Utilisation du machine learning</vt:lpstr>
      <vt:lpstr>Résultats</vt:lpstr>
      <vt:lpstr>Performances</vt:lpstr>
      <vt:lpstr>Ouvertures et possibilités futures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2018-05-15T11:39:50Z</dcterms:created>
  <dcterms:modified xsi:type="dcterms:W3CDTF">2018-05-15T12:13:30Z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