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511080" y="190476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511080" y="190476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522440" y="380880"/>
            <a:ext cx="91436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511080" y="190476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511080" y="190476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2440" y="380880"/>
            <a:ext cx="91436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5240" y="1828800"/>
            <a:ext cx="8229240" cy="28951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fr-FR" sz="6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Modifiez le </a:t>
            </a:r>
            <a:r>
              <a:rPr b="0" lang="fr-FR" sz="6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style du titre</a:t>
            </a:r>
            <a:endParaRPr b="0" lang="fr-FR" sz="6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fr-FR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fr-FR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Modifiez le style du titre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/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Modifier les styles du texte du masque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63680" indent="-231480">
              <a:lnSpc>
                <a:spcPct val="10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Deuxième niveau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682560" indent="-218880">
              <a:lnSpc>
                <a:spcPct val="10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Troisième niveau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857160" indent="-174240">
              <a:lnSpc>
                <a:spcPct val="10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Quatrième niveau</a:t>
            </a:r>
            <a:endParaRPr b="0" lang="fr-FR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030320" indent="-172800">
              <a:lnSpc>
                <a:spcPct val="100000"/>
              </a:lnSpc>
              <a:spcBef>
                <a:spcPts val="601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Cinquième niveau</a:t>
            </a:r>
            <a:endParaRPr b="0" lang="fr-FR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8226360" y="6400800"/>
            <a:ext cx="144900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A167E9-9335-4D62-A7D9-6D76E07E02F8}" type="datetime1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05/22/2018</a:t>
            </a:fld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1522440" y="6400800"/>
            <a:ext cx="6552720" cy="2757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9828360" y="6400800"/>
            <a:ext cx="83772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25C5A8-DAC7-4DE5-9008-8F4D7743C39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1065240" y="2709000"/>
            <a:ext cx="8229240" cy="1023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6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VandalBot</a:t>
            </a:r>
            <a:endParaRPr b="0" lang="fr-FR" sz="6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065240" y="386100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Shs – humanités digitales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1065240" y="4869000"/>
            <a:ext cx="640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Mathieu Ducroux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Frédéric Myotte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Stanislas Michel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Vincent Coriou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413720" y="332640"/>
            <a:ext cx="9143640" cy="771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Enjeux et contexte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413720" y="2061000"/>
            <a:ext cx="9133920" cy="3742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Wikipast envahi par des bots créant des pages indésirables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Représente aujourd’hui la majorité des pages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Objectif d’assainir Wikipast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Arrivée de notre VandalBot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413720" y="332640"/>
            <a:ext cx="9143640" cy="771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Description technique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413720" y="1989000"/>
            <a:ext cx="9133920" cy="3742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But: identifier les pages créées par des bots malveillants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Utilisation du machine learning: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63680" indent="-231480">
              <a:lnSpc>
                <a:spcPct val="10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Récupération de sets de pages (humains et bots)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63680" indent="-231480">
              <a:lnSpc>
                <a:spcPct val="10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Aspect technique?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Pose de « Flag » sur les pages « positives »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13720" y="332640"/>
            <a:ext cx="9143640" cy="771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Utilisation du machine learning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413720" y="2061000"/>
            <a:ext cx="9133920" cy="3742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Deep learning: réseau de neurone récurrent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Plusieurs aspects intéressants: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63680" indent="-231480">
              <a:lnSpc>
                <a:spcPct val="10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Possibilités d’adaptation aux futurs bots malveillants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63680" indent="-231480">
              <a:lnSpc>
                <a:spcPct val="100000"/>
              </a:lnSpc>
              <a:spcBef>
                <a:spcPts val="1199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Possibilités de ré-entraînement 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Un des plus performants pour faire du text classification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413720" y="1772640"/>
            <a:ext cx="9133920" cy="3742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//Exemple de résultats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//Analyse des résultats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413720" y="332640"/>
            <a:ext cx="9143640" cy="771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Résultats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113200" y="57240"/>
            <a:ext cx="811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413720" y="1772640"/>
            <a:ext cx="9650520" cy="3742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 sur 114 pages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Aucun faux positif !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 faux positifs : pages avec très peu de mots (voire aucun)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0.98 de f1-score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413720" y="332640"/>
            <a:ext cx="9143640" cy="771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Performances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413720" y="332640"/>
            <a:ext cx="9143640" cy="771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Ouvertures et possibilités futures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413720" y="2062440"/>
            <a:ext cx="9133920" cy="3742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Prochaine suppression de ces pages marquées ?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Contrôler la mise en ligne des pages créées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Contrôler la création de compte (captcha?) en amont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Créer des listes noires avec utilisateurs malveillants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2</TotalTime>
  <Application>LibreOffice/5.2.7.2$Linux_X86_64 LibreOffice_project/20m0$Build-2</Application>
  <Words>157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2018-05-15T11:39:50Z</dcterms:created>
  <dc:creator/>
  <dc:description/>
  <dc:language>en-US</dc:language>
  <cp:lastModifiedBy/>
  <dcterms:modified xsi:type="dcterms:W3CDTF">2018-05-22T10:59:43Z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Personnalisé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7</vt:i4>
  </property>
</Properties>
</file>