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BC60-0AFF-4435-87E7-2B53D9ABEAD3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6844-2B57-440E-9359-444A894DC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8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BC60-0AFF-4435-87E7-2B53D9ABEAD3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6844-2B57-440E-9359-444A894DC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3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BC60-0AFF-4435-87E7-2B53D9ABEAD3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6844-2B57-440E-9359-444A894DC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BC60-0AFF-4435-87E7-2B53D9ABEAD3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6844-2B57-440E-9359-444A894DC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5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BC60-0AFF-4435-87E7-2B53D9ABEAD3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6844-2B57-440E-9359-444A894DC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5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BC60-0AFF-4435-87E7-2B53D9ABEAD3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6844-2B57-440E-9359-444A894DC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4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BC60-0AFF-4435-87E7-2B53D9ABEAD3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6844-2B57-440E-9359-444A894DC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3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BC60-0AFF-4435-87E7-2B53D9ABEAD3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6844-2B57-440E-9359-444A894DC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8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BC60-0AFF-4435-87E7-2B53D9ABEAD3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6844-2B57-440E-9359-444A894DC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7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BC60-0AFF-4435-87E7-2B53D9ABEAD3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6844-2B57-440E-9359-444A894DC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6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BC60-0AFF-4435-87E7-2B53D9ABEAD3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6844-2B57-440E-9359-444A894DC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1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ABC60-0AFF-4435-87E7-2B53D9ABEAD3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A6844-2B57-440E-9359-444A894DC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customXml" Target="../../customXml/item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811" y="3004457"/>
            <a:ext cx="9144000" cy="962706"/>
          </a:xfrm>
        </p:spPr>
        <p:txBody>
          <a:bodyPr>
            <a:normAutofit/>
          </a:bodyPr>
          <a:lstStyle/>
          <a:p>
            <a:r>
              <a:rPr lang="en-US" dirty="0" smtClean="0"/>
              <a:t>Title in progress…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19400" cy="11501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Profile + settings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753496" y="1018903"/>
            <a:ext cx="3474719" cy="52773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795256" y="1254034"/>
            <a:ext cx="1391197" cy="138466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268789" y="1515292"/>
            <a:ext cx="444137" cy="457199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 Side Corner Rectangle 5"/>
          <p:cNvSpPr/>
          <p:nvPr/>
        </p:nvSpPr>
        <p:spPr>
          <a:xfrm>
            <a:off x="8125098" y="1959429"/>
            <a:ext cx="757646" cy="57476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53496" y="3082834"/>
            <a:ext cx="3474719" cy="431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Name:    Manvendra Singh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53494" y="3526972"/>
            <a:ext cx="3474719" cy="431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???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53492" y="3931922"/>
            <a:ext cx="3474719" cy="431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???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722120" cy="1189355"/>
          </a:xfrm>
        </p:spPr>
        <p:txBody>
          <a:bodyPr/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3" name="Rectangle 2"/>
          <p:cNvSpPr/>
          <p:nvPr>
            <p:custDataLst>
              <p:custData r:id="rId1"/>
            </p:custDataLst>
          </p:nvPr>
        </p:nvSpPr>
        <p:spPr>
          <a:xfrm>
            <a:off x="7276012" y="862148"/>
            <a:ext cx="3148148" cy="549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498079" y="2730137"/>
            <a:ext cx="2704011" cy="718457"/>
          </a:xfrm>
          <a:prstGeom prst="roundRect">
            <a:avLst>
              <a:gd name="adj" fmla="val 348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Store owner or registrar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498080" y="4545874"/>
            <a:ext cx="2704011" cy="718457"/>
          </a:xfrm>
          <a:prstGeom prst="roundRect">
            <a:avLst>
              <a:gd name="adj" fmla="val 348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Store viewer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47166" y="1319349"/>
            <a:ext cx="1306285" cy="8882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title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2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874" y="365125"/>
            <a:ext cx="2923903" cy="1325563"/>
          </a:xfrm>
        </p:spPr>
        <p:txBody>
          <a:bodyPr/>
          <a:lstStyle/>
          <a:p>
            <a:r>
              <a:rPr lang="en-US" dirty="0" smtClean="0"/>
              <a:t>View stores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63394" y="979713"/>
            <a:ext cx="3213463" cy="549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916091" y="1463040"/>
            <a:ext cx="2534195" cy="1280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full of stores and their info connected to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2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43" y="391251"/>
            <a:ext cx="1970314" cy="1325563"/>
          </a:xfrm>
        </p:spPr>
        <p:txBody>
          <a:bodyPr/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05749" y="940526"/>
            <a:ext cx="3357154" cy="5329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04166" y="1319349"/>
            <a:ext cx="2560320" cy="10580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title here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93577" y="2756263"/>
            <a:ext cx="2194560" cy="6531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(Optional)description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85017" y="3605348"/>
            <a:ext cx="1959429" cy="875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84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944189" cy="901972"/>
          </a:xfrm>
        </p:spPr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020594" y="1175657"/>
            <a:ext cx="3017520" cy="5055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77794" y="2677886"/>
            <a:ext cx="2181497" cy="4310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36576" y="5055326"/>
            <a:ext cx="2063931" cy="5225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Staring system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74183" y="3703320"/>
            <a:ext cx="1371600" cy="6204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56617" y="1698172"/>
            <a:ext cx="1489166" cy="4963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</a:p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36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51913" cy="1325563"/>
          </a:xfrm>
        </p:spPr>
        <p:txBody>
          <a:bodyPr/>
          <a:lstStyle/>
          <a:p>
            <a:r>
              <a:rPr lang="en-US" dirty="0" smtClean="0"/>
              <a:t>Owned stores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10986" y="791570"/>
            <a:ext cx="3057098" cy="5711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43248" y="1255594"/>
            <a:ext cx="2101755" cy="928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of stores owned with ratings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29851" y="3766782"/>
            <a:ext cx="1514901" cy="14330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 to make a new store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4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1339e3e0-ae93-42a3-bc71-6e86a94bd7aa" Revision="1" Stencil="System.MyShapes" StencilVersion="1.0"/>
</Control>
</file>

<file path=customXml/itemProps1.xml><?xml version="1.0" encoding="utf-8"?>
<ds:datastoreItem xmlns:ds="http://schemas.openxmlformats.org/officeDocument/2006/customXml" ds:itemID="{C0D638F1-B3D8-4D81-A48B-C13C2AED650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61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Title in progress…</vt:lpstr>
      <vt:lpstr>Profile + settings</vt:lpstr>
      <vt:lpstr>home</vt:lpstr>
      <vt:lpstr>View stores</vt:lpstr>
      <vt:lpstr>register</vt:lpstr>
      <vt:lpstr>review</vt:lpstr>
      <vt:lpstr>Owned stores</vt:lpstr>
    </vt:vector>
  </TitlesOfParts>
  <Company>Honda North America,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in progress…</dc:title>
  <dc:creator>Singh, Manvendra (1039124)</dc:creator>
  <cp:lastModifiedBy>Singh, Manvendra (1039124)</cp:lastModifiedBy>
  <cp:revision>8</cp:revision>
  <dcterms:created xsi:type="dcterms:W3CDTF">2021-09-24T00:34:56Z</dcterms:created>
  <dcterms:modified xsi:type="dcterms:W3CDTF">2021-09-26T01:55:53Z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