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5a5a4fd8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5a5a4fd8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5a5a4fd8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5a5a4fd8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5a5a4fd8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5a5a4fd8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a5a4fd8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a5a4fd8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a5a4fd8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5a5a4fd8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a5a4fd8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5a5a4fd8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5a5a4fd8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5a5a4fd8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5a5a4fd8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5a5a4fd8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a5a4fd8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5a5a4fd8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5a5a4fd8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5a5a4fd8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5a5a4fd8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5a5a4fd8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Potability of Water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55"/>
              <a:t>Using Logistic Regression, SVM, and Neural Networks</a:t>
            </a:r>
            <a:endParaRPr b="0" sz="2155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Caleb Minard &amp; Matthew Dudek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198125"/>
            <a:ext cx="7030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is evident from the resulting maximum accuracies and confusion matrices, this dataset did not perform very well when put against these algorithms.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nets seemed to perform the worst with only 40% accuracy, despite being the most complex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and SVM seem to predict nearly every source as non-potable, while neural nets predict all as potable.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Perhaps due to the additional passes through the dataset, becoming more confused with each epoch?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simply not differential enough to provide accurate prediction.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650" y="4619325"/>
            <a:ext cx="4748707" cy="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3183600" y="4310950"/>
            <a:ext cx="27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Snippet of pH for potable vs non potable: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Data</a:t>
            </a:r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38" y="1744163"/>
            <a:ext cx="33242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038" y="1347725"/>
            <a:ext cx="490152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Lessons Learned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303800" y="1207700"/>
            <a:ext cx="7030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that the dataset was composed of real data…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problem was not solved by these algorithms.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too intertwined and lacking any clear separators.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Lessons learned: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Prediction scores of machine learning algorithms are heavily impacted by the parameters used.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only way to know the “correct” parameters is through trial and error.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Sometimes the more complex algorithm performs worse than the simpler, easier to understand and implement method.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takeaway: choose your dataset wisely when attempting to show off prediction algorithms.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198125"/>
            <a:ext cx="7030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metrics regarding 3,276 different bodies of water and whether or not they are potable (from </a:t>
            </a:r>
            <a:r>
              <a:rPr i="1" lang="en"/>
              <a:t>Kaggle</a:t>
            </a:r>
            <a:r>
              <a:rPr lang="en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potability of water indicates whether or not it is safe to drink.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Incomplete rows were removed and the data was split into two sets based on potability before running the algorithms against the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811 potable 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1,200 non-potable sources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2572"/>
          <a:stretch/>
        </p:blipFill>
        <p:spPr>
          <a:xfrm>
            <a:off x="969325" y="2980900"/>
            <a:ext cx="7205349" cy="21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198125"/>
            <a:ext cx="7030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 drinking water is a necessity for all human beings.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ability to accurately predict potability based on these metrics carries a lot of value.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175" y="1904597"/>
            <a:ext cx="5519649" cy="27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Logistic Regression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198125"/>
            <a:ext cx="7030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</a:t>
            </a:r>
            <a:r>
              <a:rPr lang="en"/>
              <a:t>ification method used to make a binary prediction (such as true or false),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Predicting potability (0 or 1, 0 being non-potable and 1 being potable)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all attributes available in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sigmoid function and a maximum likelihood estimation (MLE) to relate predictor variables to the target.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825" y="2456725"/>
            <a:ext cx="5626348" cy="24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</a:t>
            </a:r>
            <a:r>
              <a:rPr lang="en"/>
              <a:t>Logistic Regression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75" y="1437750"/>
            <a:ext cx="4701024" cy="18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225" y="1615435"/>
            <a:ext cx="3727375" cy="329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SVM (Linear Kernel)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198125"/>
            <a:ext cx="7030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Attempts to split the data into parts in a 2D plane using a hyperplane to make a binary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 best with data that has a clear distinction between targets in a 2D plane.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Attempts to maximize the magnitude of the normal vector to the hyperplane to allow for more accurate prediction and less overfitting.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375" y="2571750"/>
            <a:ext cx="2633225" cy="25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SVM (Linear Kernel)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75" y="1441000"/>
            <a:ext cx="5234301" cy="16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675" y="1706100"/>
            <a:ext cx="3586125" cy="31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Neural Networks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198125"/>
            <a:ext cx="70305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Multilayer perceptron (MLP) is an artificial feedforward neural network used for deep learning.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using backpropagation to find the best weights for the input data to accurately map the data to different output classes over the course of several epochs.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Epoch - a pass forward and backward through the dataset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13" y="2647945"/>
            <a:ext cx="4710375" cy="23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Neural Networks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75" y="1459688"/>
            <a:ext cx="5004276" cy="22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950" y="1740373"/>
            <a:ext cx="3715500" cy="330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