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y="10058400" cx="7315200"/>
  <p:notesSz cx="6858000" cy="9144000"/>
  <p:embeddedFontLst>
    <p:embeddedFont>
      <p:font typeface="Montserrat"/>
      <p:regular r:id="rId31"/>
      <p:bold r:id="rId32"/>
      <p:italic r:id="rId33"/>
      <p:boldItalic r:id="rId34"/>
    </p:embeddedFont>
    <p:embeddedFont>
      <p:font typeface="Poppins"/>
      <p:regular r:id="rId35"/>
      <p:bold r:id="rId36"/>
      <p:italic r:id="rId37"/>
      <p:boldItalic r:id="rId38"/>
    </p:embeddedFont>
    <p:embeddedFont>
      <p:font typeface="Montserrat Medium"/>
      <p:regular r:id="rId39"/>
      <p:bold r:id="rId40"/>
      <p:italic r:id="rId41"/>
      <p:boldItalic r:id="rId42"/>
    </p:embeddedFont>
    <p:embeddedFont>
      <p:font typeface="Montserrat ExtraBold"/>
      <p:bold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168">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6DDBAC2-C247-4F47-A9FA-1221EED278B8}">
  <a:tblStyle styleId="{46DDBAC2-C247-4F47-A9FA-1221EED278B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730E2E47-9971-414C-9A8C-ED09D0AD471F}" styleName="Table_1">
    <a:wholeTbl>
      <a:tcTxStyle>
        <a:font>
          <a:latin typeface="Arial"/>
          <a:ea typeface="Arial"/>
          <a:cs typeface="Arial"/>
        </a:font>
        <a:srgbClr val="000000"/>
      </a:tcTxStyle>
      <a:tcStyle>
        <a:tcBdr>
          <a:left>
            <a:ln cap="flat" cmpd="sng">
              <a:solidFill>
                <a:srgbClr val="808080"/>
              </a:solidFill>
              <a:prstDash val="solid"/>
              <a:round/>
              <a:headEnd len="sm" w="sm" type="none"/>
              <a:tailEnd len="sm" w="sm" type="none"/>
            </a:ln>
          </a:left>
          <a:right>
            <a:ln cap="flat" cmpd="sng">
              <a:solidFill>
                <a:srgbClr val="808080"/>
              </a:solidFill>
              <a:prstDash val="solid"/>
              <a:round/>
              <a:headEnd len="sm" w="sm" type="none"/>
              <a:tailEnd len="sm" w="sm" type="none"/>
            </a:ln>
          </a:right>
          <a:top>
            <a:ln cap="flat" cmpd="sng">
              <a:solidFill>
                <a:srgbClr val="808080"/>
              </a:solidFill>
              <a:prstDash val="solid"/>
              <a:round/>
              <a:headEnd len="sm" w="sm" type="none"/>
              <a:tailEnd len="sm" w="sm" type="none"/>
            </a:ln>
          </a:top>
          <a:bottom>
            <a:ln cap="flat" cmpd="sng">
              <a:solidFill>
                <a:srgbClr val="808080"/>
              </a:solidFill>
              <a:prstDash val="solid"/>
              <a:round/>
              <a:headEnd len="sm" w="sm" type="none"/>
              <a:tailEnd len="sm" w="sm" type="none"/>
            </a:ln>
          </a:bottom>
          <a:insideH>
            <a:ln cap="flat" cmpd="sng">
              <a:solidFill>
                <a:srgbClr val="808080"/>
              </a:solidFill>
              <a:prstDash val="solid"/>
              <a:round/>
              <a:headEnd len="sm" w="sm" type="none"/>
              <a:tailEnd len="sm" w="sm" type="none"/>
            </a:ln>
          </a:insideH>
          <a:insideV>
            <a:ln cap="flat" cmpd="sng">
              <a:solidFill>
                <a:srgbClr val="808080"/>
              </a:solidFill>
              <a:prstDash val="solid"/>
              <a:round/>
              <a:headEnd len="sm" w="sm" type="none"/>
              <a:tailEnd len="sm" w="sm" type="none"/>
            </a:ln>
          </a:insideV>
        </a:tcBdr>
        <a:fill>
          <a:solidFill>
            <a:srgbClr val="FFFFFF"/>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4E280F07-43DD-495F-99E6-7880F47F5937}" styleName="Table_2">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168" orient="horz"/>
        <p:guide pos="2304"/>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Medium-bold.fntdata"/><Relationship Id="rId20" Type="http://schemas.openxmlformats.org/officeDocument/2006/relationships/slide" Target="slides/slide13.xml"/><Relationship Id="rId42" Type="http://schemas.openxmlformats.org/officeDocument/2006/relationships/font" Target="fonts/MontserratMedium-boldItalic.fntdata"/><Relationship Id="rId41" Type="http://schemas.openxmlformats.org/officeDocument/2006/relationships/font" Target="fonts/MontserratMedium-italic.fntdata"/><Relationship Id="rId22" Type="http://schemas.openxmlformats.org/officeDocument/2006/relationships/slide" Target="slides/slide15.xml"/><Relationship Id="rId44" Type="http://schemas.openxmlformats.org/officeDocument/2006/relationships/font" Target="fonts/MontserratExtraBold-boldItalic.fntdata"/><Relationship Id="rId21" Type="http://schemas.openxmlformats.org/officeDocument/2006/relationships/slide" Target="slides/slide14.xml"/><Relationship Id="rId43" Type="http://schemas.openxmlformats.org/officeDocument/2006/relationships/font" Target="fonts/MontserratExtraBold-bold.fntdata"/><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Montserrat-regular.fntdata"/><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Montserrat-italic.fntdata"/><Relationship Id="rId10" Type="http://schemas.openxmlformats.org/officeDocument/2006/relationships/slide" Target="slides/slide3.xml"/><Relationship Id="rId32" Type="http://schemas.openxmlformats.org/officeDocument/2006/relationships/font" Target="fonts/Montserrat-bold.fntdata"/><Relationship Id="rId13" Type="http://schemas.openxmlformats.org/officeDocument/2006/relationships/slide" Target="slides/slide6.xml"/><Relationship Id="rId35" Type="http://schemas.openxmlformats.org/officeDocument/2006/relationships/font" Target="fonts/Poppins-regular.fntdata"/><Relationship Id="rId12" Type="http://schemas.openxmlformats.org/officeDocument/2006/relationships/slide" Target="slides/slide5.xml"/><Relationship Id="rId34" Type="http://schemas.openxmlformats.org/officeDocument/2006/relationships/font" Target="fonts/Montserrat-boldItalic.fntdata"/><Relationship Id="rId15" Type="http://schemas.openxmlformats.org/officeDocument/2006/relationships/slide" Target="slides/slide8.xml"/><Relationship Id="rId37" Type="http://schemas.openxmlformats.org/officeDocument/2006/relationships/font" Target="fonts/Poppins-italic.fntdata"/><Relationship Id="rId14" Type="http://schemas.openxmlformats.org/officeDocument/2006/relationships/slide" Target="slides/slide7.xml"/><Relationship Id="rId36" Type="http://schemas.openxmlformats.org/officeDocument/2006/relationships/font" Target="fonts/Poppins-bold.fntdata"/><Relationship Id="rId17" Type="http://schemas.openxmlformats.org/officeDocument/2006/relationships/slide" Target="slides/slide10.xml"/><Relationship Id="rId39" Type="http://schemas.openxmlformats.org/officeDocument/2006/relationships/font" Target="fonts/MontserratMedium-regular.fntdata"/><Relationship Id="rId16" Type="http://schemas.openxmlformats.org/officeDocument/2006/relationships/slide" Target="slides/slide9.xml"/><Relationship Id="rId38" Type="http://schemas.openxmlformats.org/officeDocument/2006/relationships/font" Target="fonts/Poppins-bold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82413" y="685800"/>
            <a:ext cx="24939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notes"/>
          <p:cNvSpPr/>
          <p:nvPr>
            <p:ph idx="2" type="sldImg"/>
          </p:nvPr>
        </p:nvSpPr>
        <p:spPr>
          <a:xfrm>
            <a:off x="2182413"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02bbfa126a_0_311:notes"/>
          <p:cNvSpPr/>
          <p:nvPr>
            <p:ph idx="2" type="sldImg"/>
          </p:nvPr>
        </p:nvSpPr>
        <p:spPr>
          <a:xfrm>
            <a:off x="2182413"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02bbfa126a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02bbfa126a_0_288:notes"/>
          <p:cNvSpPr/>
          <p:nvPr>
            <p:ph idx="2" type="sldImg"/>
          </p:nvPr>
        </p:nvSpPr>
        <p:spPr>
          <a:xfrm>
            <a:off x="2182390"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02bbfa126a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02bbfa126a_0_274:notes"/>
          <p:cNvSpPr/>
          <p:nvPr>
            <p:ph idx="2" type="sldImg"/>
          </p:nvPr>
        </p:nvSpPr>
        <p:spPr>
          <a:xfrm>
            <a:off x="2182413"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02bbfa126a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02bbfa126a_0_325:notes"/>
          <p:cNvSpPr/>
          <p:nvPr>
            <p:ph idx="2" type="sldImg"/>
          </p:nvPr>
        </p:nvSpPr>
        <p:spPr>
          <a:xfrm>
            <a:off x="2182413"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02bbfa126a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02bbfa126a_0_337:notes"/>
          <p:cNvSpPr/>
          <p:nvPr>
            <p:ph idx="2" type="sldImg"/>
          </p:nvPr>
        </p:nvSpPr>
        <p:spPr>
          <a:xfrm>
            <a:off x="2182390"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02bbfa126a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02bbfa126a_0_346:notes"/>
          <p:cNvSpPr/>
          <p:nvPr>
            <p:ph idx="2" type="sldImg"/>
          </p:nvPr>
        </p:nvSpPr>
        <p:spPr>
          <a:xfrm>
            <a:off x="2182413"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02bbfa126a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02bbfa126a_0_393:notes"/>
          <p:cNvSpPr/>
          <p:nvPr>
            <p:ph idx="2" type="sldImg"/>
          </p:nvPr>
        </p:nvSpPr>
        <p:spPr>
          <a:xfrm>
            <a:off x="2182413"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02bbfa126a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02bbfa126a_0_415:notes"/>
          <p:cNvSpPr/>
          <p:nvPr>
            <p:ph idx="2" type="sldImg"/>
          </p:nvPr>
        </p:nvSpPr>
        <p:spPr>
          <a:xfrm>
            <a:off x="2182413"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02bbfa126a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02bbfa126a_0_440:notes"/>
          <p:cNvSpPr/>
          <p:nvPr>
            <p:ph idx="2" type="sldImg"/>
          </p:nvPr>
        </p:nvSpPr>
        <p:spPr>
          <a:xfrm>
            <a:off x="2182413"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02bbfa126a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02bbfa126a_0_537:notes"/>
          <p:cNvSpPr/>
          <p:nvPr>
            <p:ph idx="2" type="sldImg"/>
          </p:nvPr>
        </p:nvSpPr>
        <p:spPr>
          <a:xfrm>
            <a:off x="2182413"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02bbfa126a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02bbfa126a_0_74:notes"/>
          <p:cNvSpPr/>
          <p:nvPr>
            <p:ph idx="2" type="sldImg"/>
          </p:nvPr>
        </p:nvSpPr>
        <p:spPr>
          <a:xfrm>
            <a:off x="2182413"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02bbfa126a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02bbfa126a_0_489:notes"/>
          <p:cNvSpPr/>
          <p:nvPr>
            <p:ph idx="2" type="sldImg"/>
          </p:nvPr>
        </p:nvSpPr>
        <p:spPr>
          <a:xfrm>
            <a:off x="2182390"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02bbfa126a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02bbfa126a_0_498:notes"/>
          <p:cNvSpPr/>
          <p:nvPr>
            <p:ph idx="2" type="sldImg"/>
          </p:nvPr>
        </p:nvSpPr>
        <p:spPr>
          <a:xfrm>
            <a:off x="2182413"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02bbfa126a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0478902de9_0_26:notes"/>
          <p:cNvSpPr/>
          <p:nvPr>
            <p:ph idx="2" type="sldImg"/>
          </p:nvPr>
        </p:nvSpPr>
        <p:spPr>
          <a:xfrm>
            <a:off x="2182413"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0478902de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02bbfa126a_0_525:notes"/>
          <p:cNvSpPr/>
          <p:nvPr>
            <p:ph idx="2" type="sldImg"/>
          </p:nvPr>
        </p:nvSpPr>
        <p:spPr>
          <a:xfrm>
            <a:off x="2182413"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02bbfa126a_0_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3563fccd1c_0_25:notes"/>
          <p:cNvSpPr/>
          <p:nvPr>
            <p:ph idx="2" type="sldImg"/>
          </p:nvPr>
        </p:nvSpPr>
        <p:spPr>
          <a:xfrm>
            <a:off x="2182390"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3563fccd1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3563fccd1c_0_31:notes"/>
          <p:cNvSpPr/>
          <p:nvPr>
            <p:ph idx="2" type="sldImg"/>
          </p:nvPr>
        </p:nvSpPr>
        <p:spPr>
          <a:xfrm>
            <a:off x="2182413"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3563fccd1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2bbfa126a_0_184:notes"/>
          <p:cNvSpPr/>
          <p:nvPr>
            <p:ph idx="2" type="sldImg"/>
          </p:nvPr>
        </p:nvSpPr>
        <p:spPr>
          <a:xfrm>
            <a:off x="2182390"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02bbfa126a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02bbfa126a_0_239:notes"/>
          <p:cNvSpPr/>
          <p:nvPr>
            <p:ph idx="2" type="sldImg"/>
          </p:nvPr>
        </p:nvSpPr>
        <p:spPr>
          <a:xfrm>
            <a:off x="2182413"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02bbfa126a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3563fccd1c_0_2:notes"/>
          <p:cNvSpPr/>
          <p:nvPr>
            <p:ph idx="2" type="sldImg"/>
          </p:nvPr>
        </p:nvSpPr>
        <p:spPr>
          <a:xfrm>
            <a:off x="2182390"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3563fccd1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3563fccd1c_0_14:notes"/>
          <p:cNvSpPr/>
          <p:nvPr>
            <p:ph idx="2" type="sldImg"/>
          </p:nvPr>
        </p:nvSpPr>
        <p:spPr>
          <a:xfrm>
            <a:off x="2182413"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3563fccd1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02bbfa126a_0_297:notes"/>
          <p:cNvSpPr/>
          <p:nvPr>
            <p:ph idx="2" type="sldImg"/>
          </p:nvPr>
        </p:nvSpPr>
        <p:spPr>
          <a:xfrm>
            <a:off x="2182413"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02bbfa126a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49367" y="1456058"/>
            <a:ext cx="6816600" cy="40140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249360" y="5542289"/>
            <a:ext cx="6816600" cy="1550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249360" y="2163089"/>
            <a:ext cx="6816600" cy="38397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249360" y="6164351"/>
            <a:ext cx="6816600" cy="25437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249367" y="1456058"/>
            <a:ext cx="6816600" cy="4014000"/>
          </a:xfrm>
          <a:prstGeom prst="rect">
            <a:avLst/>
          </a:prstGeom>
        </p:spPr>
        <p:txBody>
          <a:bodyPr anchorCtr="0" anchor="b" bIns="87650" lIns="87650" spcFirstLastPara="1" rIns="87650" wrap="square" tIns="87650">
            <a:normAutofit/>
          </a:bodyPr>
          <a:lstStyle>
            <a:lvl1pPr lvl="0" rtl="0" algn="ctr">
              <a:spcBef>
                <a:spcPts val="0"/>
              </a:spcBef>
              <a:spcAft>
                <a:spcPts val="0"/>
              </a:spcAft>
              <a:buSzPts val="5000"/>
              <a:buNone/>
              <a:defRPr sz="5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p:txBody>
      </p:sp>
      <p:sp>
        <p:nvSpPr>
          <p:cNvPr id="56" name="Google Shape;56;p14"/>
          <p:cNvSpPr txBox="1"/>
          <p:nvPr>
            <p:ph idx="1" type="subTitle"/>
          </p:nvPr>
        </p:nvSpPr>
        <p:spPr>
          <a:xfrm>
            <a:off x="249360" y="5542289"/>
            <a:ext cx="6816600" cy="1550100"/>
          </a:xfrm>
          <a:prstGeom prst="rect">
            <a:avLst/>
          </a:prstGeom>
        </p:spPr>
        <p:txBody>
          <a:bodyPr anchorCtr="0" anchor="t" bIns="87650" lIns="87650" spcFirstLastPara="1" rIns="87650" wrap="square" tIns="87650">
            <a:normAutofit/>
          </a:bodyPr>
          <a:lstStyle>
            <a:lvl1pPr lvl="0" rtl="0" algn="ctr">
              <a:lnSpc>
                <a:spcPct val="100000"/>
              </a:lnSpc>
              <a:spcBef>
                <a:spcPts val="0"/>
              </a:spcBef>
              <a:spcAft>
                <a:spcPts val="0"/>
              </a:spcAft>
              <a:buSzPts val="2700"/>
              <a:buNone/>
              <a:defRPr sz="2700"/>
            </a:lvl1pPr>
            <a:lvl2pPr lvl="1" rtl="0" algn="ctr">
              <a:lnSpc>
                <a:spcPct val="100000"/>
              </a:lnSpc>
              <a:spcBef>
                <a:spcPts val="0"/>
              </a:spcBef>
              <a:spcAft>
                <a:spcPts val="0"/>
              </a:spcAft>
              <a:buSzPts val="2700"/>
              <a:buNone/>
              <a:defRPr sz="2700"/>
            </a:lvl2pPr>
            <a:lvl3pPr lvl="2" rtl="0" algn="ctr">
              <a:lnSpc>
                <a:spcPct val="100000"/>
              </a:lnSpc>
              <a:spcBef>
                <a:spcPts val="0"/>
              </a:spcBef>
              <a:spcAft>
                <a:spcPts val="0"/>
              </a:spcAft>
              <a:buSzPts val="2700"/>
              <a:buNone/>
              <a:defRPr sz="2700"/>
            </a:lvl3pPr>
            <a:lvl4pPr lvl="3" rtl="0" algn="ctr">
              <a:lnSpc>
                <a:spcPct val="100000"/>
              </a:lnSpc>
              <a:spcBef>
                <a:spcPts val="0"/>
              </a:spcBef>
              <a:spcAft>
                <a:spcPts val="0"/>
              </a:spcAft>
              <a:buSzPts val="2700"/>
              <a:buNone/>
              <a:defRPr sz="2700"/>
            </a:lvl4pPr>
            <a:lvl5pPr lvl="4" rtl="0" algn="ctr">
              <a:lnSpc>
                <a:spcPct val="100000"/>
              </a:lnSpc>
              <a:spcBef>
                <a:spcPts val="0"/>
              </a:spcBef>
              <a:spcAft>
                <a:spcPts val="0"/>
              </a:spcAft>
              <a:buSzPts val="2700"/>
              <a:buNone/>
              <a:defRPr sz="2700"/>
            </a:lvl5pPr>
            <a:lvl6pPr lvl="5" rtl="0" algn="ctr">
              <a:lnSpc>
                <a:spcPct val="100000"/>
              </a:lnSpc>
              <a:spcBef>
                <a:spcPts val="0"/>
              </a:spcBef>
              <a:spcAft>
                <a:spcPts val="0"/>
              </a:spcAft>
              <a:buSzPts val="2700"/>
              <a:buNone/>
              <a:defRPr sz="2700"/>
            </a:lvl6pPr>
            <a:lvl7pPr lvl="6" rtl="0" algn="ctr">
              <a:lnSpc>
                <a:spcPct val="100000"/>
              </a:lnSpc>
              <a:spcBef>
                <a:spcPts val="0"/>
              </a:spcBef>
              <a:spcAft>
                <a:spcPts val="0"/>
              </a:spcAft>
              <a:buSzPts val="2700"/>
              <a:buNone/>
              <a:defRPr sz="2700"/>
            </a:lvl7pPr>
            <a:lvl8pPr lvl="7" rtl="0" algn="ctr">
              <a:lnSpc>
                <a:spcPct val="100000"/>
              </a:lnSpc>
              <a:spcBef>
                <a:spcPts val="0"/>
              </a:spcBef>
              <a:spcAft>
                <a:spcPts val="0"/>
              </a:spcAft>
              <a:buSzPts val="2700"/>
              <a:buNone/>
              <a:defRPr sz="2700"/>
            </a:lvl8pPr>
            <a:lvl9pPr lvl="8" rtl="0" algn="ctr">
              <a:lnSpc>
                <a:spcPct val="100000"/>
              </a:lnSpc>
              <a:spcBef>
                <a:spcPts val="0"/>
              </a:spcBef>
              <a:spcAft>
                <a:spcPts val="0"/>
              </a:spcAft>
              <a:buSzPts val="2700"/>
              <a:buNone/>
              <a:defRPr sz="2700"/>
            </a:lvl9pPr>
          </a:lstStyle>
          <a:p/>
        </p:txBody>
      </p:sp>
      <p:sp>
        <p:nvSpPr>
          <p:cNvPr id="57" name="Google Shape;57;p14"/>
          <p:cNvSpPr txBox="1"/>
          <p:nvPr>
            <p:ph idx="12" type="sldNum"/>
          </p:nvPr>
        </p:nvSpPr>
        <p:spPr>
          <a:xfrm>
            <a:off x="6777966" y="9119180"/>
            <a:ext cx="438900" cy="769500"/>
          </a:xfrm>
          <a:prstGeom prst="rect">
            <a:avLst/>
          </a:prstGeom>
        </p:spPr>
        <p:txBody>
          <a:bodyPr anchorCtr="0" anchor="ctr" bIns="87650" lIns="87650" spcFirstLastPara="1" rIns="87650" wrap="square" tIns="8765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249360" y="4206107"/>
            <a:ext cx="6816600" cy="1646100"/>
          </a:xfrm>
          <a:prstGeom prst="rect">
            <a:avLst/>
          </a:prstGeom>
        </p:spPr>
        <p:txBody>
          <a:bodyPr anchorCtr="0" anchor="ctr" bIns="87650" lIns="87650" spcFirstLastPara="1" rIns="87650" wrap="square" tIns="87650">
            <a:normAutofit/>
          </a:bodyPr>
          <a:lstStyle>
            <a:lvl1pPr lvl="0" rtl="0" algn="ctr">
              <a:spcBef>
                <a:spcPts val="0"/>
              </a:spcBef>
              <a:spcAft>
                <a:spcPts val="0"/>
              </a:spcAft>
              <a:buSzPts val="3500"/>
              <a:buNone/>
              <a:defRPr sz="3500"/>
            </a:lvl1pPr>
            <a:lvl2pPr lvl="1" rtl="0" algn="ctr">
              <a:spcBef>
                <a:spcPts val="0"/>
              </a:spcBef>
              <a:spcAft>
                <a:spcPts val="0"/>
              </a:spcAft>
              <a:buSzPts val="3500"/>
              <a:buNone/>
              <a:defRPr sz="3500"/>
            </a:lvl2pPr>
            <a:lvl3pPr lvl="2" rtl="0" algn="ctr">
              <a:spcBef>
                <a:spcPts val="0"/>
              </a:spcBef>
              <a:spcAft>
                <a:spcPts val="0"/>
              </a:spcAft>
              <a:buSzPts val="3500"/>
              <a:buNone/>
              <a:defRPr sz="3500"/>
            </a:lvl3pPr>
            <a:lvl4pPr lvl="3" rtl="0" algn="ctr">
              <a:spcBef>
                <a:spcPts val="0"/>
              </a:spcBef>
              <a:spcAft>
                <a:spcPts val="0"/>
              </a:spcAft>
              <a:buSzPts val="3500"/>
              <a:buNone/>
              <a:defRPr sz="3500"/>
            </a:lvl4pPr>
            <a:lvl5pPr lvl="4" rtl="0" algn="ctr">
              <a:spcBef>
                <a:spcPts val="0"/>
              </a:spcBef>
              <a:spcAft>
                <a:spcPts val="0"/>
              </a:spcAft>
              <a:buSzPts val="3500"/>
              <a:buNone/>
              <a:defRPr sz="3500"/>
            </a:lvl5pPr>
            <a:lvl6pPr lvl="5" rtl="0" algn="ctr">
              <a:spcBef>
                <a:spcPts val="0"/>
              </a:spcBef>
              <a:spcAft>
                <a:spcPts val="0"/>
              </a:spcAft>
              <a:buSzPts val="3500"/>
              <a:buNone/>
              <a:defRPr sz="3500"/>
            </a:lvl6pPr>
            <a:lvl7pPr lvl="6" rtl="0" algn="ctr">
              <a:spcBef>
                <a:spcPts val="0"/>
              </a:spcBef>
              <a:spcAft>
                <a:spcPts val="0"/>
              </a:spcAft>
              <a:buSzPts val="3500"/>
              <a:buNone/>
              <a:defRPr sz="3500"/>
            </a:lvl7pPr>
            <a:lvl8pPr lvl="7" rtl="0" algn="ctr">
              <a:spcBef>
                <a:spcPts val="0"/>
              </a:spcBef>
              <a:spcAft>
                <a:spcPts val="0"/>
              </a:spcAft>
              <a:buSzPts val="3500"/>
              <a:buNone/>
              <a:defRPr sz="3500"/>
            </a:lvl8pPr>
            <a:lvl9pPr lvl="8" rtl="0" algn="ctr">
              <a:spcBef>
                <a:spcPts val="0"/>
              </a:spcBef>
              <a:spcAft>
                <a:spcPts val="0"/>
              </a:spcAft>
              <a:buSzPts val="3500"/>
              <a:buNone/>
              <a:defRPr sz="3500"/>
            </a:lvl9pPr>
          </a:lstStyle>
          <a:p/>
        </p:txBody>
      </p:sp>
      <p:sp>
        <p:nvSpPr>
          <p:cNvPr id="60" name="Google Shape;60;p15"/>
          <p:cNvSpPr txBox="1"/>
          <p:nvPr>
            <p:ph idx="12" type="sldNum"/>
          </p:nvPr>
        </p:nvSpPr>
        <p:spPr>
          <a:xfrm>
            <a:off x="6777966" y="9119180"/>
            <a:ext cx="438900" cy="769500"/>
          </a:xfrm>
          <a:prstGeom prst="rect">
            <a:avLst/>
          </a:prstGeom>
        </p:spPr>
        <p:txBody>
          <a:bodyPr anchorCtr="0" anchor="ctr" bIns="87650" lIns="87650" spcFirstLastPara="1" rIns="87650" wrap="square" tIns="8765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249360" y="870271"/>
            <a:ext cx="6816600" cy="1119900"/>
          </a:xfrm>
          <a:prstGeom prst="rect">
            <a:avLst/>
          </a:prstGeom>
        </p:spPr>
        <p:txBody>
          <a:bodyPr anchorCtr="0" anchor="t" bIns="87650" lIns="87650" spcFirstLastPara="1" rIns="87650" wrap="square" tIns="87650">
            <a:normAutofit/>
          </a:bodyPr>
          <a:lstStyle>
            <a:lvl1pPr lvl="0" rtl="0">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p:txBody>
      </p:sp>
      <p:sp>
        <p:nvSpPr>
          <p:cNvPr id="63" name="Google Shape;63;p16"/>
          <p:cNvSpPr txBox="1"/>
          <p:nvPr>
            <p:ph idx="1" type="body"/>
          </p:nvPr>
        </p:nvSpPr>
        <p:spPr>
          <a:xfrm>
            <a:off x="249360" y="2253729"/>
            <a:ext cx="6816600" cy="6681000"/>
          </a:xfrm>
          <a:prstGeom prst="rect">
            <a:avLst/>
          </a:prstGeom>
        </p:spPr>
        <p:txBody>
          <a:bodyPr anchorCtr="0" anchor="t" bIns="87650" lIns="87650" spcFirstLastPara="1" rIns="87650" wrap="square" tIns="87650">
            <a:normAutofit/>
          </a:bodyPr>
          <a:lstStyle>
            <a:lvl1pPr indent="-336550" lvl="0" marL="457200" rtl="0">
              <a:spcBef>
                <a:spcPts val="0"/>
              </a:spcBef>
              <a:spcAft>
                <a:spcPts val="0"/>
              </a:spcAft>
              <a:buSzPts val="1700"/>
              <a:buChar char="●"/>
              <a:defRPr/>
            </a:lvl1pPr>
            <a:lvl2pPr indent="-311150" lvl="1" marL="914400" rtl="0">
              <a:spcBef>
                <a:spcPts val="0"/>
              </a:spcBef>
              <a:spcAft>
                <a:spcPts val="0"/>
              </a:spcAft>
              <a:buSzPts val="1300"/>
              <a:buChar char="○"/>
              <a:defRPr/>
            </a:lvl2pPr>
            <a:lvl3pPr indent="-311150" lvl="2" marL="1371600" rtl="0">
              <a:spcBef>
                <a:spcPts val="0"/>
              </a:spcBef>
              <a:spcAft>
                <a:spcPts val="0"/>
              </a:spcAft>
              <a:buSzPts val="1300"/>
              <a:buChar char="■"/>
              <a:defRPr/>
            </a:lvl3pPr>
            <a:lvl4pPr indent="-311150" lvl="3" marL="1828800" rtl="0">
              <a:spcBef>
                <a:spcPts val="0"/>
              </a:spcBef>
              <a:spcAft>
                <a:spcPts val="0"/>
              </a:spcAft>
              <a:buSzPts val="1300"/>
              <a:buChar char="●"/>
              <a:defRPr/>
            </a:lvl4pPr>
            <a:lvl5pPr indent="-311150" lvl="4" marL="2286000" rtl="0">
              <a:spcBef>
                <a:spcPts val="0"/>
              </a:spcBef>
              <a:spcAft>
                <a:spcPts val="0"/>
              </a:spcAft>
              <a:buSzPts val="1300"/>
              <a:buChar char="○"/>
              <a:defRPr/>
            </a:lvl5pPr>
            <a:lvl6pPr indent="-311150" lvl="5" marL="2743200" rtl="0">
              <a:spcBef>
                <a:spcPts val="0"/>
              </a:spcBef>
              <a:spcAft>
                <a:spcPts val="0"/>
              </a:spcAft>
              <a:buSzPts val="1300"/>
              <a:buChar char="■"/>
              <a:defRPr/>
            </a:lvl6pPr>
            <a:lvl7pPr indent="-311150" lvl="6" marL="3200400" rtl="0">
              <a:spcBef>
                <a:spcPts val="0"/>
              </a:spcBef>
              <a:spcAft>
                <a:spcPts val="0"/>
              </a:spcAft>
              <a:buSzPts val="1300"/>
              <a:buChar char="●"/>
              <a:defRPr/>
            </a:lvl7pPr>
            <a:lvl8pPr indent="-311150" lvl="7" marL="3657600" rtl="0">
              <a:spcBef>
                <a:spcPts val="0"/>
              </a:spcBef>
              <a:spcAft>
                <a:spcPts val="0"/>
              </a:spcAft>
              <a:buSzPts val="1300"/>
              <a:buChar char="○"/>
              <a:defRPr/>
            </a:lvl8pPr>
            <a:lvl9pPr indent="-311150" lvl="8" marL="4114800" rtl="0">
              <a:spcBef>
                <a:spcPts val="0"/>
              </a:spcBef>
              <a:spcAft>
                <a:spcPts val="0"/>
              </a:spcAft>
              <a:buSzPts val="1300"/>
              <a:buChar char="■"/>
              <a:defRPr/>
            </a:lvl9pPr>
          </a:lstStyle>
          <a:p/>
        </p:txBody>
      </p:sp>
      <p:sp>
        <p:nvSpPr>
          <p:cNvPr id="64" name="Google Shape;64;p16"/>
          <p:cNvSpPr txBox="1"/>
          <p:nvPr>
            <p:ph idx="12" type="sldNum"/>
          </p:nvPr>
        </p:nvSpPr>
        <p:spPr>
          <a:xfrm>
            <a:off x="6777966" y="9119180"/>
            <a:ext cx="438900" cy="769500"/>
          </a:xfrm>
          <a:prstGeom prst="rect">
            <a:avLst/>
          </a:prstGeom>
        </p:spPr>
        <p:txBody>
          <a:bodyPr anchorCtr="0" anchor="ctr" bIns="87650" lIns="87650" spcFirstLastPara="1" rIns="87650" wrap="square" tIns="8765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249360" y="870271"/>
            <a:ext cx="6816600" cy="1119900"/>
          </a:xfrm>
          <a:prstGeom prst="rect">
            <a:avLst/>
          </a:prstGeom>
        </p:spPr>
        <p:txBody>
          <a:bodyPr anchorCtr="0" anchor="t" bIns="87650" lIns="87650" spcFirstLastPara="1" rIns="87650" wrap="square" tIns="87650">
            <a:normAutofit/>
          </a:bodyPr>
          <a:lstStyle>
            <a:lvl1pPr lvl="0" rtl="0">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p:txBody>
      </p:sp>
      <p:sp>
        <p:nvSpPr>
          <p:cNvPr id="67" name="Google Shape;67;p17"/>
          <p:cNvSpPr txBox="1"/>
          <p:nvPr>
            <p:ph idx="1" type="body"/>
          </p:nvPr>
        </p:nvSpPr>
        <p:spPr>
          <a:xfrm>
            <a:off x="249360" y="2253729"/>
            <a:ext cx="3199800" cy="6681000"/>
          </a:xfrm>
          <a:prstGeom prst="rect">
            <a:avLst/>
          </a:prstGeom>
        </p:spPr>
        <p:txBody>
          <a:bodyPr anchorCtr="0" anchor="t" bIns="87650" lIns="87650" spcFirstLastPara="1" rIns="87650" wrap="square" tIns="87650">
            <a:normAutofit/>
          </a:bodyPr>
          <a:lstStyle>
            <a:lvl1pPr indent="-311150" lvl="0" marL="457200" rtl="0">
              <a:spcBef>
                <a:spcPts val="0"/>
              </a:spcBef>
              <a:spcAft>
                <a:spcPts val="0"/>
              </a:spcAft>
              <a:buSzPts val="1300"/>
              <a:buChar char="●"/>
              <a:defRPr sz="13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8" name="Google Shape;68;p17"/>
          <p:cNvSpPr txBox="1"/>
          <p:nvPr>
            <p:ph idx="2" type="body"/>
          </p:nvPr>
        </p:nvSpPr>
        <p:spPr>
          <a:xfrm>
            <a:off x="3865920" y="2253729"/>
            <a:ext cx="3199800" cy="6681000"/>
          </a:xfrm>
          <a:prstGeom prst="rect">
            <a:avLst/>
          </a:prstGeom>
        </p:spPr>
        <p:txBody>
          <a:bodyPr anchorCtr="0" anchor="t" bIns="87650" lIns="87650" spcFirstLastPara="1" rIns="87650" wrap="square" tIns="87650">
            <a:normAutofit/>
          </a:bodyPr>
          <a:lstStyle>
            <a:lvl1pPr indent="-311150" lvl="0" marL="457200" rtl="0">
              <a:spcBef>
                <a:spcPts val="0"/>
              </a:spcBef>
              <a:spcAft>
                <a:spcPts val="0"/>
              </a:spcAft>
              <a:buSzPts val="1300"/>
              <a:buChar char="●"/>
              <a:defRPr sz="13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7"/>
          <p:cNvSpPr txBox="1"/>
          <p:nvPr>
            <p:ph idx="12" type="sldNum"/>
          </p:nvPr>
        </p:nvSpPr>
        <p:spPr>
          <a:xfrm>
            <a:off x="6777966" y="9119180"/>
            <a:ext cx="438900" cy="769500"/>
          </a:xfrm>
          <a:prstGeom prst="rect">
            <a:avLst/>
          </a:prstGeom>
        </p:spPr>
        <p:txBody>
          <a:bodyPr anchorCtr="0" anchor="ctr" bIns="87650" lIns="87650" spcFirstLastPara="1" rIns="87650" wrap="square" tIns="8765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249360" y="870271"/>
            <a:ext cx="6816600" cy="1119900"/>
          </a:xfrm>
          <a:prstGeom prst="rect">
            <a:avLst/>
          </a:prstGeom>
        </p:spPr>
        <p:txBody>
          <a:bodyPr anchorCtr="0" anchor="t" bIns="87650" lIns="87650" spcFirstLastPara="1" rIns="87650" wrap="square" tIns="87650">
            <a:normAutofit/>
          </a:bodyPr>
          <a:lstStyle>
            <a:lvl1pPr lvl="0" rtl="0">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p:txBody>
      </p:sp>
      <p:sp>
        <p:nvSpPr>
          <p:cNvPr id="72" name="Google Shape;72;p18"/>
          <p:cNvSpPr txBox="1"/>
          <p:nvPr>
            <p:ph idx="12" type="sldNum"/>
          </p:nvPr>
        </p:nvSpPr>
        <p:spPr>
          <a:xfrm>
            <a:off x="6777966" y="9119180"/>
            <a:ext cx="438900" cy="769500"/>
          </a:xfrm>
          <a:prstGeom prst="rect">
            <a:avLst/>
          </a:prstGeom>
        </p:spPr>
        <p:txBody>
          <a:bodyPr anchorCtr="0" anchor="ctr" bIns="87650" lIns="87650" spcFirstLastPara="1" rIns="87650" wrap="square" tIns="8765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249360" y="1086507"/>
            <a:ext cx="2246400" cy="1477800"/>
          </a:xfrm>
          <a:prstGeom prst="rect">
            <a:avLst/>
          </a:prstGeom>
        </p:spPr>
        <p:txBody>
          <a:bodyPr anchorCtr="0" anchor="b" bIns="87650" lIns="87650" spcFirstLastPara="1" rIns="87650" wrap="square" tIns="87650">
            <a:normAutofit/>
          </a:bodyPr>
          <a:lstStyle>
            <a:lvl1pPr lvl="0" rtl="0">
              <a:spcBef>
                <a:spcPts val="0"/>
              </a:spcBef>
              <a:spcAft>
                <a:spcPts val="0"/>
              </a:spcAft>
              <a:buSzPts val="2300"/>
              <a:buNone/>
              <a:defRPr sz="2300"/>
            </a:lvl1pPr>
            <a:lvl2pPr lvl="1" rtl="0">
              <a:spcBef>
                <a:spcPts val="0"/>
              </a:spcBef>
              <a:spcAft>
                <a:spcPts val="0"/>
              </a:spcAft>
              <a:buSzPts val="2300"/>
              <a:buNone/>
              <a:defRPr sz="2300"/>
            </a:lvl2pPr>
            <a:lvl3pPr lvl="2" rtl="0">
              <a:spcBef>
                <a:spcPts val="0"/>
              </a:spcBef>
              <a:spcAft>
                <a:spcPts val="0"/>
              </a:spcAft>
              <a:buSzPts val="2300"/>
              <a:buNone/>
              <a:defRPr sz="2300"/>
            </a:lvl3pPr>
            <a:lvl4pPr lvl="3" rtl="0">
              <a:spcBef>
                <a:spcPts val="0"/>
              </a:spcBef>
              <a:spcAft>
                <a:spcPts val="0"/>
              </a:spcAft>
              <a:buSzPts val="2300"/>
              <a:buNone/>
              <a:defRPr sz="2300"/>
            </a:lvl4pPr>
            <a:lvl5pPr lvl="4" rtl="0">
              <a:spcBef>
                <a:spcPts val="0"/>
              </a:spcBef>
              <a:spcAft>
                <a:spcPts val="0"/>
              </a:spcAft>
              <a:buSzPts val="2300"/>
              <a:buNone/>
              <a:defRPr sz="2300"/>
            </a:lvl5pPr>
            <a:lvl6pPr lvl="5" rtl="0">
              <a:spcBef>
                <a:spcPts val="0"/>
              </a:spcBef>
              <a:spcAft>
                <a:spcPts val="0"/>
              </a:spcAft>
              <a:buSzPts val="2300"/>
              <a:buNone/>
              <a:defRPr sz="2300"/>
            </a:lvl6pPr>
            <a:lvl7pPr lvl="6" rtl="0">
              <a:spcBef>
                <a:spcPts val="0"/>
              </a:spcBef>
              <a:spcAft>
                <a:spcPts val="0"/>
              </a:spcAft>
              <a:buSzPts val="2300"/>
              <a:buNone/>
              <a:defRPr sz="2300"/>
            </a:lvl7pPr>
            <a:lvl8pPr lvl="7" rtl="0">
              <a:spcBef>
                <a:spcPts val="0"/>
              </a:spcBef>
              <a:spcAft>
                <a:spcPts val="0"/>
              </a:spcAft>
              <a:buSzPts val="2300"/>
              <a:buNone/>
              <a:defRPr sz="2300"/>
            </a:lvl8pPr>
            <a:lvl9pPr lvl="8" rtl="0">
              <a:spcBef>
                <a:spcPts val="0"/>
              </a:spcBef>
              <a:spcAft>
                <a:spcPts val="0"/>
              </a:spcAft>
              <a:buSzPts val="2300"/>
              <a:buNone/>
              <a:defRPr sz="2300"/>
            </a:lvl9pPr>
          </a:lstStyle>
          <a:p/>
        </p:txBody>
      </p:sp>
      <p:sp>
        <p:nvSpPr>
          <p:cNvPr id="75" name="Google Shape;75;p19"/>
          <p:cNvSpPr txBox="1"/>
          <p:nvPr>
            <p:ph idx="1" type="body"/>
          </p:nvPr>
        </p:nvSpPr>
        <p:spPr>
          <a:xfrm>
            <a:off x="249360" y="2717440"/>
            <a:ext cx="2246400" cy="6217500"/>
          </a:xfrm>
          <a:prstGeom prst="rect">
            <a:avLst/>
          </a:prstGeom>
        </p:spPr>
        <p:txBody>
          <a:bodyPr anchorCtr="0" anchor="t" bIns="87650" lIns="87650" spcFirstLastPara="1" rIns="87650" wrap="square" tIns="87650">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p19"/>
          <p:cNvSpPr txBox="1"/>
          <p:nvPr>
            <p:ph idx="12" type="sldNum"/>
          </p:nvPr>
        </p:nvSpPr>
        <p:spPr>
          <a:xfrm>
            <a:off x="6777966" y="9119180"/>
            <a:ext cx="438900" cy="769500"/>
          </a:xfrm>
          <a:prstGeom prst="rect">
            <a:avLst/>
          </a:prstGeom>
        </p:spPr>
        <p:txBody>
          <a:bodyPr anchorCtr="0" anchor="ctr" bIns="87650" lIns="87650" spcFirstLastPara="1" rIns="87650" wrap="square" tIns="8765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392200" y="880293"/>
            <a:ext cx="5094300" cy="7999800"/>
          </a:xfrm>
          <a:prstGeom prst="rect">
            <a:avLst/>
          </a:prstGeom>
        </p:spPr>
        <p:txBody>
          <a:bodyPr anchorCtr="0" anchor="ctr" bIns="87650" lIns="87650" spcFirstLastPara="1" rIns="87650" wrap="square" tIns="87650">
            <a:normAutofit/>
          </a:bodyPr>
          <a:lstStyle>
            <a:lvl1pPr lvl="0" rtl="0">
              <a:spcBef>
                <a:spcPts val="0"/>
              </a:spcBef>
              <a:spcAft>
                <a:spcPts val="0"/>
              </a:spcAft>
              <a:buSzPts val="4600"/>
              <a:buNone/>
              <a:defRPr sz="4600"/>
            </a:lvl1pPr>
            <a:lvl2pPr lvl="1" rtl="0">
              <a:spcBef>
                <a:spcPts val="0"/>
              </a:spcBef>
              <a:spcAft>
                <a:spcPts val="0"/>
              </a:spcAft>
              <a:buSzPts val="4600"/>
              <a:buNone/>
              <a:defRPr sz="4600"/>
            </a:lvl2pPr>
            <a:lvl3pPr lvl="2" rtl="0">
              <a:spcBef>
                <a:spcPts val="0"/>
              </a:spcBef>
              <a:spcAft>
                <a:spcPts val="0"/>
              </a:spcAft>
              <a:buSzPts val="4600"/>
              <a:buNone/>
              <a:defRPr sz="4600"/>
            </a:lvl3pPr>
            <a:lvl4pPr lvl="3" rtl="0">
              <a:spcBef>
                <a:spcPts val="0"/>
              </a:spcBef>
              <a:spcAft>
                <a:spcPts val="0"/>
              </a:spcAft>
              <a:buSzPts val="4600"/>
              <a:buNone/>
              <a:defRPr sz="4600"/>
            </a:lvl4pPr>
            <a:lvl5pPr lvl="4" rtl="0">
              <a:spcBef>
                <a:spcPts val="0"/>
              </a:spcBef>
              <a:spcAft>
                <a:spcPts val="0"/>
              </a:spcAft>
              <a:buSzPts val="4600"/>
              <a:buNone/>
              <a:defRPr sz="4600"/>
            </a:lvl5pPr>
            <a:lvl6pPr lvl="5" rtl="0">
              <a:spcBef>
                <a:spcPts val="0"/>
              </a:spcBef>
              <a:spcAft>
                <a:spcPts val="0"/>
              </a:spcAft>
              <a:buSzPts val="4600"/>
              <a:buNone/>
              <a:defRPr sz="4600"/>
            </a:lvl6pPr>
            <a:lvl7pPr lvl="6" rtl="0">
              <a:spcBef>
                <a:spcPts val="0"/>
              </a:spcBef>
              <a:spcAft>
                <a:spcPts val="0"/>
              </a:spcAft>
              <a:buSzPts val="4600"/>
              <a:buNone/>
              <a:defRPr sz="4600"/>
            </a:lvl7pPr>
            <a:lvl8pPr lvl="7" rtl="0">
              <a:spcBef>
                <a:spcPts val="0"/>
              </a:spcBef>
              <a:spcAft>
                <a:spcPts val="0"/>
              </a:spcAft>
              <a:buSzPts val="4600"/>
              <a:buNone/>
              <a:defRPr sz="4600"/>
            </a:lvl8pPr>
            <a:lvl9pPr lvl="8" rtl="0">
              <a:spcBef>
                <a:spcPts val="0"/>
              </a:spcBef>
              <a:spcAft>
                <a:spcPts val="0"/>
              </a:spcAft>
              <a:buSzPts val="4600"/>
              <a:buNone/>
              <a:defRPr sz="4600"/>
            </a:lvl9pPr>
          </a:lstStyle>
          <a:p/>
        </p:txBody>
      </p:sp>
      <p:sp>
        <p:nvSpPr>
          <p:cNvPr id="79" name="Google Shape;79;p20"/>
          <p:cNvSpPr txBox="1"/>
          <p:nvPr>
            <p:ph idx="12" type="sldNum"/>
          </p:nvPr>
        </p:nvSpPr>
        <p:spPr>
          <a:xfrm>
            <a:off x="6777966" y="9119180"/>
            <a:ext cx="438900" cy="769500"/>
          </a:xfrm>
          <a:prstGeom prst="rect">
            <a:avLst/>
          </a:prstGeom>
        </p:spPr>
        <p:txBody>
          <a:bodyPr anchorCtr="0" anchor="ctr" bIns="87650" lIns="87650" spcFirstLastPara="1" rIns="87650" wrap="square" tIns="8765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3657600" y="-244"/>
            <a:ext cx="3657600" cy="10058400"/>
          </a:xfrm>
          <a:prstGeom prst="rect">
            <a:avLst/>
          </a:prstGeom>
          <a:solidFill>
            <a:schemeClr val="lt2"/>
          </a:solidFill>
          <a:ln>
            <a:noFill/>
          </a:ln>
        </p:spPr>
        <p:txBody>
          <a:bodyPr anchorCtr="0" anchor="ctr" bIns="87650" lIns="87650" spcFirstLastPara="1" rIns="87650" wrap="square" tIns="87650">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12400" y="2411542"/>
            <a:ext cx="3236100" cy="2898600"/>
          </a:xfrm>
          <a:prstGeom prst="rect">
            <a:avLst/>
          </a:prstGeom>
        </p:spPr>
        <p:txBody>
          <a:bodyPr anchorCtr="0" anchor="b" bIns="87650" lIns="87650" spcFirstLastPara="1" rIns="87650" wrap="square" tIns="87650">
            <a:norm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83" name="Google Shape;83;p21"/>
          <p:cNvSpPr txBox="1"/>
          <p:nvPr>
            <p:ph idx="1" type="subTitle"/>
          </p:nvPr>
        </p:nvSpPr>
        <p:spPr>
          <a:xfrm>
            <a:off x="212400" y="5481569"/>
            <a:ext cx="3236100" cy="2415300"/>
          </a:xfrm>
          <a:prstGeom prst="rect">
            <a:avLst/>
          </a:prstGeom>
        </p:spPr>
        <p:txBody>
          <a:bodyPr anchorCtr="0" anchor="t" bIns="87650" lIns="87650" spcFirstLastPara="1" rIns="87650" wrap="square" tIns="87650">
            <a:normAutofit/>
          </a:bodyPr>
          <a:lstStyle>
            <a:lvl1pPr lvl="0" rtl="0" algn="ctr">
              <a:lnSpc>
                <a:spcPct val="100000"/>
              </a:lnSpc>
              <a:spcBef>
                <a:spcPts val="0"/>
              </a:spcBef>
              <a:spcAft>
                <a:spcPts val="0"/>
              </a:spcAft>
              <a:buSzPts val="2000"/>
              <a:buNone/>
              <a:defRPr sz="2000"/>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84" name="Google Shape;84;p21"/>
          <p:cNvSpPr txBox="1"/>
          <p:nvPr>
            <p:ph idx="2" type="body"/>
          </p:nvPr>
        </p:nvSpPr>
        <p:spPr>
          <a:xfrm>
            <a:off x="3951600" y="1415969"/>
            <a:ext cx="3069600" cy="7226100"/>
          </a:xfrm>
          <a:prstGeom prst="rect">
            <a:avLst/>
          </a:prstGeom>
        </p:spPr>
        <p:txBody>
          <a:bodyPr anchorCtr="0" anchor="ctr" bIns="87650" lIns="87650" spcFirstLastPara="1" rIns="87650" wrap="square" tIns="87650">
            <a:normAutofit/>
          </a:bodyPr>
          <a:lstStyle>
            <a:lvl1pPr indent="-336550" lvl="0" marL="457200" rtl="0">
              <a:spcBef>
                <a:spcPts val="0"/>
              </a:spcBef>
              <a:spcAft>
                <a:spcPts val="0"/>
              </a:spcAft>
              <a:buSzPts val="1700"/>
              <a:buChar char="●"/>
              <a:defRPr/>
            </a:lvl1pPr>
            <a:lvl2pPr indent="-311150" lvl="1" marL="914400" rtl="0">
              <a:spcBef>
                <a:spcPts val="0"/>
              </a:spcBef>
              <a:spcAft>
                <a:spcPts val="0"/>
              </a:spcAft>
              <a:buSzPts val="1300"/>
              <a:buChar char="○"/>
              <a:defRPr/>
            </a:lvl2pPr>
            <a:lvl3pPr indent="-311150" lvl="2" marL="1371600" rtl="0">
              <a:spcBef>
                <a:spcPts val="0"/>
              </a:spcBef>
              <a:spcAft>
                <a:spcPts val="0"/>
              </a:spcAft>
              <a:buSzPts val="1300"/>
              <a:buChar char="■"/>
              <a:defRPr/>
            </a:lvl3pPr>
            <a:lvl4pPr indent="-311150" lvl="3" marL="1828800" rtl="0">
              <a:spcBef>
                <a:spcPts val="0"/>
              </a:spcBef>
              <a:spcAft>
                <a:spcPts val="0"/>
              </a:spcAft>
              <a:buSzPts val="1300"/>
              <a:buChar char="●"/>
              <a:defRPr/>
            </a:lvl4pPr>
            <a:lvl5pPr indent="-311150" lvl="4" marL="2286000" rtl="0">
              <a:spcBef>
                <a:spcPts val="0"/>
              </a:spcBef>
              <a:spcAft>
                <a:spcPts val="0"/>
              </a:spcAft>
              <a:buSzPts val="1300"/>
              <a:buChar char="○"/>
              <a:defRPr/>
            </a:lvl5pPr>
            <a:lvl6pPr indent="-311150" lvl="5" marL="2743200" rtl="0">
              <a:spcBef>
                <a:spcPts val="0"/>
              </a:spcBef>
              <a:spcAft>
                <a:spcPts val="0"/>
              </a:spcAft>
              <a:buSzPts val="1300"/>
              <a:buChar char="■"/>
              <a:defRPr/>
            </a:lvl6pPr>
            <a:lvl7pPr indent="-311150" lvl="6" marL="3200400" rtl="0">
              <a:spcBef>
                <a:spcPts val="0"/>
              </a:spcBef>
              <a:spcAft>
                <a:spcPts val="0"/>
              </a:spcAft>
              <a:buSzPts val="1300"/>
              <a:buChar char="●"/>
              <a:defRPr/>
            </a:lvl7pPr>
            <a:lvl8pPr indent="-311150" lvl="7" marL="3657600" rtl="0">
              <a:spcBef>
                <a:spcPts val="0"/>
              </a:spcBef>
              <a:spcAft>
                <a:spcPts val="0"/>
              </a:spcAft>
              <a:buSzPts val="1300"/>
              <a:buChar char="○"/>
              <a:defRPr/>
            </a:lvl8pPr>
            <a:lvl9pPr indent="-311150" lvl="8" marL="4114800" rtl="0">
              <a:spcBef>
                <a:spcPts val="0"/>
              </a:spcBef>
              <a:spcAft>
                <a:spcPts val="0"/>
              </a:spcAft>
              <a:buSzPts val="1300"/>
              <a:buChar char="■"/>
              <a:defRPr/>
            </a:lvl9pPr>
          </a:lstStyle>
          <a:p/>
        </p:txBody>
      </p:sp>
      <p:sp>
        <p:nvSpPr>
          <p:cNvPr id="85" name="Google Shape;85;p21"/>
          <p:cNvSpPr txBox="1"/>
          <p:nvPr>
            <p:ph idx="12" type="sldNum"/>
          </p:nvPr>
        </p:nvSpPr>
        <p:spPr>
          <a:xfrm>
            <a:off x="6777966" y="9119180"/>
            <a:ext cx="438900" cy="769500"/>
          </a:xfrm>
          <a:prstGeom prst="rect">
            <a:avLst/>
          </a:prstGeom>
        </p:spPr>
        <p:txBody>
          <a:bodyPr anchorCtr="0" anchor="ctr" bIns="87650" lIns="87650" spcFirstLastPara="1" rIns="87650" wrap="square" tIns="8765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249360" y="4206107"/>
            <a:ext cx="68166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249360" y="8273124"/>
            <a:ext cx="4799100" cy="1183500"/>
          </a:xfrm>
          <a:prstGeom prst="rect">
            <a:avLst/>
          </a:prstGeom>
        </p:spPr>
        <p:txBody>
          <a:bodyPr anchorCtr="0" anchor="ctr" bIns="87650" lIns="87650" spcFirstLastPara="1" rIns="87650" wrap="square" tIns="87650">
            <a:normAutofit/>
          </a:bodyPr>
          <a:lstStyle>
            <a:lvl1pPr indent="-228600" lvl="0" marL="457200" rtl="0">
              <a:lnSpc>
                <a:spcPct val="100000"/>
              </a:lnSpc>
              <a:spcBef>
                <a:spcPts val="0"/>
              </a:spcBef>
              <a:spcAft>
                <a:spcPts val="0"/>
              </a:spcAft>
              <a:buSzPts val="1700"/>
              <a:buNone/>
              <a:defRPr/>
            </a:lvl1pPr>
          </a:lstStyle>
          <a:p/>
        </p:txBody>
      </p:sp>
      <p:sp>
        <p:nvSpPr>
          <p:cNvPr id="88" name="Google Shape;88;p22"/>
          <p:cNvSpPr txBox="1"/>
          <p:nvPr>
            <p:ph idx="12" type="sldNum"/>
          </p:nvPr>
        </p:nvSpPr>
        <p:spPr>
          <a:xfrm>
            <a:off x="6777966" y="9119180"/>
            <a:ext cx="438900" cy="769500"/>
          </a:xfrm>
          <a:prstGeom prst="rect">
            <a:avLst/>
          </a:prstGeom>
        </p:spPr>
        <p:txBody>
          <a:bodyPr anchorCtr="0" anchor="ctr" bIns="87650" lIns="87650" spcFirstLastPara="1" rIns="87650" wrap="square" tIns="8765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249360" y="2163089"/>
            <a:ext cx="6816600" cy="3839700"/>
          </a:xfrm>
          <a:prstGeom prst="rect">
            <a:avLst/>
          </a:prstGeom>
        </p:spPr>
        <p:txBody>
          <a:bodyPr anchorCtr="0" anchor="b" bIns="87650" lIns="87650" spcFirstLastPara="1" rIns="87650" wrap="square" tIns="87650">
            <a:normAutofit/>
          </a:bodyPr>
          <a:lstStyle>
            <a:lvl1pPr lvl="0" rtl="0" algn="ctr">
              <a:spcBef>
                <a:spcPts val="0"/>
              </a:spcBef>
              <a:spcAft>
                <a:spcPts val="0"/>
              </a:spcAft>
              <a:buSzPts val="11500"/>
              <a:buNone/>
              <a:defRPr sz="11500"/>
            </a:lvl1pPr>
            <a:lvl2pPr lvl="1" rtl="0" algn="ctr">
              <a:spcBef>
                <a:spcPts val="0"/>
              </a:spcBef>
              <a:spcAft>
                <a:spcPts val="0"/>
              </a:spcAft>
              <a:buSzPts val="11500"/>
              <a:buNone/>
              <a:defRPr sz="11500"/>
            </a:lvl2pPr>
            <a:lvl3pPr lvl="2" rtl="0" algn="ctr">
              <a:spcBef>
                <a:spcPts val="0"/>
              </a:spcBef>
              <a:spcAft>
                <a:spcPts val="0"/>
              </a:spcAft>
              <a:buSzPts val="11500"/>
              <a:buNone/>
              <a:defRPr sz="11500"/>
            </a:lvl3pPr>
            <a:lvl4pPr lvl="3" rtl="0" algn="ctr">
              <a:spcBef>
                <a:spcPts val="0"/>
              </a:spcBef>
              <a:spcAft>
                <a:spcPts val="0"/>
              </a:spcAft>
              <a:buSzPts val="11500"/>
              <a:buNone/>
              <a:defRPr sz="11500"/>
            </a:lvl4pPr>
            <a:lvl5pPr lvl="4" rtl="0" algn="ctr">
              <a:spcBef>
                <a:spcPts val="0"/>
              </a:spcBef>
              <a:spcAft>
                <a:spcPts val="0"/>
              </a:spcAft>
              <a:buSzPts val="11500"/>
              <a:buNone/>
              <a:defRPr sz="11500"/>
            </a:lvl5pPr>
            <a:lvl6pPr lvl="5" rtl="0" algn="ctr">
              <a:spcBef>
                <a:spcPts val="0"/>
              </a:spcBef>
              <a:spcAft>
                <a:spcPts val="0"/>
              </a:spcAft>
              <a:buSzPts val="11500"/>
              <a:buNone/>
              <a:defRPr sz="11500"/>
            </a:lvl6pPr>
            <a:lvl7pPr lvl="6" rtl="0" algn="ctr">
              <a:spcBef>
                <a:spcPts val="0"/>
              </a:spcBef>
              <a:spcAft>
                <a:spcPts val="0"/>
              </a:spcAft>
              <a:buSzPts val="11500"/>
              <a:buNone/>
              <a:defRPr sz="11500"/>
            </a:lvl7pPr>
            <a:lvl8pPr lvl="7" rtl="0" algn="ctr">
              <a:spcBef>
                <a:spcPts val="0"/>
              </a:spcBef>
              <a:spcAft>
                <a:spcPts val="0"/>
              </a:spcAft>
              <a:buSzPts val="11500"/>
              <a:buNone/>
              <a:defRPr sz="11500"/>
            </a:lvl8pPr>
            <a:lvl9pPr lvl="8" rtl="0" algn="ctr">
              <a:spcBef>
                <a:spcPts val="0"/>
              </a:spcBef>
              <a:spcAft>
                <a:spcPts val="0"/>
              </a:spcAft>
              <a:buSzPts val="11500"/>
              <a:buNone/>
              <a:defRPr sz="11500"/>
            </a:lvl9pPr>
          </a:lstStyle>
          <a:p>
            <a:r>
              <a:t>xx%</a:t>
            </a:r>
          </a:p>
        </p:txBody>
      </p:sp>
      <p:sp>
        <p:nvSpPr>
          <p:cNvPr id="91" name="Google Shape;91;p23"/>
          <p:cNvSpPr txBox="1"/>
          <p:nvPr>
            <p:ph idx="1" type="body"/>
          </p:nvPr>
        </p:nvSpPr>
        <p:spPr>
          <a:xfrm>
            <a:off x="249360" y="6164351"/>
            <a:ext cx="6816600" cy="2543700"/>
          </a:xfrm>
          <a:prstGeom prst="rect">
            <a:avLst/>
          </a:prstGeom>
        </p:spPr>
        <p:txBody>
          <a:bodyPr anchorCtr="0" anchor="t" bIns="87650" lIns="87650" spcFirstLastPara="1" rIns="87650" wrap="square" tIns="87650">
            <a:normAutofit/>
          </a:bodyPr>
          <a:lstStyle>
            <a:lvl1pPr indent="-336550" lvl="0" marL="457200" rtl="0" algn="ctr">
              <a:spcBef>
                <a:spcPts val="0"/>
              </a:spcBef>
              <a:spcAft>
                <a:spcPts val="0"/>
              </a:spcAft>
              <a:buSzPts val="1700"/>
              <a:buChar char="●"/>
              <a:defRPr/>
            </a:lvl1pPr>
            <a:lvl2pPr indent="-311150" lvl="1" marL="914400" rtl="0" algn="ctr">
              <a:spcBef>
                <a:spcPts val="0"/>
              </a:spcBef>
              <a:spcAft>
                <a:spcPts val="0"/>
              </a:spcAft>
              <a:buSzPts val="1300"/>
              <a:buChar char="○"/>
              <a:defRPr/>
            </a:lvl2pPr>
            <a:lvl3pPr indent="-311150" lvl="2" marL="1371600" rtl="0" algn="ctr">
              <a:spcBef>
                <a:spcPts val="0"/>
              </a:spcBef>
              <a:spcAft>
                <a:spcPts val="0"/>
              </a:spcAft>
              <a:buSzPts val="1300"/>
              <a:buChar char="■"/>
              <a:defRPr/>
            </a:lvl3pPr>
            <a:lvl4pPr indent="-311150" lvl="3" marL="1828800" rtl="0" algn="ctr">
              <a:spcBef>
                <a:spcPts val="0"/>
              </a:spcBef>
              <a:spcAft>
                <a:spcPts val="0"/>
              </a:spcAft>
              <a:buSzPts val="1300"/>
              <a:buChar char="●"/>
              <a:defRPr/>
            </a:lvl4pPr>
            <a:lvl5pPr indent="-311150" lvl="4" marL="2286000" rtl="0" algn="ctr">
              <a:spcBef>
                <a:spcPts val="0"/>
              </a:spcBef>
              <a:spcAft>
                <a:spcPts val="0"/>
              </a:spcAft>
              <a:buSzPts val="1300"/>
              <a:buChar char="○"/>
              <a:defRPr/>
            </a:lvl5pPr>
            <a:lvl6pPr indent="-311150" lvl="5" marL="2743200" rtl="0" algn="ctr">
              <a:spcBef>
                <a:spcPts val="0"/>
              </a:spcBef>
              <a:spcAft>
                <a:spcPts val="0"/>
              </a:spcAft>
              <a:buSzPts val="1300"/>
              <a:buChar char="■"/>
              <a:defRPr/>
            </a:lvl6pPr>
            <a:lvl7pPr indent="-311150" lvl="6" marL="3200400" rtl="0" algn="ctr">
              <a:spcBef>
                <a:spcPts val="0"/>
              </a:spcBef>
              <a:spcAft>
                <a:spcPts val="0"/>
              </a:spcAft>
              <a:buSzPts val="1300"/>
              <a:buChar char="●"/>
              <a:defRPr/>
            </a:lvl7pPr>
            <a:lvl8pPr indent="-311150" lvl="7" marL="3657600" rtl="0" algn="ctr">
              <a:spcBef>
                <a:spcPts val="0"/>
              </a:spcBef>
              <a:spcAft>
                <a:spcPts val="0"/>
              </a:spcAft>
              <a:buSzPts val="1300"/>
              <a:buChar char="○"/>
              <a:defRPr/>
            </a:lvl8pPr>
            <a:lvl9pPr indent="-311150" lvl="8" marL="4114800" rtl="0" algn="ctr">
              <a:spcBef>
                <a:spcPts val="0"/>
              </a:spcBef>
              <a:spcAft>
                <a:spcPts val="0"/>
              </a:spcAft>
              <a:buSzPts val="1300"/>
              <a:buChar char="■"/>
              <a:defRPr/>
            </a:lvl9pPr>
          </a:lstStyle>
          <a:p/>
        </p:txBody>
      </p:sp>
      <p:sp>
        <p:nvSpPr>
          <p:cNvPr id="92" name="Google Shape;92;p23"/>
          <p:cNvSpPr txBox="1"/>
          <p:nvPr>
            <p:ph idx="12" type="sldNum"/>
          </p:nvPr>
        </p:nvSpPr>
        <p:spPr>
          <a:xfrm>
            <a:off x="6777966" y="9119180"/>
            <a:ext cx="438900" cy="769500"/>
          </a:xfrm>
          <a:prstGeom prst="rect">
            <a:avLst/>
          </a:prstGeom>
        </p:spPr>
        <p:txBody>
          <a:bodyPr anchorCtr="0" anchor="ctr" bIns="87650" lIns="87650" spcFirstLastPara="1" rIns="87650" wrap="square" tIns="8765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6777966" y="9119180"/>
            <a:ext cx="438900" cy="769500"/>
          </a:xfrm>
          <a:prstGeom prst="rect">
            <a:avLst/>
          </a:prstGeom>
        </p:spPr>
        <p:txBody>
          <a:bodyPr anchorCtr="0" anchor="ctr" bIns="87650" lIns="87650" spcFirstLastPara="1" rIns="87650" wrap="square" tIns="8765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249360" y="870271"/>
            <a:ext cx="6816600" cy="11199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249360" y="2253729"/>
            <a:ext cx="6816600" cy="6681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249360" y="870271"/>
            <a:ext cx="6816600" cy="11199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249360" y="2253729"/>
            <a:ext cx="3199800" cy="6681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3865920" y="2253729"/>
            <a:ext cx="3199800" cy="6681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249360" y="870271"/>
            <a:ext cx="6816600" cy="11199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249360" y="1086507"/>
            <a:ext cx="2246400" cy="14778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249360" y="2717440"/>
            <a:ext cx="2246400" cy="6217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392200" y="880293"/>
            <a:ext cx="5094300" cy="7999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3657600" y="-244"/>
            <a:ext cx="36576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12400" y="2411542"/>
            <a:ext cx="3236100" cy="2898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12400" y="5481569"/>
            <a:ext cx="3236100" cy="2415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3951600" y="1415969"/>
            <a:ext cx="3069600" cy="7226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249360" y="8273124"/>
            <a:ext cx="4799100" cy="11832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9360" y="870271"/>
            <a:ext cx="6816600" cy="11199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49360" y="2253729"/>
            <a:ext cx="6816600" cy="6681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6777966" y="9119180"/>
            <a:ext cx="438900" cy="7698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49360" y="870271"/>
            <a:ext cx="6816600" cy="1119900"/>
          </a:xfrm>
          <a:prstGeom prst="rect">
            <a:avLst/>
          </a:prstGeom>
          <a:noFill/>
          <a:ln>
            <a:noFill/>
          </a:ln>
        </p:spPr>
        <p:txBody>
          <a:bodyPr anchorCtr="0" anchor="t" bIns="87650" lIns="87650" spcFirstLastPara="1" rIns="87650" wrap="square" tIns="87650">
            <a:normAutofit/>
          </a:bodyPr>
          <a:lstStyle>
            <a:lvl1pPr lvl="0" rtl="0">
              <a:spcBef>
                <a:spcPts val="0"/>
              </a:spcBef>
              <a:spcAft>
                <a:spcPts val="0"/>
              </a:spcAft>
              <a:buClr>
                <a:schemeClr val="dk1"/>
              </a:buClr>
              <a:buSzPts val="2700"/>
              <a:buNone/>
              <a:defRPr sz="2700">
                <a:solidFill>
                  <a:schemeClr val="dk1"/>
                </a:solidFill>
              </a:defRPr>
            </a:lvl1pPr>
            <a:lvl2pPr lvl="1" rtl="0">
              <a:spcBef>
                <a:spcPts val="0"/>
              </a:spcBef>
              <a:spcAft>
                <a:spcPts val="0"/>
              </a:spcAft>
              <a:buClr>
                <a:schemeClr val="dk1"/>
              </a:buClr>
              <a:buSzPts val="2700"/>
              <a:buNone/>
              <a:defRPr sz="2700">
                <a:solidFill>
                  <a:schemeClr val="dk1"/>
                </a:solidFill>
              </a:defRPr>
            </a:lvl2pPr>
            <a:lvl3pPr lvl="2" rtl="0">
              <a:spcBef>
                <a:spcPts val="0"/>
              </a:spcBef>
              <a:spcAft>
                <a:spcPts val="0"/>
              </a:spcAft>
              <a:buClr>
                <a:schemeClr val="dk1"/>
              </a:buClr>
              <a:buSzPts val="2700"/>
              <a:buNone/>
              <a:defRPr sz="2700">
                <a:solidFill>
                  <a:schemeClr val="dk1"/>
                </a:solidFill>
              </a:defRPr>
            </a:lvl3pPr>
            <a:lvl4pPr lvl="3" rtl="0">
              <a:spcBef>
                <a:spcPts val="0"/>
              </a:spcBef>
              <a:spcAft>
                <a:spcPts val="0"/>
              </a:spcAft>
              <a:buClr>
                <a:schemeClr val="dk1"/>
              </a:buClr>
              <a:buSzPts val="2700"/>
              <a:buNone/>
              <a:defRPr sz="2700">
                <a:solidFill>
                  <a:schemeClr val="dk1"/>
                </a:solidFill>
              </a:defRPr>
            </a:lvl4pPr>
            <a:lvl5pPr lvl="4" rtl="0">
              <a:spcBef>
                <a:spcPts val="0"/>
              </a:spcBef>
              <a:spcAft>
                <a:spcPts val="0"/>
              </a:spcAft>
              <a:buClr>
                <a:schemeClr val="dk1"/>
              </a:buClr>
              <a:buSzPts val="2700"/>
              <a:buNone/>
              <a:defRPr sz="2700">
                <a:solidFill>
                  <a:schemeClr val="dk1"/>
                </a:solidFill>
              </a:defRPr>
            </a:lvl5pPr>
            <a:lvl6pPr lvl="5" rtl="0">
              <a:spcBef>
                <a:spcPts val="0"/>
              </a:spcBef>
              <a:spcAft>
                <a:spcPts val="0"/>
              </a:spcAft>
              <a:buClr>
                <a:schemeClr val="dk1"/>
              </a:buClr>
              <a:buSzPts val="2700"/>
              <a:buNone/>
              <a:defRPr sz="2700">
                <a:solidFill>
                  <a:schemeClr val="dk1"/>
                </a:solidFill>
              </a:defRPr>
            </a:lvl6pPr>
            <a:lvl7pPr lvl="6" rtl="0">
              <a:spcBef>
                <a:spcPts val="0"/>
              </a:spcBef>
              <a:spcAft>
                <a:spcPts val="0"/>
              </a:spcAft>
              <a:buClr>
                <a:schemeClr val="dk1"/>
              </a:buClr>
              <a:buSzPts val="2700"/>
              <a:buNone/>
              <a:defRPr sz="2700">
                <a:solidFill>
                  <a:schemeClr val="dk1"/>
                </a:solidFill>
              </a:defRPr>
            </a:lvl7pPr>
            <a:lvl8pPr lvl="7" rtl="0">
              <a:spcBef>
                <a:spcPts val="0"/>
              </a:spcBef>
              <a:spcAft>
                <a:spcPts val="0"/>
              </a:spcAft>
              <a:buClr>
                <a:schemeClr val="dk1"/>
              </a:buClr>
              <a:buSzPts val="2700"/>
              <a:buNone/>
              <a:defRPr sz="2700">
                <a:solidFill>
                  <a:schemeClr val="dk1"/>
                </a:solidFill>
              </a:defRPr>
            </a:lvl8pPr>
            <a:lvl9pPr lvl="8" rtl="0">
              <a:spcBef>
                <a:spcPts val="0"/>
              </a:spcBef>
              <a:spcAft>
                <a:spcPts val="0"/>
              </a:spcAft>
              <a:buClr>
                <a:schemeClr val="dk1"/>
              </a:buClr>
              <a:buSzPts val="2700"/>
              <a:buNone/>
              <a:defRPr sz="2700">
                <a:solidFill>
                  <a:schemeClr val="dk1"/>
                </a:solidFill>
              </a:defRPr>
            </a:lvl9pPr>
          </a:lstStyle>
          <a:p/>
        </p:txBody>
      </p:sp>
      <p:sp>
        <p:nvSpPr>
          <p:cNvPr id="52" name="Google Shape;52;p13"/>
          <p:cNvSpPr txBox="1"/>
          <p:nvPr>
            <p:ph idx="1" type="body"/>
          </p:nvPr>
        </p:nvSpPr>
        <p:spPr>
          <a:xfrm>
            <a:off x="249360" y="2253729"/>
            <a:ext cx="6816600" cy="6681000"/>
          </a:xfrm>
          <a:prstGeom prst="rect">
            <a:avLst/>
          </a:prstGeom>
          <a:noFill/>
          <a:ln>
            <a:noFill/>
          </a:ln>
        </p:spPr>
        <p:txBody>
          <a:bodyPr anchorCtr="0" anchor="t" bIns="87650" lIns="87650" spcFirstLastPara="1" rIns="87650" wrap="square" tIns="87650">
            <a:normAutofit/>
          </a:bodyPr>
          <a:lstStyle>
            <a:lvl1pPr indent="-336550" lvl="0" marL="457200" rtl="0">
              <a:lnSpc>
                <a:spcPct val="115000"/>
              </a:lnSpc>
              <a:spcBef>
                <a:spcPts val="0"/>
              </a:spcBef>
              <a:spcAft>
                <a:spcPts val="0"/>
              </a:spcAft>
              <a:buClr>
                <a:schemeClr val="dk2"/>
              </a:buClr>
              <a:buSzPts val="1700"/>
              <a:buChar char="●"/>
              <a:defRPr sz="1700">
                <a:solidFill>
                  <a:schemeClr val="dk2"/>
                </a:solidFill>
              </a:defRPr>
            </a:lvl1pPr>
            <a:lvl2pPr indent="-311150" lvl="1" marL="914400" rtl="0">
              <a:lnSpc>
                <a:spcPct val="115000"/>
              </a:lnSpc>
              <a:spcBef>
                <a:spcPts val="0"/>
              </a:spcBef>
              <a:spcAft>
                <a:spcPts val="0"/>
              </a:spcAft>
              <a:buClr>
                <a:schemeClr val="dk2"/>
              </a:buClr>
              <a:buSzPts val="1300"/>
              <a:buChar char="○"/>
              <a:defRPr sz="1300">
                <a:solidFill>
                  <a:schemeClr val="dk2"/>
                </a:solidFill>
              </a:defRPr>
            </a:lvl2pPr>
            <a:lvl3pPr indent="-311150" lvl="2" marL="1371600" rtl="0">
              <a:lnSpc>
                <a:spcPct val="115000"/>
              </a:lnSpc>
              <a:spcBef>
                <a:spcPts val="0"/>
              </a:spcBef>
              <a:spcAft>
                <a:spcPts val="0"/>
              </a:spcAft>
              <a:buClr>
                <a:schemeClr val="dk2"/>
              </a:buClr>
              <a:buSzPts val="1300"/>
              <a:buChar char="■"/>
              <a:defRPr sz="1300">
                <a:solidFill>
                  <a:schemeClr val="dk2"/>
                </a:solidFill>
              </a:defRPr>
            </a:lvl3pPr>
            <a:lvl4pPr indent="-311150" lvl="3" marL="1828800" rtl="0">
              <a:lnSpc>
                <a:spcPct val="115000"/>
              </a:lnSpc>
              <a:spcBef>
                <a:spcPts val="0"/>
              </a:spcBef>
              <a:spcAft>
                <a:spcPts val="0"/>
              </a:spcAft>
              <a:buClr>
                <a:schemeClr val="dk2"/>
              </a:buClr>
              <a:buSzPts val="1300"/>
              <a:buChar char="●"/>
              <a:defRPr sz="1300">
                <a:solidFill>
                  <a:schemeClr val="dk2"/>
                </a:solidFill>
              </a:defRPr>
            </a:lvl4pPr>
            <a:lvl5pPr indent="-311150" lvl="4" marL="2286000" rtl="0">
              <a:lnSpc>
                <a:spcPct val="115000"/>
              </a:lnSpc>
              <a:spcBef>
                <a:spcPts val="0"/>
              </a:spcBef>
              <a:spcAft>
                <a:spcPts val="0"/>
              </a:spcAft>
              <a:buClr>
                <a:schemeClr val="dk2"/>
              </a:buClr>
              <a:buSzPts val="1300"/>
              <a:buChar char="○"/>
              <a:defRPr sz="1300">
                <a:solidFill>
                  <a:schemeClr val="dk2"/>
                </a:solidFill>
              </a:defRPr>
            </a:lvl5pPr>
            <a:lvl6pPr indent="-311150" lvl="5" marL="2743200" rtl="0">
              <a:lnSpc>
                <a:spcPct val="115000"/>
              </a:lnSpc>
              <a:spcBef>
                <a:spcPts val="0"/>
              </a:spcBef>
              <a:spcAft>
                <a:spcPts val="0"/>
              </a:spcAft>
              <a:buClr>
                <a:schemeClr val="dk2"/>
              </a:buClr>
              <a:buSzPts val="1300"/>
              <a:buChar char="■"/>
              <a:defRPr sz="1300">
                <a:solidFill>
                  <a:schemeClr val="dk2"/>
                </a:solidFill>
              </a:defRPr>
            </a:lvl6pPr>
            <a:lvl7pPr indent="-311150" lvl="6" marL="3200400" rtl="0">
              <a:lnSpc>
                <a:spcPct val="115000"/>
              </a:lnSpc>
              <a:spcBef>
                <a:spcPts val="0"/>
              </a:spcBef>
              <a:spcAft>
                <a:spcPts val="0"/>
              </a:spcAft>
              <a:buClr>
                <a:schemeClr val="dk2"/>
              </a:buClr>
              <a:buSzPts val="1300"/>
              <a:buChar char="●"/>
              <a:defRPr sz="1300">
                <a:solidFill>
                  <a:schemeClr val="dk2"/>
                </a:solidFill>
              </a:defRPr>
            </a:lvl7pPr>
            <a:lvl8pPr indent="-311150" lvl="7" marL="3657600" rtl="0">
              <a:lnSpc>
                <a:spcPct val="115000"/>
              </a:lnSpc>
              <a:spcBef>
                <a:spcPts val="0"/>
              </a:spcBef>
              <a:spcAft>
                <a:spcPts val="0"/>
              </a:spcAft>
              <a:buClr>
                <a:schemeClr val="dk2"/>
              </a:buClr>
              <a:buSzPts val="1300"/>
              <a:buChar char="○"/>
              <a:defRPr sz="1300">
                <a:solidFill>
                  <a:schemeClr val="dk2"/>
                </a:solidFill>
              </a:defRPr>
            </a:lvl8pPr>
            <a:lvl9pPr indent="-311150" lvl="8" marL="4114800" rtl="0">
              <a:lnSpc>
                <a:spcPct val="115000"/>
              </a:lnSpc>
              <a:spcBef>
                <a:spcPts val="0"/>
              </a:spcBef>
              <a:spcAft>
                <a:spcPts val="0"/>
              </a:spcAft>
              <a:buClr>
                <a:schemeClr val="dk2"/>
              </a:buClr>
              <a:buSzPts val="1300"/>
              <a:buChar char="■"/>
              <a:defRPr sz="1300">
                <a:solidFill>
                  <a:schemeClr val="dk2"/>
                </a:solidFill>
              </a:defRPr>
            </a:lvl9pPr>
          </a:lstStyle>
          <a:p/>
        </p:txBody>
      </p:sp>
      <p:sp>
        <p:nvSpPr>
          <p:cNvPr id="53" name="Google Shape;53;p13"/>
          <p:cNvSpPr txBox="1"/>
          <p:nvPr>
            <p:ph idx="12" type="sldNum"/>
          </p:nvPr>
        </p:nvSpPr>
        <p:spPr>
          <a:xfrm>
            <a:off x="6777966" y="9119180"/>
            <a:ext cx="438900" cy="769500"/>
          </a:xfrm>
          <a:prstGeom prst="rect">
            <a:avLst/>
          </a:prstGeom>
          <a:noFill/>
          <a:ln>
            <a:noFill/>
          </a:ln>
        </p:spPr>
        <p:txBody>
          <a:bodyPr anchorCtr="0" anchor="ctr" bIns="87650" lIns="87650" spcFirstLastPara="1" rIns="87650" wrap="square" tIns="87650">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hyperlink" Target="http://google.com" TargetMode="External"/><Relationship Id="rId4" Type="http://schemas.openxmlformats.org/officeDocument/2006/relationships/hyperlink" Target="http://google.com" TargetMode="External"/><Relationship Id="rId5" Type="http://schemas.openxmlformats.org/officeDocument/2006/relationships/hyperlink" Target="http://google.com" TargetMode="External"/><Relationship Id="rId6" Type="http://schemas.openxmlformats.org/officeDocument/2006/relationships/hyperlink" Target="http://google.com" TargetMode="External"/><Relationship Id="rId7" Type="http://schemas.openxmlformats.org/officeDocument/2006/relationships/hyperlink" Target="http://google.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5.xml"/><Relationship Id="rId5" Type="http://schemas.openxmlformats.org/officeDocument/2006/relationships/slide" Target="/ppt/slides/slide7.xml"/><Relationship Id="rId6" Type="http://schemas.openxmlformats.org/officeDocument/2006/relationships/slide" Target="/ppt/slides/slide11.xml"/><Relationship Id="rId7" Type="http://schemas.openxmlformats.org/officeDocument/2006/relationships/slide" Target="/ppt/slides/slide14.xml"/><Relationship Id="rId8" Type="http://schemas.openxmlformats.org/officeDocument/2006/relationships/slide" Target="/ppt/slides/slide2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hyperlink" Target="https://www.google.com/maps/search/Encore+at+the+Wynn,+3131+Las+Vegas+Blvd+S,+Las+Vegas,+NV+89109+-+Ravel+Room?source=mc" TargetMode="External"/><Relationship Id="rId4" Type="http://schemas.openxmlformats.org/officeDocument/2006/relationships/hyperlink" Target="https://www.smithandwollensky.com/our-restaurants/las-vega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hyperlink" Target="https://www.hhs.gov/coronavirus/community-based-testing-sites/index.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E374B"/>
        </a:solidFill>
      </p:bgPr>
    </p:bg>
    <p:spTree>
      <p:nvGrpSpPr>
        <p:cNvPr id="98" name="Shape 98"/>
        <p:cNvGrpSpPr/>
        <p:nvPr/>
      </p:nvGrpSpPr>
      <p:grpSpPr>
        <a:xfrm>
          <a:off x="0" y="0"/>
          <a:ext cx="0" cy="0"/>
          <a:chOff x="0" y="0"/>
          <a:chExt cx="0" cy="0"/>
        </a:xfrm>
      </p:grpSpPr>
      <p:sp>
        <p:nvSpPr>
          <p:cNvPr id="99" name="Google Shape;99;p25"/>
          <p:cNvSpPr/>
          <p:nvPr/>
        </p:nvSpPr>
        <p:spPr>
          <a:xfrm>
            <a:off x="5145325" y="-21300"/>
            <a:ext cx="2272200" cy="10058400"/>
          </a:xfrm>
          <a:prstGeom prst="rect">
            <a:avLst/>
          </a:prstGeom>
          <a:solidFill>
            <a:srgbClr val="EBE9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0" name="Google Shape;100;p25"/>
          <p:cNvPicPr preferRelativeResize="0"/>
          <p:nvPr/>
        </p:nvPicPr>
        <p:blipFill rotWithShape="1">
          <a:blip r:embed="rId3">
            <a:alphaModFix/>
          </a:blip>
          <a:srcRect b="53662" l="29792" r="55530" t="0"/>
          <a:stretch/>
        </p:blipFill>
        <p:spPr>
          <a:xfrm>
            <a:off x="5337397" y="279098"/>
            <a:ext cx="2088478" cy="4374194"/>
          </a:xfrm>
          <a:prstGeom prst="rect">
            <a:avLst/>
          </a:prstGeom>
          <a:noFill/>
          <a:ln>
            <a:noFill/>
          </a:ln>
        </p:spPr>
      </p:pic>
      <p:pic>
        <p:nvPicPr>
          <p:cNvPr id="101" name="Google Shape;101;p25"/>
          <p:cNvPicPr preferRelativeResize="0"/>
          <p:nvPr/>
        </p:nvPicPr>
        <p:blipFill rotWithShape="1">
          <a:blip r:embed="rId3">
            <a:alphaModFix/>
          </a:blip>
          <a:srcRect b="709" l="29792" r="55530" t="47881"/>
          <a:stretch/>
        </p:blipFill>
        <p:spPr>
          <a:xfrm>
            <a:off x="5337397" y="4824026"/>
            <a:ext cx="2088478" cy="4852971"/>
          </a:xfrm>
          <a:prstGeom prst="rect">
            <a:avLst/>
          </a:prstGeom>
          <a:noFill/>
          <a:ln>
            <a:noFill/>
          </a:ln>
        </p:spPr>
      </p:pic>
      <p:sp>
        <p:nvSpPr>
          <p:cNvPr id="102" name="Google Shape;102;p25"/>
          <p:cNvSpPr txBox="1"/>
          <p:nvPr/>
        </p:nvSpPr>
        <p:spPr>
          <a:xfrm>
            <a:off x="6830703" y="-1295"/>
            <a:ext cx="381600" cy="10038300"/>
          </a:xfrm>
          <a:prstGeom prst="rect">
            <a:avLst/>
          </a:prstGeom>
          <a:solidFill>
            <a:srgbClr val="5E374B">
              <a:alpha val="7598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5"/>
          <p:cNvSpPr txBox="1"/>
          <p:nvPr/>
        </p:nvSpPr>
        <p:spPr>
          <a:xfrm>
            <a:off x="286850" y="3976350"/>
            <a:ext cx="4684800" cy="195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EBE9DA"/>
                </a:solidFill>
                <a:latin typeface="Montserrat"/>
                <a:ea typeface="Montserrat"/>
                <a:cs typeface="Montserrat"/>
                <a:sym typeface="Montserrat"/>
              </a:rPr>
              <a:t>Prepared for:</a:t>
            </a:r>
            <a:endParaRPr b="1" sz="2000">
              <a:solidFill>
                <a:srgbClr val="EBE9DA"/>
              </a:solidFill>
              <a:latin typeface="Montserrat"/>
              <a:ea typeface="Montserrat"/>
              <a:cs typeface="Montserrat"/>
              <a:sym typeface="Montserrat"/>
            </a:endParaRPr>
          </a:p>
          <a:p>
            <a:pPr indent="0" lvl="0" marL="0" rtl="0" algn="l">
              <a:spcBef>
                <a:spcPts val="0"/>
              </a:spcBef>
              <a:spcAft>
                <a:spcPts val="0"/>
              </a:spcAft>
              <a:buNone/>
            </a:pPr>
            <a:r>
              <a:t/>
            </a:r>
            <a:endParaRPr b="1" sz="2000">
              <a:solidFill>
                <a:srgbClr val="EBE9DA"/>
              </a:solidFill>
              <a:latin typeface="Montserrat"/>
              <a:ea typeface="Montserrat"/>
              <a:cs typeface="Montserrat"/>
              <a:sym typeface="Montserrat"/>
            </a:endParaRPr>
          </a:p>
          <a:p>
            <a:pPr indent="0" lvl="0" marL="0" rtl="0" algn="l">
              <a:spcBef>
                <a:spcPts val="0"/>
              </a:spcBef>
              <a:spcAft>
                <a:spcPts val="0"/>
              </a:spcAft>
              <a:buNone/>
            </a:pPr>
            <a:r>
              <a:rPr b="1" lang="en" sz="2800">
                <a:solidFill>
                  <a:srgbClr val="EBE9DA"/>
                </a:solidFill>
                <a:latin typeface="Montserrat"/>
                <a:ea typeface="Montserrat"/>
                <a:cs typeface="Montserrat"/>
                <a:sym typeface="Montserrat"/>
              </a:rPr>
              <a:t>Gary Perez </a:t>
            </a:r>
            <a:endParaRPr b="1" sz="2800">
              <a:solidFill>
                <a:srgbClr val="EBE9DA"/>
              </a:solidFill>
              <a:latin typeface="Montserrat"/>
              <a:ea typeface="Montserrat"/>
              <a:cs typeface="Montserrat"/>
              <a:sym typeface="Montserrat"/>
            </a:endParaRPr>
          </a:p>
          <a:p>
            <a:pPr indent="0" lvl="0" marL="0" rtl="0" algn="l">
              <a:spcBef>
                <a:spcPts val="0"/>
              </a:spcBef>
              <a:spcAft>
                <a:spcPts val="0"/>
              </a:spcAft>
              <a:buNone/>
            </a:pPr>
            <a:r>
              <a:rPr lang="en" sz="2500">
                <a:solidFill>
                  <a:srgbClr val="EBE9DA"/>
                </a:solidFill>
                <a:latin typeface="Montserrat Medium"/>
                <a:ea typeface="Montserrat Medium"/>
                <a:cs typeface="Montserrat Medium"/>
                <a:sym typeface="Montserrat Medium"/>
              </a:rPr>
              <a:t>AWS Reinvent Conference</a:t>
            </a:r>
            <a:endParaRPr sz="2500">
              <a:solidFill>
                <a:srgbClr val="EBE9DA"/>
              </a:solidFill>
              <a:latin typeface="Montserrat Medium"/>
              <a:ea typeface="Montserrat Medium"/>
              <a:cs typeface="Montserrat Medium"/>
              <a:sym typeface="Montserrat Medium"/>
            </a:endParaRPr>
          </a:p>
          <a:p>
            <a:pPr indent="0" lvl="0" marL="0" rtl="0" algn="l">
              <a:spcBef>
                <a:spcPts val="0"/>
              </a:spcBef>
              <a:spcAft>
                <a:spcPts val="0"/>
              </a:spcAft>
              <a:buNone/>
            </a:pPr>
            <a:r>
              <a:rPr lang="en" sz="2200">
                <a:solidFill>
                  <a:srgbClr val="EBE9DA"/>
                </a:solidFill>
                <a:latin typeface="Montserrat"/>
                <a:ea typeface="Montserrat"/>
                <a:cs typeface="Montserrat"/>
                <a:sym typeface="Montserrat"/>
              </a:rPr>
              <a:t>Nov 29th - Dec </a:t>
            </a:r>
            <a:r>
              <a:rPr lang="en" sz="2200">
                <a:solidFill>
                  <a:srgbClr val="EBE9DA"/>
                </a:solidFill>
                <a:latin typeface="Montserrat"/>
                <a:ea typeface="Montserrat"/>
                <a:cs typeface="Montserrat"/>
                <a:sym typeface="Montserrat"/>
              </a:rPr>
              <a:t>4th </a:t>
            </a:r>
            <a:endParaRPr sz="2200">
              <a:solidFill>
                <a:srgbClr val="EBE9DA"/>
              </a:solidFill>
              <a:latin typeface="Montserrat"/>
              <a:ea typeface="Montserrat"/>
              <a:cs typeface="Montserrat"/>
              <a:sym typeface="Montserrat"/>
            </a:endParaRPr>
          </a:p>
        </p:txBody>
      </p:sp>
      <p:sp>
        <p:nvSpPr>
          <p:cNvPr id="104" name="Google Shape;104;p25"/>
          <p:cNvSpPr txBox="1"/>
          <p:nvPr/>
        </p:nvSpPr>
        <p:spPr>
          <a:xfrm>
            <a:off x="775550" y="1628875"/>
            <a:ext cx="4684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000">
                <a:solidFill>
                  <a:srgbClr val="EBE9DA"/>
                </a:solidFill>
                <a:latin typeface="Montserrat"/>
                <a:ea typeface="Montserrat"/>
                <a:cs typeface="Montserrat"/>
                <a:sym typeface="Montserrat"/>
              </a:rPr>
              <a:t>Travel Pack</a:t>
            </a:r>
            <a:endParaRPr b="1" sz="4000">
              <a:solidFill>
                <a:srgbClr val="EBE9DA"/>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4"/>
          <p:cNvSpPr txBox="1"/>
          <p:nvPr/>
        </p:nvSpPr>
        <p:spPr>
          <a:xfrm>
            <a:off x="332150" y="443400"/>
            <a:ext cx="6122100" cy="946800"/>
          </a:xfrm>
          <a:prstGeom prst="rect">
            <a:avLst/>
          </a:prstGeom>
          <a:noFill/>
          <a:ln>
            <a:noFill/>
          </a:ln>
        </p:spPr>
        <p:txBody>
          <a:bodyPr anchorCtr="0" anchor="t" bIns="87650" lIns="87650" spcFirstLastPara="1" rIns="87650" wrap="square" tIns="87650">
            <a:spAutoFit/>
          </a:bodyPr>
          <a:lstStyle/>
          <a:p>
            <a:pPr indent="0" lvl="0" marL="0" rtl="0" algn="l">
              <a:spcBef>
                <a:spcPts val="0"/>
              </a:spcBef>
              <a:spcAft>
                <a:spcPts val="0"/>
              </a:spcAft>
              <a:buNone/>
            </a:pPr>
            <a:r>
              <a:rPr b="1" lang="en" sz="3000">
                <a:solidFill>
                  <a:srgbClr val="5E374B"/>
                </a:solidFill>
                <a:latin typeface="Montserrat"/>
                <a:ea typeface="Montserrat"/>
                <a:cs typeface="Montserrat"/>
                <a:sym typeface="Montserrat"/>
              </a:rPr>
              <a:t>Your COVID Vaccine Card</a:t>
            </a:r>
            <a:endParaRPr b="1" sz="3000">
              <a:solidFill>
                <a:srgbClr val="5E374B"/>
              </a:solidFill>
              <a:latin typeface="Montserrat"/>
              <a:ea typeface="Montserrat"/>
              <a:cs typeface="Montserrat"/>
              <a:sym typeface="Montserrat"/>
            </a:endParaRPr>
          </a:p>
          <a:p>
            <a:pPr indent="0" lvl="0" marL="0" rtl="0" algn="l">
              <a:spcBef>
                <a:spcPts val="0"/>
              </a:spcBef>
              <a:spcAft>
                <a:spcPts val="0"/>
              </a:spcAft>
              <a:buNone/>
            </a:pPr>
            <a:r>
              <a:rPr b="1" i="1" lang="en" sz="2000">
                <a:solidFill>
                  <a:srgbClr val="5E374B"/>
                </a:solidFill>
                <a:latin typeface="Montserrat"/>
                <a:ea typeface="Montserrat"/>
                <a:cs typeface="Montserrat"/>
                <a:sym typeface="Montserrat"/>
              </a:rPr>
              <a:t>(May be required to enter some events)</a:t>
            </a:r>
            <a:endParaRPr b="1" i="1" sz="2000">
              <a:solidFill>
                <a:srgbClr val="5E374B"/>
              </a:solidFill>
              <a:latin typeface="Montserrat"/>
              <a:ea typeface="Montserrat"/>
              <a:cs typeface="Montserrat"/>
              <a:sym typeface="Montserrat"/>
            </a:endParaRPr>
          </a:p>
        </p:txBody>
      </p:sp>
      <p:sp>
        <p:nvSpPr>
          <p:cNvPr id="174" name="Google Shape;174;p34"/>
          <p:cNvSpPr/>
          <p:nvPr/>
        </p:nvSpPr>
        <p:spPr>
          <a:xfrm>
            <a:off x="0" y="9524123"/>
            <a:ext cx="7315200" cy="534600"/>
          </a:xfrm>
          <a:prstGeom prst="rect">
            <a:avLst/>
          </a:prstGeom>
          <a:solidFill>
            <a:srgbClr val="EBE9DA"/>
          </a:solidFill>
          <a:ln>
            <a:noFill/>
          </a:ln>
        </p:spPr>
        <p:txBody>
          <a:bodyPr anchorCtr="0" anchor="ctr" bIns="87650" lIns="87650" spcFirstLastPara="1" rIns="87650" wrap="square" tIns="87650">
            <a:noAutofit/>
          </a:bodyPr>
          <a:lstStyle/>
          <a:p>
            <a:pPr indent="0" lvl="0" marL="0" rtl="0" algn="l">
              <a:spcBef>
                <a:spcPts val="0"/>
              </a:spcBef>
              <a:spcAft>
                <a:spcPts val="0"/>
              </a:spcAft>
              <a:buNone/>
            </a:pPr>
            <a:r>
              <a:t/>
            </a:r>
            <a:endParaRPr/>
          </a:p>
        </p:txBody>
      </p:sp>
      <p:sp>
        <p:nvSpPr>
          <p:cNvPr id="175" name="Google Shape;175;p34"/>
          <p:cNvSpPr txBox="1"/>
          <p:nvPr/>
        </p:nvSpPr>
        <p:spPr>
          <a:xfrm>
            <a:off x="6705939" y="0"/>
            <a:ext cx="390900" cy="1082100"/>
          </a:xfrm>
          <a:prstGeom prst="rect">
            <a:avLst/>
          </a:prstGeom>
          <a:solidFill>
            <a:srgbClr val="5E374B">
              <a:alpha val="75980"/>
            </a:srgbClr>
          </a:solidFill>
          <a:ln>
            <a:noFill/>
          </a:ln>
        </p:spPr>
        <p:txBody>
          <a:bodyPr anchorCtr="0" anchor="t" bIns="87650" lIns="87650" spcFirstLastPara="1" rIns="87650" wrap="square" tIns="87650">
            <a:noAutofit/>
          </a:bodyPr>
          <a:lstStyle/>
          <a:p>
            <a:pPr indent="0" lvl="0" marL="0" rtl="0" algn="l">
              <a:spcBef>
                <a:spcPts val="0"/>
              </a:spcBef>
              <a:spcAft>
                <a:spcPts val="0"/>
              </a:spcAft>
              <a:buNone/>
            </a:pPr>
            <a:r>
              <a:t/>
            </a:r>
            <a:endParaRPr sz="1300"/>
          </a:p>
        </p:txBody>
      </p:sp>
      <p:pic>
        <p:nvPicPr>
          <p:cNvPr id="176" name="Google Shape;176;p34"/>
          <p:cNvPicPr preferRelativeResize="0"/>
          <p:nvPr/>
        </p:nvPicPr>
        <p:blipFill>
          <a:blip r:embed="rId3">
            <a:alphaModFix/>
          </a:blip>
          <a:stretch>
            <a:fillRect/>
          </a:stretch>
        </p:blipFill>
        <p:spPr>
          <a:xfrm>
            <a:off x="941025" y="2439150"/>
            <a:ext cx="5588165" cy="41226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5"/>
          <p:cNvSpPr/>
          <p:nvPr/>
        </p:nvSpPr>
        <p:spPr>
          <a:xfrm>
            <a:off x="176590" y="221968"/>
            <a:ext cx="6951900" cy="9628200"/>
          </a:xfrm>
          <a:prstGeom prst="rect">
            <a:avLst/>
          </a:prstGeom>
          <a:solidFill>
            <a:srgbClr val="5E374B"/>
          </a:solidFill>
          <a:ln>
            <a:noFill/>
          </a:ln>
        </p:spPr>
        <p:txBody>
          <a:bodyPr anchorCtr="0" anchor="ctr" bIns="87650" lIns="87650" spcFirstLastPara="1" rIns="87650" wrap="square" tIns="87650">
            <a:noAutofit/>
          </a:bodyPr>
          <a:lstStyle/>
          <a:p>
            <a:pPr indent="0" lvl="0" marL="0" rtl="0" algn="l">
              <a:spcBef>
                <a:spcPts val="0"/>
              </a:spcBef>
              <a:spcAft>
                <a:spcPts val="0"/>
              </a:spcAft>
              <a:buNone/>
            </a:pPr>
            <a:r>
              <a:t/>
            </a:r>
            <a:endParaRPr/>
          </a:p>
        </p:txBody>
      </p:sp>
      <p:cxnSp>
        <p:nvCxnSpPr>
          <p:cNvPr id="182" name="Google Shape;182;p35"/>
          <p:cNvCxnSpPr/>
          <p:nvPr/>
        </p:nvCxnSpPr>
        <p:spPr>
          <a:xfrm>
            <a:off x="485653" y="853258"/>
            <a:ext cx="0" cy="8291100"/>
          </a:xfrm>
          <a:prstGeom prst="straightConnector1">
            <a:avLst/>
          </a:prstGeom>
          <a:noFill/>
          <a:ln cap="flat" cmpd="sng" w="19050">
            <a:solidFill>
              <a:srgbClr val="EBE9DA"/>
            </a:solidFill>
            <a:prstDash val="solid"/>
            <a:round/>
            <a:headEnd len="med" w="med" type="none"/>
            <a:tailEnd len="med" w="med" type="none"/>
          </a:ln>
        </p:spPr>
      </p:cxnSp>
      <p:sp>
        <p:nvSpPr>
          <p:cNvPr id="183" name="Google Shape;183;p35"/>
          <p:cNvSpPr txBox="1"/>
          <p:nvPr/>
        </p:nvSpPr>
        <p:spPr>
          <a:xfrm>
            <a:off x="696347" y="3921078"/>
            <a:ext cx="5006700" cy="2412900"/>
          </a:xfrm>
          <a:prstGeom prst="rect">
            <a:avLst/>
          </a:prstGeom>
          <a:noFill/>
          <a:ln>
            <a:noFill/>
          </a:ln>
        </p:spPr>
        <p:txBody>
          <a:bodyPr anchorCtr="0" anchor="t" bIns="87650" lIns="87650" spcFirstLastPara="1" rIns="87650" wrap="square" tIns="87650">
            <a:noAutofit/>
          </a:bodyPr>
          <a:lstStyle/>
          <a:p>
            <a:pPr indent="0" lvl="0" marL="0" rtl="0" algn="l">
              <a:spcBef>
                <a:spcPts val="0"/>
              </a:spcBef>
              <a:spcAft>
                <a:spcPts val="0"/>
              </a:spcAft>
              <a:buNone/>
            </a:pPr>
            <a:r>
              <a:rPr lang="en" sz="4800">
                <a:solidFill>
                  <a:srgbClr val="EBE9DA"/>
                </a:solidFill>
                <a:latin typeface="Montserrat ExtraBold"/>
                <a:ea typeface="Montserrat ExtraBold"/>
                <a:cs typeface="Montserrat ExtraBold"/>
                <a:sym typeface="Montserrat ExtraBold"/>
              </a:rPr>
              <a:t>Hotel </a:t>
            </a:r>
            <a:r>
              <a:rPr lang="en" sz="4800">
                <a:solidFill>
                  <a:srgbClr val="EBE9DA"/>
                </a:solidFill>
                <a:latin typeface="Montserrat"/>
                <a:ea typeface="Montserrat"/>
                <a:cs typeface="Montserrat"/>
                <a:sym typeface="Montserrat"/>
              </a:rPr>
              <a:t>information</a:t>
            </a:r>
            <a:endParaRPr sz="4800">
              <a:solidFill>
                <a:srgbClr val="EBE9DA"/>
              </a:solidFill>
              <a:latin typeface="Montserrat ExtraBold"/>
              <a:ea typeface="Montserrat ExtraBold"/>
              <a:cs typeface="Montserrat ExtraBold"/>
              <a:sym typeface="Montserrat ExtraBo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6"/>
          <p:cNvSpPr txBox="1"/>
          <p:nvPr/>
        </p:nvSpPr>
        <p:spPr>
          <a:xfrm>
            <a:off x="332151" y="443392"/>
            <a:ext cx="6450000" cy="638700"/>
          </a:xfrm>
          <a:prstGeom prst="rect">
            <a:avLst/>
          </a:prstGeom>
          <a:noFill/>
          <a:ln>
            <a:noFill/>
          </a:ln>
        </p:spPr>
        <p:txBody>
          <a:bodyPr anchorCtr="0" anchor="t" bIns="87650" lIns="87650" spcFirstLastPara="1" rIns="87650" wrap="square" tIns="87650">
            <a:spAutoFit/>
          </a:bodyPr>
          <a:lstStyle/>
          <a:p>
            <a:pPr indent="0" lvl="0" marL="0" rtl="0" algn="l">
              <a:spcBef>
                <a:spcPts val="0"/>
              </a:spcBef>
              <a:spcAft>
                <a:spcPts val="0"/>
              </a:spcAft>
              <a:buNone/>
            </a:pPr>
            <a:r>
              <a:rPr b="1" lang="en" sz="3000">
                <a:solidFill>
                  <a:srgbClr val="5E374B"/>
                </a:solidFill>
                <a:latin typeface="Montserrat"/>
                <a:ea typeface="Montserrat"/>
                <a:cs typeface="Montserrat"/>
                <a:sym typeface="Montserrat"/>
              </a:rPr>
              <a:t>Hotel confirmation</a:t>
            </a:r>
            <a:endParaRPr b="1" sz="3000">
              <a:solidFill>
                <a:srgbClr val="5E374B"/>
              </a:solidFill>
              <a:latin typeface="Montserrat"/>
              <a:ea typeface="Montserrat"/>
              <a:cs typeface="Montserrat"/>
              <a:sym typeface="Montserrat"/>
            </a:endParaRPr>
          </a:p>
        </p:txBody>
      </p:sp>
      <p:sp>
        <p:nvSpPr>
          <p:cNvPr id="189" name="Google Shape;189;p36"/>
          <p:cNvSpPr/>
          <p:nvPr/>
        </p:nvSpPr>
        <p:spPr>
          <a:xfrm>
            <a:off x="0" y="9524123"/>
            <a:ext cx="7315200" cy="534600"/>
          </a:xfrm>
          <a:prstGeom prst="rect">
            <a:avLst/>
          </a:prstGeom>
          <a:solidFill>
            <a:srgbClr val="EBE9DA"/>
          </a:solidFill>
          <a:ln>
            <a:noFill/>
          </a:ln>
        </p:spPr>
        <p:txBody>
          <a:bodyPr anchorCtr="0" anchor="ctr" bIns="87650" lIns="87650" spcFirstLastPara="1" rIns="87650" wrap="square" tIns="87650">
            <a:noAutofit/>
          </a:bodyPr>
          <a:lstStyle/>
          <a:p>
            <a:pPr indent="0" lvl="0" marL="0" rtl="0" algn="l">
              <a:spcBef>
                <a:spcPts val="0"/>
              </a:spcBef>
              <a:spcAft>
                <a:spcPts val="0"/>
              </a:spcAft>
              <a:buNone/>
            </a:pPr>
            <a:r>
              <a:t/>
            </a:r>
            <a:endParaRPr/>
          </a:p>
        </p:txBody>
      </p:sp>
      <p:sp>
        <p:nvSpPr>
          <p:cNvPr id="190" name="Google Shape;190;p36"/>
          <p:cNvSpPr txBox="1"/>
          <p:nvPr/>
        </p:nvSpPr>
        <p:spPr>
          <a:xfrm>
            <a:off x="6705939" y="0"/>
            <a:ext cx="390900" cy="1082100"/>
          </a:xfrm>
          <a:prstGeom prst="rect">
            <a:avLst/>
          </a:prstGeom>
          <a:solidFill>
            <a:srgbClr val="5E374B">
              <a:alpha val="75980"/>
            </a:srgbClr>
          </a:solidFill>
          <a:ln>
            <a:noFill/>
          </a:ln>
        </p:spPr>
        <p:txBody>
          <a:bodyPr anchorCtr="0" anchor="t" bIns="87650" lIns="87650" spcFirstLastPara="1" rIns="87650" wrap="square" tIns="87650">
            <a:noAutofit/>
          </a:bodyPr>
          <a:lstStyle/>
          <a:p>
            <a:pPr indent="0" lvl="0" marL="0" rtl="0" algn="l">
              <a:spcBef>
                <a:spcPts val="0"/>
              </a:spcBef>
              <a:spcAft>
                <a:spcPts val="0"/>
              </a:spcAft>
              <a:buNone/>
            </a:pPr>
            <a:r>
              <a:t/>
            </a:r>
            <a:endParaRPr sz="1300"/>
          </a:p>
        </p:txBody>
      </p:sp>
      <p:pic>
        <p:nvPicPr>
          <p:cNvPr id="191" name="Google Shape;191;p36"/>
          <p:cNvPicPr preferRelativeResize="0"/>
          <p:nvPr/>
        </p:nvPicPr>
        <p:blipFill>
          <a:blip r:embed="rId3">
            <a:alphaModFix/>
          </a:blip>
          <a:stretch>
            <a:fillRect/>
          </a:stretch>
        </p:blipFill>
        <p:spPr>
          <a:xfrm>
            <a:off x="152400" y="2040330"/>
            <a:ext cx="7010401" cy="652555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7"/>
          <p:cNvSpPr txBox="1"/>
          <p:nvPr/>
        </p:nvSpPr>
        <p:spPr>
          <a:xfrm>
            <a:off x="332151" y="443392"/>
            <a:ext cx="6450000" cy="638700"/>
          </a:xfrm>
          <a:prstGeom prst="rect">
            <a:avLst/>
          </a:prstGeom>
          <a:noFill/>
          <a:ln>
            <a:noFill/>
          </a:ln>
        </p:spPr>
        <p:txBody>
          <a:bodyPr anchorCtr="0" anchor="t" bIns="87650" lIns="87650" spcFirstLastPara="1" rIns="87650" wrap="square" tIns="87650">
            <a:spAutoFit/>
          </a:bodyPr>
          <a:lstStyle/>
          <a:p>
            <a:pPr indent="0" lvl="0" marL="0" rtl="0" algn="l">
              <a:spcBef>
                <a:spcPts val="0"/>
              </a:spcBef>
              <a:spcAft>
                <a:spcPts val="0"/>
              </a:spcAft>
              <a:buNone/>
            </a:pPr>
            <a:r>
              <a:rPr b="1" lang="en" sz="3000">
                <a:solidFill>
                  <a:srgbClr val="5E374B"/>
                </a:solidFill>
                <a:latin typeface="Montserrat"/>
                <a:ea typeface="Montserrat"/>
                <a:cs typeface="Montserrat"/>
                <a:sym typeface="Montserrat"/>
              </a:rPr>
              <a:t>Hotel confirmation</a:t>
            </a:r>
            <a:endParaRPr b="1" sz="3000">
              <a:solidFill>
                <a:srgbClr val="5E374B"/>
              </a:solidFill>
              <a:latin typeface="Montserrat"/>
              <a:ea typeface="Montserrat"/>
              <a:cs typeface="Montserrat"/>
              <a:sym typeface="Montserrat"/>
            </a:endParaRPr>
          </a:p>
        </p:txBody>
      </p:sp>
      <p:sp>
        <p:nvSpPr>
          <p:cNvPr id="197" name="Google Shape;197;p37"/>
          <p:cNvSpPr/>
          <p:nvPr/>
        </p:nvSpPr>
        <p:spPr>
          <a:xfrm>
            <a:off x="0" y="9524123"/>
            <a:ext cx="7315200" cy="534600"/>
          </a:xfrm>
          <a:prstGeom prst="rect">
            <a:avLst/>
          </a:prstGeom>
          <a:solidFill>
            <a:srgbClr val="EBE9DA"/>
          </a:solidFill>
          <a:ln>
            <a:noFill/>
          </a:ln>
        </p:spPr>
        <p:txBody>
          <a:bodyPr anchorCtr="0" anchor="ctr" bIns="87650" lIns="87650" spcFirstLastPara="1" rIns="87650" wrap="square" tIns="87650">
            <a:noAutofit/>
          </a:bodyPr>
          <a:lstStyle/>
          <a:p>
            <a:pPr indent="0" lvl="0" marL="0" rtl="0" algn="l">
              <a:spcBef>
                <a:spcPts val="0"/>
              </a:spcBef>
              <a:spcAft>
                <a:spcPts val="0"/>
              </a:spcAft>
              <a:buNone/>
            </a:pPr>
            <a:r>
              <a:t/>
            </a:r>
            <a:endParaRPr/>
          </a:p>
        </p:txBody>
      </p:sp>
      <p:sp>
        <p:nvSpPr>
          <p:cNvPr id="198" name="Google Shape;198;p37"/>
          <p:cNvSpPr txBox="1"/>
          <p:nvPr/>
        </p:nvSpPr>
        <p:spPr>
          <a:xfrm>
            <a:off x="6705939" y="0"/>
            <a:ext cx="390900" cy="1082100"/>
          </a:xfrm>
          <a:prstGeom prst="rect">
            <a:avLst/>
          </a:prstGeom>
          <a:solidFill>
            <a:srgbClr val="5E374B">
              <a:alpha val="75980"/>
            </a:srgbClr>
          </a:solidFill>
          <a:ln>
            <a:noFill/>
          </a:ln>
        </p:spPr>
        <p:txBody>
          <a:bodyPr anchorCtr="0" anchor="t" bIns="87650" lIns="87650" spcFirstLastPara="1" rIns="87650" wrap="square" tIns="87650">
            <a:noAutofit/>
          </a:bodyPr>
          <a:lstStyle/>
          <a:p>
            <a:pPr indent="0" lvl="0" marL="0" rtl="0" algn="l">
              <a:spcBef>
                <a:spcPts val="0"/>
              </a:spcBef>
              <a:spcAft>
                <a:spcPts val="0"/>
              </a:spcAft>
              <a:buNone/>
            </a:pPr>
            <a:r>
              <a:t/>
            </a:r>
            <a:endParaRPr sz="1300"/>
          </a:p>
        </p:txBody>
      </p:sp>
      <p:pic>
        <p:nvPicPr>
          <p:cNvPr id="199" name="Google Shape;199;p37"/>
          <p:cNvPicPr preferRelativeResize="0"/>
          <p:nvPr/>
        </p:nvPicPr>
        <p:blipFill>
          <a:blip r:embed="rId3">
            <a:alphaModFix/>
          </a:blip>
          <a:stretch>
            <a:fillRect/>
          </a:stretch>
        </p:blipFill>
        <p:spPr>
          <a:xfrm>
            <a:off x="747950" y="1215574"/>
            <a:ext cx="5819300" cy="4834375"/>
          </a:xfrm>
          <a:prstGeom prst="rect">
            <a:avLst/>
          </a:prstGeom>
          <a:noFill/>
          <a:ln>
            <a:noFill/>
          </a:ln>
        </p:spPr>
      </p:pic>
      <p:pic>
        <p:nvPicPr>
          <p:cNvPr id="200" name="Google Shape;200;p37"/>
          <p:cNvPicPr preferRelativeResize="0"/>
          <p:nvPr/>
        </p:nvPicPr>
        <p:blipFill rotWithShape="1">
          <a:blip r:embed="rId4">
            <a:alphaModFix/>
          </a:blip>
          <a:srcRect b="4232" l="0" r="0" t="0"/>
          <a:stretch/>
        </p:blipFill>
        <p:spPr>
          <a:xfrm>
            <a:off x="875275" y="6049950"/>
            <a:ext cx="5564650" cy="3474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8"/>
          <p:cNvSpPr/>
          <p:nvPr/>
        </p:nvSpPr>
        <p:spPr>
          <a:xfrm>
            <a:off x="176590" y="221968"/>
            <a:ext cx="6951900" cy="9628200"/>
          </a:xfrm>
          <a:prstGeom prst="rect">
            <a:avLst/>
          </a:prstGeom>
          <a:solidFill>
            <a:srgbClr val="5E374B"/>
          </a:solidFill>
          <a:ln>
            <a:noFill/>
          </a:ln>
        </p:spPr>
        <p:txBody>
          <a:bodyPr anchorCtr="0" anchor="ctr" bIns="87650" lIns="87650" spcFirstLastPara="1" rIns="87650" wrap="square" tIns="87650">
            <a:noAutofit/>
          </a:bodyPr>
          <a:lstStyle/>
          <a:p>
            <a:pPr indent="0" lvl="0" marL="0" rtl="0" algn="l">
              <a:spcBef>
                <a:spcPts val="0"/>
              </a:spcBef>
              <a:spcAft>
                <a:spcPts val="0"/>
              </a:spcAft>
              <a:buNone/>
            </a:pPr>
            <a:r>
              <a:t/>
            </a:r>
            <a:endParaRPr/>
          </a:p>
        </p:txBody>
      </p:sp>
      <p:cxnSp>
        <p:nvCxnSpPr>
          <p:cNvPr id="206" name="Google Shape;206;p38"/>
          <p:cNvCxnSpPr/>
          <p:nvPr/>
        </p:nvCxnSpPr>
        <p:spPr>
          <a:xfrm>
            <a:off x="485653" y="853258"/>
            <a:ext cx="0" cy="8291100"/>
          </a:xfrm>
          <a:prstGeom prst="straightConnector1">
            <a:avLst/>
          </a:prstGeom>
          <a:noFill/>
          <a:ln cap="flat" cmpd="sng" w="19050">
            <a:solidFill>
              <a:srgbClr val="EBE9DA"/>
            </a:solidFill>
            <a:prstDash val="solid"/>
            <a:round/>
            <a:headEnd len="med" w="med" type="none"/>
            <a:tailEnd len="med" w="med" type="none"/>
          </a:ln>
        </p:spPr>
      </p:cxnSp>
      <p:sp>
        <p:nvSpPr>
          <p:cNvPr id="207" name="Google Shape;207;p38"/>
          <p:cNvSpPr txBox="1"/>
          <p:nvPr/>
        </p:nvSpPr>
        <p:spPr>
          <a:xfrm>
            <a:off x="696350" y="3387673"/>
            <a:ext cx="5006700" cy="4093200"/>
          </a:xfrm>
          <a:prstGeom prst="rect">
            <a:avLst/>
          </a:prstGeom>
          <a:noFill/>
          <a:ln>
            <a:noFill/>
          </a:ln>
        </p:spPr>
        <p:txBody>
          <a:bodyPr anchorCtr="0" anchor="t" bIns="87650" lIns="87650" spcFirstLastPara="1" rIns="87650" wrap="square" tIns="87650">
            <a:noAutofit/>
          </a:bodyPr>
          <a:lstStyle/>
          <a:p>
            <a:pPr indent="0" lvl="0" marL="0" rtl="0" algn="l">
              <a:spcBef>
                <a:spcPts val="0"/>
              </a:spcBef>
              <a:spcAft>
                <a:spcPts val="0"/>
              </a:spcAft>
              <a:buNone/>
            </a:pPr>
            <a:r>
              <a:rPr lang="en" sz="4800">
                <a:solidFill>
                  <a:srgbClr val="EBE9DA"/>
                </a:solidFill>
                <a:latin typeface="Montserrat ExtraBold"/>
                <a:ea typeface="Montserrat ExtraBold"/>
                <a:cs typeface="Montserrat ExtraBold"/>
                <a:sym typeface="Montserrat ExtraBold"/>
              </a:rPr>
              <a:t>Event </a:t>
            </a:r>
            <a:r>
              <a:rPr lang="en" sz="4800">
                <a:solidFill>
                  <a:srgbClr val="EBE9DA"/>
                </a:solidFill>
                <a:latin typeface="Montserrat"/>
                <a:ea typeface="Montserrat"/>
                <a:cs typeface="Montserrat"/>
                <a:sym typeface="Montserrat"/>
              </a:rPr>
              <a:t>information</a:t>
            </a:r>
            <a:endParaRPr sz="4800">
              <a:solidFill>
                <a:srgbClr val="EBE9DA"/>
              </a:solidFill>
              <a:latin typeface="Montserrat"/>
              <a:ea typeface="Montserrat"/>
              <a:cs typeface="Montserrat"/>
              <a:sym typeface="Montserrat"/>
            </a:endParaRPr>
          </a:p>
          <a:p>
            <a:pPr indent="0" lvl="0" marL="0" rtl="0" algn="l">
              <a:spcBef>
                <a:spcPts val="0"/>
              </a:spcBef>
              <a:spcAft>
                <a:spcPts val="0"/>
              </a:spcAft>
              <a:buNone/>
            </a:pPr>
            <a:r>
              <a:t/>
            </a:r>
            <a:endParaRPr sz="4800">
              <a:solidFill>
                <a:srgbClr val="EBE9DA"/>
              </a:solidFill>
              <a:latin typeface="Montserrat"/>
              <a:ea typeface="Montserrat"/>
              <a:cs typeface="Montserrat"/>
              <a:sym typeface="Montserrat"/>
            </a:endParaRPr>
          </a:p>
          <a:p>
            <a:pPr indent="-355600" lvl="0" marL="457200" rtl="0" algn="l">
              <a:spcBef>
                <a:spcPts val="0"/>
              </a:spcBef>
              <a:spcAft>
                <a:spcPts val="0"/>
              </a:spcAft>
              <a:buClr>
                <a:srgbClr val="EBE9DA"/>
              </a:buClr>
              <a:buSzPts val="2000"/>
              <a:buFont typeface="Montserrat"/>
              <a:buChar char="●"/>
            </a:pPr>
            <a:r>
              <a:rPr lang="en" sz="2000">
                <a:solidFill>
                  <a:srgbClr val="EBE9DA"/>
                </a:solidFill>
                <a:latin typeface="Montserrat"/>
                <a:ea typeface="Montserrat"/>
                <a:cs typeface="Montserrat"/>
                <a:sym typeface="Montserrat"/>
              </a:rPr>
              <a:t>Invitation letter</a:t>
            </a:r>
            <a:endParaRPr sz="2000">
              <a:solidFill>
                <a:srgbClr val="EBE9DA"/>
              </a:solidFill>
              <a:latin typeface="Montserrat"/>
              <a:ea typeface="Montserrat"/>
              <a:cs typeface="Montserrat"/>
              <a:sym typeface="Montserrat"/>
            </a:endParaRPr>
          </a:p>
          <a:p>
            <a:pPr indent="-355600" lvl="0" marL="457200" rtl="0" algn="l">
              <a:spcBef>
                <a:spcPts val="0"/>
              </a:spcBef>
              <a:spcAft>
                <a:spcPts val="0"/>
              </a:spcAft>
              <a:buClr>
                <a:srgbClr val="EBE9DA"/>
              </a:buClr>
              <a:buSzPts val="2000"/>
              <a:buFont typeface="Montserrat"/>
              <a:buChar char="●"/>
            </a:pPr>
            <a:r>
              <a:rPr lang="en" sz="2000">
                <a:solidFill>
                  <a:srgbClr val="EBE9DA"/>
                </a:solidFill>
                <a:latin typeface="Montserrat"/>
                <a:ea typeface="Montserrat"/>
                <a:cs typeface="Montserrat"/>
                <a:sym typeface="Montserrat"/>
              </a:rPr>
              <a:t>Key contacts</a:t>
            </a:r>
            <a:endParaRPr sz="2000">
              <a:solidFill>
                <a:srgbClr val="EBE9DA"/>
              </a:solidFill>
              <a:latin typeface="Montserrat"/>
              <a:ea typeface="Montserrat"/>
              <a:cs typeface="Montserrat"/>
              <a:sym typeface="Montserrat"/>
            </a:endParaRPr>
          </a:p>
          <a:p>
            <a:pPr indent="-355600" lvl="0" marL="457200" rtl="0" algn="l">
              <a:spcBef>
                <a:spcPts val="0"/>
              </a:spcBef>
              <a:spcAft>
                <a:spcPts val="0"/>
              </a:spcAft>
              <a:buClr>
                <a:srgbClr val="EBE9DA"/>
              </a:buClr>
              <a:buSzPts val="2000"/>
              <a:buFont typeface="Montserrat"/>
              <a:buChar char="●"/>
            </a:pPr>
            <a:r>
              <a:rPr lang="en" sz="2000">
                <a:solidFill>
                  <a:srgbClr val="EBE9DA"/>
                </a:solidFill>
                <a:latin typeface="Montserrat"/>
                <a:ea typeface="Montserrat"/>
                <a:cs typeface="Montserrat"/>
                <a:sym typeface="Montserrat"/>
              </a:rPr>
              <a:t>Registration confirmation</a:t>
            </a:r>
            <a:endParaRPr sz="2000">
              <a:solidFill>
                <a:srgbClr val="EBE9DA"/>
              </a:solidFill>
              <a:latin typeface="Montserrat"/>
              <a:ea typeface="Montserrat"/>
              <a:cs typeface="Montserrat"/>
              <a:sym typeface="Montserrat"/>
            </a:endParaRPr>
          </a:p>
          <a:p>
            <a:pPr indent="-355600" lvl="0" marL="457200" rtl="0" algn="l">
              <a:spcBef>
                <a:spcPts val="0"/>
              </a:spcBef>
              <a:spcAft>
                <a:spcPts val="0"/>
              </a:spcAft>
              <a:buClr>
                <a:srgbClr val="EBE9DA"/>
              </a:buClr>
              <a:buSzPts val="2000"/>
              <a:buFont typeface="Montserrat"/>
              <a:buChar char="●"/>
            </a:pPr>
            <a:r>
              <a:rPr lang="en" sz="2000">
                <a:solidFill>
                  <a:srgbClr val="EBE9DA"/>
                </a:solidFill>
                <a:latin typeface="Montserrat"/>
                <a:ea typeface="Montserrat"/>
                <a:cs typeface="Montserrat"/>
                <a:sym typeface="Montserrat"/>
              </a:rPr>
              <a:t>Conference information</a:t>
            </a:r>
            <a:endParaRPr sz="2000">
              <a:solidFill>
                <a:srgbClr val="EBE9DA"/>
              </a:solidFill>
              <a:latin typeface="Montserrat"/>
              <a:ea typeface="Montserrat"/>
              <a:cs typeface="Montserrat"/>
              <a:sym typeface="Montserrat"/>
            </a:endParaRPr>
          </a:p>
          <a:p>
            <a:pPr indent="-355600" lvl="0" marL="457200" rtl="0" algn="l">
              <a:spcBef>
                <a:spcPts val="0"/>
              </a:spcBef>
              <a:spcAft>
                <a:spcPts val="0"/>
              </a:spcAft>
              <a:buClr>
                <a:srgbClr val="EBE9DA"/>
              </a:buClr>
              <a:buSzPts val="2000"/>
              <a:buFont typeface="Montserrat"/>
              <a:buChar char="●"/>
            </a:pPr>
            <a:r>
              <a:rPr lang="en" sz="2000">
                <a:solidFill>
                  <a:srgbClr val="EBE9DA"/>
                </a:solidFill>
                <a:latin typeface="Montserrat"/>
                <a:ea typeface="Montserrat"/>
                <a:cs typeface="Montserrat"/>
                <a:sym typeface="Montserrat"/>
              </a:rPr>
              <a:t>re:Invest campus</a:t>
            </a:r>
            <a:endParaRPr sz="2000">
              <a:solidFill>
                <a:srgbClr val="EBE9DA"/>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9"/>
          <p:cNvSpPr txBox="1"/>
          <p:nvPr/>
        </p:nvSpPr>
        <p:spPr>
          <a:xfrm>
            <a:off x="332151" y="443392"/>
            <a:ext cx="6450000" cy="638700"/>
          </a:xfrm>
          <a:prstGeom prst="rect">
            <a:avLst/>
          </a:prstGeom>
          <a:noFill/>
          <a:ln>
            <a:noFill/>
          </a:ln>
        </p:spPr>
        <p:txBody>
          <a:bodyPr anchorCtr="0" anchor="t" bIns="87650" lIns="87650" spcFirstLastPara="1" rIns="87650" wrap="square" tIns="87650">
            <a:spAutoFit/>
          </a:bodyPr>
          <a:lstStyle/>
          <a:p>
            <a:pPr indent="0" lvl="0" marL="0" rtl="0" algn="l">
              <a:spcBef>
                <a:spcPts val="0"/>
              </a:spcBef>
              <a:spcAft>
                <a:spcPts val="0"/>
              </a:spcAft>
              <a:buNone/>
            </a:pPr>
            <a:r>
              <a:rPr b="1" lang="en" sz="3000">
                <a:solidFill>
                  <a:srgbClr val="5E374B"/>
                </a:solidFill>
                <a:latin typeface="Montserrat"/>
                <a:ea typeface="Montserrat"/>
                <a:cs typeface="Montserrat"/>
                <a:sym typeface="Montserrat"/>
              </a:rPr>
              <a:t>Invitation letter</a:t>
            </a:r>
            <a:endParaRPr b="1" sz="3000">
              <a:solidFill>
                <a:srgbClr val="5E374B"/>
              </a:solidFill>
              <a:latin typeface="Montserrat"/>
              <a:ea typeface="Montserrat"/>
              <a:cs typeface="Montserrat"/>
              <a:sym typeface="Montserrat"/>
            </a:endParaRPr>
          </a:p>
        </p:txBody>
      </p:sp>
      <p:sp>
        <p:nvSpPr>
          <p:cNvPr id="213" name="Google Shape;213;p39"/>
          <p:cNvSpPr/>
          <p:nvPr/>
        </p:nvSpPr>
        <p:spPr>
          <a:xfrm>
            <a:off x="0" y="9524123"/>
            <a:ext cx="7315200" cy="534600"/>
          </a:xfrm>
          <a:prstGeom prst="rect">
            <a:avLst/>
          </a:prstGeom>
          <a:solidFill>
            <a:srgbClr val="EBE9DA"/>
          </a:solidFill>
          <a:ln>
            <a:noFill/>
          </a:ln>
        </p:spPr>
        <p:txBody>
          <a:bodyPr anchorCtr="0" anchor="ctr" bIns="87650" lIns="87650" spcFirstLastPara="1" rIns="87650" wrap="square" tIns="87650">
            <a:noAutofit/>
          </a:bodyPr>
          <a:lstStyle/>
          <a:p>
            <a:pPr indent="0" lvl="0" marL="0" rtl="0" algn="l">
              <a:spcBef>
                <a:spcPts val="0"/>
              </a:spcBef>
              <a:spcAft>
                <a:spcPts val="0"/>
              </a:spcAft>
              <a:buNone/>
            </a:pPr>
            <a:r>
              <a:t/>
            </a:r>
            <a:endParaRPr/>
          </a:p>
        </p:txBody>
      </p:sp>
      <p:sp>
        <p:nvSpPr>
          <p:cNvPr id="214" name="Google Shape;214;p39"/>
          <p:cNvSpPr txBox="1"/>
          <p:nvPr/>
        </p:nvSpPr>
        <p:spPr>
          <a:xfrm>
            <a:off x="6705939" y="0"/>
            <a:ext cx="390900" cy="1082100"/>
          </a:xfrm>
          <a:prstGeom prst="rect">
            <a:avLst/>
          </a:prstGeom>
          <a:solidFill>
            <a:srgbClr val="5E374B">
              <a:alpha val="75980"/>
            </a:srgbClr>
          </a:solidFill>
          <a:ln>
            <a:noFill/>
          </a:ln>
        </p:spPr>
        <p:txBody>
          <a:bodyPr anchorCtr="0" anchor="t" bIns="87650" lIns="87650" spcFirstLastPara="1" rIns="87650" wrap="square" tIns="87650">
            <a:noAutofit/>
          </a:bodyPr>
          <a:lstStyle/>
          <a:p>
            <a:pPr indent="0" lvl="0" marL="0" rtl="0" algn="l">
              <a:spcBef>
                <a:spcPts val="0"/>
              </a:spcBef>
              <a:spcAft>
                <a:spcPts val="0"/>
              </a:spcAft>
              <a:buNone/>
            </a:pPr>
            <a:r>
              <a:t/>
            </a:r>
            <a:endParaRPr sz="1300"/>
          </a:p>
        </p:txBody>
      </p:sp>
      <p:pic>
        <p:nvPicPr>
          <p:cNvPr id="215" name="Google Shape;215;p39"/>
          <p:cNvPicPr preferRelativeResize="0"/>
          <p:nvPr/>
        </p:nvPicPr>
        <p:blipFill>
          <a:blip r:embed="rId3">
            <a:alphaModFix/>
          </a:blip>
          <a:stretch>
            <a:fillRect/>
          </a:stretch>
        </p:blipFill>
        <p:spPr>
          <a:xfrm>
            <a:off x="428625" y="1045475"/>
            <a:ext cx="6553549" cy="8478638"/>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0"/>
          <p:cNvSpPr txBox="1"/>
          <p:nvPr/>
        </p:nvSpPr>
        <p:spPr>
          <a:xfrm>
            <a:off x="332151" y="443392"/>
            <a:ext cx="6450000" cy="638700"/>
          </a:xfrm>
          <a:prstGeom prst="rect">
            <a:avLst/>
          </a:prstGeom>
          <a:noFill/>
          <a:ln>
            <a:noFill/>
          </a:ln>
        </p:spPr>
        <p:txBody>
          <a:bodyPr anchorCtr="0" anchor="t" bIns="87650" lIns="87650" spcFirstLastPara="1" rIns="87650" wrap="square" tIns="87650">
            <a:spAutoFit/>
          </a:bodyPr>
          <a:lstStyle/>
          <a:p>
            <a:pPr indent="0" lvl="0" marL="0" rtl="0" algn="l">
              <a:spcBef>
                <a:spcPts val="0"/>
              </a:spcBef>
              <a:spcAft>
                <a:spcPts val="0"/>
              </a:spcAft>
              <a:buNone/>
            </a:pPr>
            <a:r>
              <a:rPr b="1" lang="en" sz="3000">
                <a:solidFill>
                  <a:srgbClr val="5E374B"/>
                </a:solidFill>
                <a:latin typeface="Montserrat"/>
                <a:ea typeface="Montserrat"/>
                <a:cs typeface="Montserrat"/>
                <a:sym typeface="Montserrat"/>
              </a:rPr>
              <a:t>Conference information</a:t>
            </a:r>
            <a:endParaRPr b="1" sz="3000">
              <a:solidFill>
                <a:srgbClr val="5E374B"/>
              </a:solidFill>
              <a:latin typeface="Montserrat"/>
              <a:ea typeface="Montserrat"/>
              <a:cs typeface="Montserrat"/>
              <a:sym typeface="Montserrat"/>
            </a:endParaRPr>
          </a:p>
        </p:txBody>
      </p:sp>
      <p:sp>
        <p:nvSpPr>
          <p:cNvPr id="221" name="Google Shape;221;p40"/>
          <p:cNvSpPr/>
          <p:nvPr/>
        </p:nvSpPr>
        <p:spPr>
          <a:xfrm>
            <a:off x="0" y="9524123"/>
            <a:ext cx="7315200" cy="534600"/>
          </a:xfrm>
          <a:prstGeom prst="rect">
            <a:avLst/>
          </a:prstGeom>
          <a:solidFill>
            <a:srgbClr val="EBE9DA"/>
          </a:solidFill>
          <a:ln>
            <a:noFill/>
          </a:ln>
        </p:spPr>
        <p:txBody>
          <a:bodyPr anchorCtr="0" anchor="ctr" bIns="87650" lIns="87650" spcFirstLastPara="1" rIns="87650" wrap="square" tIns="87650">
            <a:noAutofit/>
          </a:bodyPr>
          <a:lstStyle/>
          <a:p>
            <a:pPr indent="0" lvl="0" marL="0" rtl="0" algn="l">
              <a:spcBef>
                <a:spcPts val="0"/>
              </a:spcBef>
              <a:spcAft>
                <a:spcPts val="0"/>
              </a:spcAft>
              <a:buNone/>
            </a:pPr>
            <a:r>
              <a:t/>
            </a:r>
            <a:endParaRPr/>
          </a:p>
        </p:txBody>
      </p:sp>
      <p:sp>
        <p:nvSpPr>
          <p:cNvPr id="222" name="Google Shape;222;p40"/>
          <p:cNvSpPr txBox="1"/>
          <p:nvPr/>
        </p:nvSpPr>
        <p:spPr>
          <a:xfrm>
            <a:off x="6705939" y="0"/>
            <a:ext cx="390900" cy="1082100"/>
          </a:xfrm>
          <a:prstGeom prst="rect">
            <a:avLst/>
          </a:prstGeom>
          <a:solidFill>
            <a:srgbClr val="5E374B">
              <a:alpha val="75980"/>
            </a:srgbClr>
          </a:solidFill>
          <a:ln>
            <a:noFill/>
          </a:ln>
        </p:spPr>
        <p:txBody>
          <a:bodyPr anchorCtr="0" anchor="t" bIns="87650" lIns="87650" spcFirstLastPara="1" rIns="87650" wrap="square" tIns="87650">
            <a:noAutofit/>
          </a:bodyPr>
          <a:lstStyle/>
          <a:p>
            <a:pPr indent="0" lvl="0" marL="0" rtl="0" algn="l">
              <a:spcBef>
                <a:spcPts val="0"/>
              </a:spcBef>
              <a:spcAft>
                <a:spcPts val="0"/>
              </a:spcAft>
              <a:buNone/>
            </a:pPr>
            <a:r>
              <a:t/>
            </a:r>
            <a:endParaRPr sz="1300"/>
          </a:p>
        </p:txBody>
      </p:sp>
      <p:sp>
        <p:nvSpPr>
          <p:cNvPr id="223" name="Google Shape;223;p40"/>
          <p:cNvSpPr/>
          <p:nvPr/>
        </p:nvSpPr>
        <p:spPr>
          <a:xfrm>
            <a:off x="536125" y="1453375"/>
            <a:ext cx="6246000" cy="638700"/>
          </a:xfrm>
          <a:prstGeom prst="roundRect">
            <a:avLst>
              <a:gd fmla="val 16667" name="adj"/>
            </a:avLst>
          </a:prstGeom>
          <a:solidFill>
            <a:srgbClr val="5E374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Montserrat"/>
                <a:ea typeface="Montserrat"/>
                <a:cs typeface="Montserrat"/>
                <a:sym typeface="Montserrat"/>
              </a:rPr>
              <a:t>Health Vaccination Verification</a:t>
            </a:r>
            <a:endParaRPr b="1" sz="2000">
              <a:solidFill>
                <a:schemeClr val="lt1"/>
              </a:solidFill>
              <a:latin typeface="Montserrat"/>
              <a:ea typeface="Montserrat"/>
              <a:cs typeface="Montserrat"/>
              <a:sym typeface="Montserrat"/>
            </a:endParaRPr>
          </a:p>
        </p:txBody>
      </p:sp>
      <p:sp>
        <p:nvSpPr>
          <p:cNvPr id="224" name="Google Shape;224;p40"/>
          <p:cNvSpPr/>
          <p:nvPr/>
        </p:nvSpPr>
        <p:spPr>
          <a:xfrm>
            <a:off x="560500" y="2263550"/>
            <a:ext cx="6246000" cy="2193300"/>
          </a:xfrm>
          <a:prstGeom prst="rect">
            <a:avLst/>
          </a:prstGeom>
          <a:noFill/>
          <a:ln cap="flat" cmpd="sng" w="9525">
            <a:solidFill>
              <a:srgbClr val="5E374B"/>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All re:Invent badge holders must be fully vaccinated against COVID-19 prior to checking in at the event. Record of COVID-19 vaccination must be provided at onsite check-in to receive your re:Invent badge.</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Acceptable records include your physical COVID-19 vaccination/immunization card, a photo of your vaccination/immunization card, or a digital verification from a smartphone application.</a:t>
            </a:r>
            <a:endParaRPr>
              <a:latin typeface="Montserrat"/>
              <a:ea typeface="Montserrat"/>
              <a:cs typeface="Montserrat"/>
              <a:sym typeface="Montserrat"/>
            </a:endParaRPr>
          </a:p>
        </p:txBody>
      </p:sp>
      <p:sp>
        <p:nvSpPr>
          <p:cNvPr id="225" name="Google Shape;225;p40"/>
          <p:cNvSpPr/>
          <p:nvPr/>
        </p:nvSpPr>
        <p:spPr>
          <a:xfrm>
            <a:off x="548313" y="4604625"/>
            <a:ext cx="6246000" cy="638700"/>
          </a:xfrm>
          <a:prstGeom prst="roundRect">
            <a:avLst>
              <a:gd fmla="val 16667" name="adj"/>
            </a:avLst>
          </a:prstGeom>
          <a:solidFill>
            <a:srgbClr val="5E374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Montserrat"/>
                <a:ea typeface="Montserrat"/>
                <a:cs typeface="Montserrat"/>
                <a:sym typeface="Montserrat"/>
              </a:rPr>
              <a:t>Masks</a:t>
            </a:r>
            <a:endParaRPr b="1" sz="2000">
              <a:solidFill>
                <a:schemeClr val="lt1"/>
              </a:solidFill>
              <a:latin typeface="Montserrat"/>
              <a:ea typeface="Montserrat"/>
              <a:cs typeface="Montserrat"/>
              <a:sym typeface="Montserrat"/>
            </a:endParaRPr>
          </a:p>
        </p:txBody>
      </p:sp>
      <p:sp>
        <p:nvSpPr>
          <p:cNvPr id="226" name="Google Shape;226;p40"/>
          <p:cNvSpPr/>
          <p:nvPr/>
        </p:nvSpPr>
        <p:spPr>
          <a:xfrm>
            <a:off x="560500" y="5391100"/>
            <a:ext cx="6246000" cy="1082100"/>
          </a:xfrm>
          <a:prstGeom prst="rect">
            <a:avLst/>
          </a:prstGeom>
          <a:noFill/>
          <a:ln cap="flat" cmpd="sng" w="9525">
            <a:solidFill>
              <a:srgbClr val="5E374B"/>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 Masks are required for everyone at re:Invent except when eating or drinking. We require attendees to remain stationary while they eat. If attendees are outside a designated meal hall or eating area, they must replace their masks between bites or sips.</a:t>
            </a:r>
            <a:endParaRPr>
              <a:latin typeface="Montserrat"/>
              <a:ea typeface="Montserrat"/>
              <a:cs typeface="Montserrat"/>
              <a:sym typeface="Montserrat"/>
            </a:endParaRPr>
          </a:p>
        </p:txBody>
      </p:sp>
      <p:sp>
        <p:nvSpPr>
          <p:cNvPr id="227" name="Google Shape;227;p40"/>
          <p:cNvSpPr/>
          <p:nvPr/>
        </p:nvSpPr>
        <p:spPr>
          <a:xfrm>
            <a:off x="560500" y="6683375"/>
            <a:ext cx="6246000" cy="638700"/>
          </a:xfrm>
          <a:prstGeom prst="roundRect">
            <a:avLst>
              <a:gd fmla="val 16667" name="adj"/>
            </a:avLst>
          </a:prstGeom>
          <a:solidFill>
            <a:srgbClr val="5E374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Montserrat"/>
                <a:ea typeface="Montserrat"/>
                <a:cs typeface="Montserrat"/>
                <a:sym typeface="Montserrat"/>
              </a:rPr>
              <a:t>Check-in and badge pick-up</a:t>
            </a:r>
            <a:endParaRPr b="1" sz="2000">
              <a:solidFill>
                <a:schemeClr val="lt1"/>
              </a:solidFill>
              <a:latin typeface="Montserrat"/>
              <a:ea typeface="Montserrat"/>
              <a:cs typeface="Montserrat"/>
              <a:sym typeface="Montserrat"/>
            </a:endParaRPr>
          </a:p>
        </p:txBody>
      </p:sp>
      <p:sp>
        <p:nvSpPr>
          <p:cNvPr id="228" name="Google Shape;228;p40"/>
          <p:cNvSpPr/>
          <p:nvPr/>
        </p:nvSpPr>
        <p:spPr>
          <a:xfrm>
            <a:off x="560500" y="7483650"/>
            <a:ext cx="3994200" cy="1850100"/>
          </a:xfrm>
          <a:prstGeom prst="rect">
            <a:avLst/>
          </a:prstGeom>
          <a:noFill/>
          <a:ln cap="flat" cmpd="sng" w="9525">
            <a:solidFill>
              <a:srgbClr val="5E374B"/>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Registration opens on </a:t>
            </a:r>
            <a:r>
              <a:rPr b="1" lang="en">
                <a:latin typeface="Montserrat"/>
                <a:ea typeface="Montserrat"/>
                <a:cs typeface="Montserrat"/>
                <a:sym typeface="Montserrat"/>
              </a:rPr>
              <a:t>Sunday, Nov. 28 at 10:00 AM PT</a:t>
            </a:r>
            <a:r>
              <a:rPr lang="en">
                <a:latin typeface="Montserrat"/>
                <a:ea typeface="Montserrat"/>
                <a:cs typeface="Montserrat"/>
                <a:sym typeface="Montserrat"/>
              </a:rPr>
              <a:t> at The Venetian. Please be prepared to present a valid, government-issued photo ID and proof of vaccination to pick up your badge. You'll need your badge to access re:Invent activities and transportation. Use the following QR code to check-in</a:t>
            </a:r>
            <a:endParaRPr>
              <a:latin typeface="Montserrat"/>
              <a:ea typeface="Montserrat"/>
              <a:cs typeface="Montserrat"/>
              <a:sym typeface="Montserrat"/>
            </a:endParaRPr>
          </a:p>
        </p:txBody>
      </p:sp>
      <p:pic>
        <p:nvPicPr>
          <p:cNvPr id="229" name="Google Shape;229;p40"/>
          <p:cNvPicPr preferRelativeResize="0"/>
          <p:nvPr/>
        </p:nvPicPr>
        <p:blipFill>
          <a:blip r:embed="rId3">
            <a:alphaModFix/>
          </a:blip>
          <a:stretch>
            <a:fillRect/>
          </a:stretch>
        </p:blipFill>
        <p:spPr>
          <a:xfrm>
            <a:off x="4850500" y="7474475"/>
            <a:ext cx="1855458" cy="189724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1"/>
          <p:cNvSpPr txBox="1"/>
          <p:nvPr/>
        </p:nvSpPr>
        <p:spPr>
          <a:xfrm>
            <a:off x="332151" y="443392"/>
            <a:ext cx="6450000" cy="638700"/>
          </a:xfrm>
          <a:prstGeom prst="rect">
            <a:avLst/>
          </a:prstGeom>
          <a:noFill/>
          <a:ln>
            <a:noFill/>
          </a:ln>
        </p:spPr>
        <p:txBody>
          <a:bodyPr anchorCtr="0" anchor="t" bIns="87650" lIns="87650" spcFirstLastPara="1" rIns="87650" wrap="square" tIns="87650">
            <a:spAutoFit/>
          </a:bodyPr>
          <a:lstStyle/>
          <a:p>
            <a:pPr indent="0" lvl="0" marL="0" rtl="0" algn="l">
              <a:spcBef>
                <a:spcPts val="0"/>
              </a:spcBef>
              <a:spcAft>
                <a:spcPts val="0"/>
              </a:spcAft>
              <a:buNone/>
            </a:pPr>
            <a:r>
              <a:rPr b="1" lang="en" sz="3000">
                <a:solidFill>
                  <a:srgbClr val="5E374B"/>
                </a:solidFill>
                <a:latin typeface="Montserrat"/>
                <a:ea typeface="Montserrat"/>
                <a:cs typeface="Montserrat"/>
                <a:sym typeface="Montserrat"/>
              </a:rPr>
              <a:t>Conference information</a:t>
            </a:r>
            <a:endParaRPr b="1" sz="3000">
              <a:solidFill>
                <a:srgbClr val="5E374B"/>
              </a:solidFill>
              <a:latin typeface="Montserrat"/>
              <a:ea typeface="Montserrat"/>
              <a:cs typeface="Montserrat"/>
              <a:sym typeface="Montserrat"/>
            </a:endParaRPr>
          </a:p>
        </p:txBody>
      </p:sp>
      <p:sp>
        <p:nvSpPr>
          <p:cNvPr id="235" name="Google Shape;235;p41"/>
          <p:cNvSpPr/>
          <p:nvPr/>
        </p:nvSpPr>
        <p:spPr>
          <a:xfrm>
            <a:off x="0" y="9524123"/>
            <a:ext cx="7315200" cy="534600"/>
          </a:xfrm>
          <a:prstGeom prst="rect">
            <a:avLst/>
          </a:prstGeom>
          <a:solidFill>
            <a:srgbClr val="EBE9DA"/>
          </a:solidFill>
          <a:ln>
            <a:noFill/>
          </a:ln>
        </p:spPr>
        <p:txBody>
          <a:bodyPr anchorCtr="0" anchor="ctr" bIns="87650" lIns="87650" spcFirstLastPara="1" rIns="87650" wrap="square" tIns="87650">
            <a:noAutofit/>
          </a:bodyPr>
          <a:lstStyle/>
          <a:p>
            <a:pPr indent="0" lvl="0" marL="0" rtl="0" algn="l">
              <a:spcBef>
                <a:spcPts val="0"/>
              </a:spcBef>
              <a:spcAft>
                <a:spcPts val="0"/>
              </a:spcAft>
              <a:buNone/>
            </a:pPr>
            <a:r>
              <a:t/>
            </a:r>
            <a:endParaRPr/>
          </a:p>
        </p:txBody>
      </p:sp>
      <p:sp>
        <p:nvSpPr>
          <p:cNvPr id="236" name="Google Shape;236;p41"/>
          <p:cNvSpPr txBox="1"/>
          <p:nvPr/>
        </p:nvSpPr>
        <p:spPr>
          <a:xfrm>
            <a:off x="6705939" y="0"/>
            <a:ext cx="390900" cy="1082100"/>
          </a:xfrm>
          <a:prstGeom prst="rect">
            <a:avLst/>
          </a:prstGeom>
          <a:solidFill>
            <a:srgbClr val="5E374B">
              <a:alpha val="75980"/>
            </a:srgbClr>
          </a:solidFill>
          <a:ln>
            <a:noFill/>
          </a:ln>
        </p:spPr>
        <p:txBody>
          <a:bodyPr anchorCtr="0" anchor="t" bIns="87650" lIns="87650" spcFirstLastPara="1" rIns="87650" wrap="square" tIns="87650">
            <a:noAutofit/>
          </a:bodyPr>
          <a:lstStyle/>
          <a:p>
            <a:pPr indent="0" lvl="0" marL="0" rtl="0" algn="l">
              <a:spcBef>
                <a:spcPts val="0"/>
              </a:spcBef>
              <a:spcAft>
                <a:spcPts val="0"/>
              </a:spcAft>
              <a:buNone/>
            </a:pPr>
            <a:r>
              <a:t/>
            </a:r>
            <a:endParaRPr sz="1300"/>
          </a:p>
        </p:txBody>
      </p:sp>
      <p:sp>
        <p:nvSpPr>
          <p:cNvPr id="237" name="Google Shape;237;p41"/>
          <p:cNvSpPr/>
          <p:nvPr/>
        </p:nvSpPr>
        <p:spPr>
          <a:xfrm>
            <a:off x="536125" y="1453375"/>
            <a:ext cx="6246000" cy="638700"/>
          </a:xfrm>
          <a:prstGeom prst="roundRect">
            <a:avLst>
              <a:gd fmla="val 16667" name="adj"/>
            </a:avLst>
          </a:prstGeom>
          <a:solidFill>
            <a:srgbClr val="5E374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b="1" sz="2000">
              <a:solidFill>
                <a:schemeClr val="lt1"/>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rPr b="1" lang="en" sz="2000">
                <a:solidFill>
                  <a:schemeClr val="lt1"/>
                </a:solidFill>
                <a:latin typeface="Montserrat"/>
                <a:ea typeface="Montserrat"/>
                <a:cs typeface="Montserrat"/>
                <a:sym typeface="Montserrat"/>
              </a:rPr>
              <a:t> Download the mobile app</a:t>
            </a:r>
            <a:endParaRPr b="1" sz="2000">
              <a:solidFill>
                <a:schemeClr val="lt1"/>
              </a:solidFill>
              <a:latin typeface="Montserrat"/>
              <a:ea typeface="Montserrat"/>
              <a:cs typeface="Montserrat"/>
              <a:sym typeface="Montserrat"/>
            </a:endParaRPr>
          </a:p>
          <a:p>
            <a:pPr indent="0" lvl="0" marL="0" rtl="0" algn="ctr">
              <a:spcBef>
                <a:spcPts val="0"/>
              </a:spcBef>
              <a:spcAft>
                <a:spcPts val="0"/>
              </a:spcAft>
              <a:buNone/>
            </a:pPr>
            <a:r>
              <a:t/>
            </a:r>
            <a:endParaRPr b="1" sz="2000">
              <a:solidFill>
                <a:schemeClr val="lt1"/>
              </a:solidFill>
              <a:latin typeface="Montserrat"/>
              <a:ea typeface="Montserrat"/>
              <a:cs typeface="Montserrat"/>
              <a:sym typeface="Montserrat"/>
            </a:endParaRPr>
          </a:p>
        </p:txBody>
      </p:sp>
      <p:sp>
        <p:nvSpPr>
          <p:cNvPr id="238" name="Google Shape;238;p41"/>
          <p:cNvSpPr/>
          <p:nvPr/>
        </p:nvSpPr>
        <p:spPr>
          <a:xfrm>
            <a:off x="560500" y="2263550"/>
            <a:ext cx="6246000" cy="1318200"/>
          </a:xfrm>
          <a:prstGeom prst="rect">
            <a:avLst/>
          </a:prstGeom>
          <a:noFill/>
          <a:ln cap="flat" cmpd="sng" w="9525">
            <a:solidFill>
              <a:srgbClr val="5E374B"/>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The mobile app is your one-stop shop for exploring the event, building and managing your schedule, and learning the latest on transportation.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b="1" lang="en">
                <a:latin typeface="Montserrat"/>
                <a:ea typeface="Montserrat"/>
                <a:cs typeface="Montserrat"/>
                <a:sym typeface="Montserrat"/>
              </a:rPr>
              <a:t>IOS Link:</a:t>
            </a:r>
            <a:r>
              <a:rPr lang="en">
                <a:latin typeface="Montserrat"/>
                <a:ea typeface="Montserrat"/>
                <a:cs typeface="Montserrat"/>
                <a:sym typeface="Montserrat"/>
              </a:rPr>
              <a:t> </a:t>
            </a:r>
            <a:r>
              <a:rPr lang="en" u="sng">
                <a:solidFill>
                  <a:schemeClr val="hlink"/>
                </a:solidFill>
                <a:latin typeface="Montserrat"/>
                <a:ea typeface="Montserrat"/>
                <a:cs typeface="Montserrat"/>
                <a:sym typeface="Montserrat"/>
                <a:hlinkClick r:id="rId3"/>
              </a:rPr>
              <a:t>download here</a:t>
            </a:r>
            <a:endParaRPr>
              <a:latin typeface="Montserrat"/>
              <a:ea typeface="Montserrat"/>
              <a:cs typeface="Montserrat"/>
              <a:sym typeface="Montserrat"/>
            </a:endParaRPr>
          </a:p>
        </p:txBody>
      </p:sp>
      <p:sp>
        <p:nvSpPr>
          <p:cNvPr id="239" name="Google Shape;239;p41"/>
          <p:cNvSpPr/>
          <p:nvPr/>
        </p:nvSpPr>
        <p:spPr>
          <a:xfrm>
            <a:off x="548313" y="3753225"/>
            <a:ext cx="6246000" cy="638700"/>
          </a:xfrm>
          <a:prstGeom prst="roundRect">
            <a:avLst>
              <a:gd fmla="val 16667" name="adj"/>
            </a:avLst>
          </a:prstGeom>
          <a:solidFill>
            <a:srgbClr val="5E374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000">
              <a:solidFill>
                <a:schemeClr val="lt1"/>
              </a:solidFill>
              <a:latin typeface="Montserrat"/>
              <a:ea typeface="Montserrat"/>
              <a:cs typeface="Montserrat"/>
              <a:sym typeface="Montserrat"/>
            </a:endParaRPr>
          </a:p>
          <a:p>
            <a:pPr indent="0" lvl="0" marL="0" rtl="0" algn="ctr">
              <a:spcBef>
                <a:spcPts val="0"/>
              </a:spcBef>
              <a:spcAft>
                <a:spcPts val="0"/>
              </a:spcAft>
              <a:buNone/>
            </a:pPr>
            <a:r>
              <a:rPr b="1" lang="en" sz="2000">
                <a:solidFill>
                  <a:schemeClr val="lt1"/>
                </a:solidFill>
                <a:latin typeface="Montserrat"/>
                <a:ea typeface="Montserrat"/>
                <a:cs typeface="Montserrat"/>
                <a:sym typeface="Montserrat"/>
              </a:rPr>
              <a:t>Getting around</a:t>
            </a:r>
            <a:endParaRPr b="1" sz="2000">
              <a:solidFill>
                <a:schemeClr val="lt1"/>
              </a:solidFill>
              <a:latin typeface="Montserrat"/>
              <a:ea typeface="Montserrat"/>
              <a:cs typeface="Montserrat"/>
              <a:sym typeface="Montserrat"/>
            </a:endParaRPr>
          </a:p>
          <a:p>
            <a:pPr indent="0" lvl="0" marL="0" rtl="0" algn="ctr">
              <a:spcBef>
                <a:spcPts val="0"/>
              </a:spcBef>
              <a:spcAft>
                <a:spcPts val="0"/>
              </a:spcAft>
              <a:buNone/>
            </a:pPr>
            <a:r>
              <a:t/>
            </a:r>
            <a:endParaRPr b="1" sz="2000">
              <a:solidFill>
                <a:schemeClr val="lt1"/>
              </a:solidFill>
              <a:latin typeface="Montserrat"/>
              <a:ea typeface="Montserrat"/>
              <a:cs typeface="Montserrat"/>
              <a:sym typeface="Montserrat"/>
            </a:endParaRPr>
          </a:p>
        </p:txBody>
      </p:sp>
      <p:sp>
        <p:nvSpPr>
          <p:cNvPr id="240" name="Google Shape;240;p41"/>
          <p:cNvSpPr/>
          <p:nvPr/>
        </p:nvSpPr>
        <p:spPr>
          <a:xfrm>
            <a:off x="572700" y="4563400"/>
            <a:ext cx="6246000" cy="1082100"/>
          </a:xfrm>
          <a:prstGeom prst="rect">
            <a:avLst/>
          </a:prstGeom>
          <a:noFill/>
          <a:ln cap="flat" cmpd="sng" w="9525">
            <a:solidFill>
              <a:srgbClr val="5E374B"/>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Free campus shuttles for badged attendees run continuously, on direct routes, to and from our campus venues.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b="1" lang="en">
                <a:latin typeface="Montserrat"/>
                <a:ea typeface="Montserrat"/>
                <a:cs typeface="Montserrat"/>
                <a:sym typeface="Montserrat"/>
              </a:rPr>
              <a:t>Transport options:</a:t>
            </a:r>
            <a:r>
              <a:rPr lang="en">
                <a:latin typeface="Montserrat"/>
                <a:ea typeface="Montserrat"/>
                <a:cs typeface="Montserrat"/>
                <a:sym typeface="Montserrat"/>
              </a:rPr>
              <a:t> </a:t>
            </a:r>
            <a:r>
              <a:rPr lang="en" u="sng">
                <a:solidFill>
                  <a:schemeClr val="hlink"/>
                </a:solidFill>
                <a:latin typeface="Montserrat"/>
                <a:ea typeface="Montserrat"/>
                <a:cs typeface="Montserrat"/>
                <a:sym typeface="Montserrat"/>
                <a:hlinkClick r:id="rId4"/>
              </a:rPr>
              <a:t>D</a:t>
            </a:r>
            <a:r>
              <a:rPr lang="en" u="sng">
                <a:solidFill>
                  <a:schemeClr val="hlink"/>
                </a:solidFill>
                <a:latin typeface="Montserrat"/>
                <a:ea typeface="Montserrat"/>
                <a:cs typeface="Montserrat"/>
                <a:sym typeface="Montserrat"/>
                <a:hlinkClick r:id="rId5"/>
              </a:rPr>
              <a:t>iscover</a:t>
            </a:r>
            <a:endParaRPr>
              <a:latin typeface="Montserrat"/>
              <a:ea typeface="Montserrat"/>
              <a:cs typeface="Montserrat"/>
              <a:sym typeface="Montserrat"/>
            </a:endParaRPr>
          </a:p>
        </p:txBody>
      </p:sp>
      <p:sp>
        <p:nvSpPr>
          <p:cNvPr id="241" name="Google Shape;241;p41"/>
          <p:cNvSpPr/>
          <p:nvPr/>
        </p:nvSpPr>
        <p:spPr>
          <a:xfrm>
            <a:off x="560500" y="5816975"/>
            <a:ext cx="6246000" cy="638700"/>
          </a:xfrm>
          <a:prstGeom prst="roundRect">
            <a:avLst>
              <a:gd fmla="val 16667" name="adj"/>
            </a:avLst>
          </a:prstGeom>
          <a:solidFill>
            <a:srgbClr val="5E374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000">
              <a:solidFill>
                <a:schemeClr val="lt1"/>
              </a:solidFill>
              <a:latin typeface="Montserrat"/>
              <a:ea typeface="Montserrat"/>
              <a:cs typeface="Montserrat"/>
              <a:sym typeface="Montserrat"/>
            </a:endParaRPr>
          </a:p>
          <a:p>
            <a:pPr indent="0" lvl="0" marL="0" rtl="0" algn="ctr">
              <a:spcBef>
                <a:spcPts val="0"/>
              </a:spcBef>
              <a:spcAft>
                <a:spcPts val="0"/>
              </a:spcAft>
              <a:buNone/>
            </a:pPr>
            <a:r>
              <a:rPr b="1" lang="en" sz="2000">
                <a:solidFill>
                  <a:schemeClr val="lt1"/>
                </a:solidFill>
                <a:latin typeface="Montserrat"/>
                <a:ea typeface="Montserrat"/>
                <a:cs typeface="Montserrat"/>
                <a:sym typeface="Montserrat"/>
              </a:rPr>
              <a:t>Overall</a:t>
            </a:r>
            <a:r>
              <a:rPr b="1" lang="en" sz="2000">
                <a:solidFill>
                  <a:schemeClr val="lt1"/>
                </a:solidFill>
                <a:latin typeface="Montserrat"/>
                <a:ea typeface="Montserrat"/>
                <a:cs typeface="Montserrat"/>
                <a:sym typeface="Montserrat"/>
              </a:rPr>
              <a:t> Agenda</a:t>
            </a:r>
            <a:endParaRPr b="1" sz="2000">
              <a:solidFill>
                <a:schemeClr val="lt1"/>
              </a:solidFill>
              <a:latin typeface="Montserrat"/>
              <a:ea typeface="Montserrat"/>
              <a:cs typeface="Montserrat"/>
              <a:sym typeface="Montserrat"/>
            </a:endParaRPr>
          </a:p>
          <a:p>
            <a:pPr indent="0" lvl="0" marL="0" rtl="0" algn="ctr">
              <a:spcBef>
                <a:spcPts val="0"/>
              </a:spcBef>
              <a:spcAft>
                <a:spcPts val="0"/>
              </a:spcAft>
              <a:buNone/>
            </a:pPr>
            <a:r>
              <a:t/>
            </a:r>
            <a:endParaRPr b="1" sz="2000">
              <a:solidFill>
                <a:schemeClr val="lt1"/>
              </a:solidFill>
              <a:latin typeface="Montserrat"/>
              <a:ea typeface="Montserrat"/>
              <a:cs typeface="Montserrat"/>
              <a:sym typeface="Montserrat"/>
            </a:endParaRPr>
          </a:p>
        </p:txBody>
      </p:sp>
      <p:sp>
        <p:nvSpPr>
          <p:cNvPr id="242" name="Google Shape;242;p41"/>
          <p:cNvSpPr/>
          <p:nvPr/>
        </p:nvSpPr>
        <p:spPr>
          <a:xfrm>
            <a:off x="584900" y="6627150"/>
            <a:ext cx="6246000" cy="2628600"/>
          </a:xfrm>
          <a:prstGeom prst="rect">
            <a:avLst/>
          </a:prstGeom>
          <a:noFill/>
          <a:ln cap="flat" cmpd="sng" w="9525">
            <a:solidFill>
              <a:srgbClr val="5E374B"/>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Browse the high-level agenda for AWS ReInvent 2021 and start planning your week.</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b="1" lang="en">
                <a:latin typeface="Montserrat"/>
                <a:ea typeface="Montserrat"/>
                <a:cs typeface="Montserrat"/>
                <a:sym typeface="Montserrat"/>
              </a:rPr>
              <a:t>Read the agenda: </a:t>
            </a:r>
            <a:r>
              <a:rPr lang="en">
                <a:latin typeface="Montserrat"/>
                <a:ea typeface="Montserrat"/>
                <a:cs typeface="Montserrat"/>
                <a:sym typeface="Montserrat"/>
              </a:rPr>
              <a:t> </a:t>
            </a:r>
            <a:r>
              <a:rPr lang="en" u="sng">
                <a:solidFill>
                  <a:schemeClr val="hlink"/>
                </a:solidFill>
                <a:latin typeface="Montserrat"/>
                <a:ea typeface="Montserrat"/>
                <a:cs typeface="Montserrat"/>
                <a:sym typeface="Montserrat"/>
                <a:hlinkClick r:id="rId6"/>
              </a:rPr>
              <a:t>here</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You can also access the attendee portal to reserve seats for events you want to attend. Here is your information: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b="1" lang="en">
                <a:latin typeface="Montserrat"/>
                <a:ea typeface="Montserrat"/>
                <a:cs typeface="Montserrat"/>
                <a:sym typeface="Montserrat"/>
              </a:rPr>
              <a:t>Link: </a:t>
            </a:r>
            <a:r>
              <a:rPr lang="en" u="sng">
                <a:solidFill>
                  <a:schemeClr val="hlink"/>
                </a:solidFill>
                <a:latin typeface="Montserrat"/>
                <a:ea typeface="Montserrat"/>
                <a:cs typeface="Montserrat"/>
                <a:sym typeface="Montserrat"/>
                <a:hlinkClick r:id="rId7"/>
              </a:rPr>
              <a:t>AWS Attendee Portal</a:t>
            </a:r>
            <a:endParaRPr>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2"/>
          <p:cNvSpPr txBox="1"/>
          <p:nvPr/>
        </p:nvSpPr>
        <p:spPr>
          <a:xfrm>
            <a:off x="332151" y="443392"/>
            <a:ext cx="6450000" cy="638700"/>
          </a:xfrm>
          <a:prstGeom prst="rect">
            <a:avLst/>
          </a:prstGeom>
          <a:noFill/>
          <a:ln>
            <a:noFill/>
          </a:ln>
        </p:spPr>
        <p:txBody>
          <a:bodyPr anchorCtr="0" anchor="t" bIns="87650" lIns="87650" spcFirstLastPara="1" rIns="87650" wrap="square" tIns="87650">
            <a:spAutoFit/>
          </a:bodyPr>
          <a:lstStyle/>
          <a:p>
            <a:pPr indent="0" lvl="0" marL="0" rtl="0" algn="l">
              <a:spcBef>
                <a:spcPts val="0"/>
              </a:spcBef>
              <a:spcAft>
                <a:spcPts val="0"/>
              </a:spcAft>
              <a:buNone/>
            </a:pPr>
            <a:r>
              <a:rPr b="1" lang="en" sz="3000">
                <a:solidFill>
                  <a:srgbClr val="5E374B"/>
                </a:solidFill>
                <a:latin typeface="Montserrat"/>
                <a:ea typeface="Montserrat"/>
                <a:cs typeface="Montserrat"/>
                <a:sym typeface="Montserrat"/>
              </a:rPr>
              <a:t>AWS re: Invent campus</a:t>
            </a:r>
            <a:endParaRPr b="1" sz="3000">
              <a:solidFill>
                <a:srgbClr val="5E374B"/>
              </a:solidFill>
              <a:latin typeface="Montserrat"/>
              <a:ea typeface="Montserrat"/>
              <a:cs typeface="Montserrat"/>
              <a:sym typeface="Montserrat"/>
            </a:endParaRPr>
          </a:p>
        </p:txBody>
      </p:sp>
      <p:sp>
        <p:nvSpPr>
          <p:cNvPr id="248" name="Google Shape;248;p42"/>
          <p:cNvSpPr/>
          <p:nvPr/>
        </p:nvSpPr>
        <p:spPr>
          <a:xfrm>
            <a:off x="0" y="9524123"/>
            <a:ext cx="7315200" cy="534600"/>
          </a:xfrm>
          <a:prstGeom prst="rect">
            <a:avLst/>
          </a:prstGeom>
          <a:solidFill>
            <a:srgbClr val="EBE9DA"/>
          </a:solidFill>
          <a:ln>
            <a:noFill/>
          </a:ln>
        </p:spPr>
        <p:txBody>
          <a:bodyPr anchorCtr="0" anchor="ctr" bIns="87650" lIns="87650" spcFirstLastPara="1" rIns="87650" wrap="square" tIns="87650">
            <a:noAutofit/>
          </a:bodyPr>
          <a:lstStyle/>
          <a:p>
            <a:pPr indent="0" lvl="0" marL="0" rtl="0" algn="l">
              <a:spcBef>
                <a:spcPts val="0"/>
              </a:spcBef>
              <a:spcAft>
                <a:spcPts val="0"/>
              </a:spcAft>
              <a:buNone/>
            </a:pPr>
            <a:r>
              <a:t/>
            </a:r>
            <a:endParaRPr/>
          </a:p>
        </p:txBody>
      </p:sp>
      <p:sp>
        <p:nvSpPr>
          <p:cNvPr id="249" name="Google Shape;249;p42"/>
          <p:cNvSpPr txBox="1"/>
          <p:nvPr/>
        </p:nvSpPr>
        <p:spPr>
          <a:xfrm>
            <a:off x="6705939" y="0"/>
            <a:ext cx="390900" cy="1082100"/>
          </a:xfrm>
          <a:prstGeom prst="rect">
            <a:avLst/>
          </a:prstGeom>
          <a:solidFill>
            <a:srgbClr val="5E374B">
              <a:alpha val="75980"/>
            </a:srgbClr>
          </a:solidFill>
          <a:ln>
            <a:noFill/>
          </a:ln>
        </p:spPr>
        <p:txBody>
          <a:bodyPr anchorCtr="0" anchor="t" bIns="87650" lIns="87650" spcFirstLastPara="1" rIns="87650" wrap="square" tIns="87650">
            <a:noAutofit/>
          </a:bodyPr>
          <a:lstStyle/>
          <a:p>
            <a:pPr indent="0" lvl="0" marL="0" rtl="0" algn="l">
              <a:spcBef>
                <a:spcPts val="0"/>
              </a:spcBef>
              <a:spcAft>
                <a:spcPts val="0"/>
              </a:spcAft>
              <a:buNone/>
            </a:pPr>
            <a:r>
              <a:t/>
            </a:r>
            <a:endParaRPr sz="1300"/>
          </a:p>
        </p:txBody>
      </p:sp>
      <p:sp>
        <p:nvSpPr>
          <p:cNvPr id="250" name="Google Shape;250;p42"/>
          <p:cNvSpPr/>
          <p:nvPr/>
        </p:nvSpPr>
        <p:spPr>
          <a:xfrm>
            <a:off x="534600" y="2299374"/>
            <a:ext cx="6246000" cy="4766400"/>
          </a:xfrm>
          <a:prstGeom prst="rect">
            <a:avLst/>
          </a:prstGeom>
          <a:noFill/>
          <a:ln cap="flat" cmpd="sng" w="9525">
            <a:solidFill>
              <a:srgbClr val="5E374B"/>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Welcome to the re:Invent campus in Las Vegas! With four dedicated re:Invent venues, the onsite re:Invent experience offers a unique opportunity to immerse yourself in AWS learning. Key venues include:</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b="1" lang="en" sz="1800">
                <a:solidFill>
                  <a:srgbClr val="5E374B"/>
                </a:solidFill>
                <a:latin typeface="Montserrat"/>
                <a:ea typeface="Montserrat"/>
                <a:cs typeface="Montserrat"/>
                <a:sym typeface="Montserrat"/>
              </a:rPr>
              <a:t>Caesars Forum</a:t>
            </a:r>
            <a:endParaRPr b="1" sz="1800">
              <a:solidFill>
                <a:srgbClr val="5E374B"/>
              </a:solidFill>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b="1" lang="en">
                <a:latin typeface="Montserrat"/>
                <a:ea typeface="Montserrat"/>
                <a:cs typeface="Montserrat"/>
                <a:sym typeface="Montserrat"/>
              </a:rPr>
              <a:t>Events:</a:t>
            </a:r>
            <a:r>
              <a:rPr lang="en">
                <a:latin typeface="Montserrat"/>
                <a:ea typeface="Montserrat"/>
                <a:cs typeface="Montserrat"/>
                <a:sym typeface="Montserrat"/>
              </a:rPr>
              <a:t> Breakout content, Content Hub, meals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sz="1800">
                <a:solidFill>
                  <a:srgbClr val="5E374B"/>
                </a:solidFill>
                <a:latin typeface="Montserrat"/>
                <a:ea typeface="Montserrat"/>
                <a:cs typeface="Montserrat"/>
                <a:sym typeface="Montserrat"/>
              </a:rPr>
              <a:t>Encore</a:t>
            </a:r>
            <a:endParaRPr b="1" sz="1800">
              <a:solidFill>
                <a:srgbClr val="5E374B"/>
              </a:solidFill>
              <a:latin typeface="Montserrat"/>
              <a:ea typeface="Montserrat"/>
              <a:cs typeface="Montserrat"/>
              <a:sym typeface="Montserrat"/>
            </a:endParaRPr>
          </a:p>
          <a:p>
            <a:pPr indent="-317500" lvl="0" marL="457200" rtl="0" algn="l">
              <a:spcBef>
                <a:spcPts val="0"/>
              </a:spcBef>
              <a:spcAft>
                <a:spcPts val="0"/>
              </a:spcAft>
              <a:buClr>
                <a:schemeClr val="dk1"/>
              </a:buClr>
              <a:buSzPts val="1400"/>
              <a:buFont typeface="Montserrat"/>
              <a:buChar char="●"/>
            </a:pPr>
            <a:r>
              <a:rPr b="1" lang="en">
                <a:solidFill>
                  <a:schemeClr val="dk1"/>
                </a:solidFill>
                <a:latin typeface="Montserrat"/>
                <a:ea typeface="Montserrat"/>
                <a:cs typeface="Montserrat"/>
                <a:sym typeface="Montserrat"/>
              </a:rPr>
              <a:t>Events:</a:t>
            </a:r>
            <a:r>
              <a:rPr lang="en">
                <a:solidFill>
                  <a:schemeClr val="dk1"/>
                </a:solidFill>
                <a:latin typeface="Montserrat"/>
                <a:ea typeface="Montserrat"/>
                <a:cs typeface="Montserrat"/>
                <a:sym typeface="Montserrat"/>
              </a:rPr>
              <a:t> Bookable Meeting Space, breakout content</a:t>
            </a:r>
            <a:endParaRPr>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sz="1800">
                <a:solidFill>
                  <a:srgbClr val="5E374B"/>
                </a:solidFill>
                <a:latin typeface="Montserrat"/>
                <a:ea typeface="Montserrat"/>
                <a:cs typeface="Montserrat"/>
                <a:sym typeface="Montserrat"/>
              </a:rPr>
              <a:t>The Venetian | The Palazzo</a:t>
            </a:r>
            <a:endParaRPr b="1" sz="1800">
              <a:solidFill>
                <a:srgbClr val="5E374B"/>
              </a:solidFill>
              <a:latin typeface="Montserrat"/>
              <a:ea typeface="Montserrat"/>
              <a:cs typeface="Montserrat"/>
              <a:sym typeface="Montserrat"/>
            </a:endParaRPr>
          </a:p>
          <a:p>
            <a:pPr indent="-317500" lvl="0" marL="457200" rtl="0" algn="l">
              <a:spcBef>
                <a:spcPts val="0"/>
              </a:spcBef>
              <a:spcAft>
                <a:spcPts val="0"/>
              </a:spcAft>
              <a:buClr>
                <a:schemeClr val="dk1"/>
              </a:buClr>
              <a:buSzPts val="1400"/>
              <a:buFont typeface="Montserrat"/>
              <a:buChar char="●"/>
            </a:pPr>
            <a:r>
              <a:rPr b="1" lang="en">
                <a:solidFill>
                  <a:schemeClr val="dk1"/>
                </a:solidFill>
                <a:latin typeface="Montserrat"/>
                <a:ea typeface="Montserrat"/>
                <a:cs typeface="Montserrat"/>
                <a:sym typeface="Montserrat"/>
              </a:rPr>
              <a:t>Events:</a:t>
            </a:r>
            <a:r>
              <a:rPr lang="en">
                <a:solidFill>
                  <a:schemeClr val="dk1"/>
                </a:solidFill>
                <a:latin typeface="Montserrat"/>
                <a:ea typeface="Montserrat"/>
                <a:cs typeface="Montserrat"/>
                <a:sym typeface="Montserrat"/>
              </a:rPr>
              <a:t> Breakout content, AWS Certification exams, AWS Certification Lounge, Content Hub, Expo, keynotes, leadership sessions, registration, GameDay, self-paced labs, spotlight labs, SWAG</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sz="1800">
                <a:solidFill>
                  <a:srgbClr val="5E374B"/>
                </a:solidFill>
                <a:latin typeface="Montserrat"/>
                <a:ea typeface="Montserrat"/>
                <a:cs typeface="Montserrat"/>
                <a:sym typeface="Montserrat"/>
              </a:rPr>
              <a:t>Wynn</a:t>
            </a:r>
            <a:endParaRPr b="1" sz="1800">
              <a:solidFill>
                <a:srgbClr val="5E374B"/>
              </a:solidFill>
              <a:latin typeface="Montserrat"/>
              <a:ea typeface="Montserrat"/>
              <a:cs typeface="Montserrat"/>
              <a:sym typeface="Montserrat"/>
            </a:endParaRPr>
          </a:p>
          <a:p>
            <a:pPr indent="-317500" lvl="0" marL="457200" rtl="0" algn="l">
              <a:spcBef>
                <a:spcPts val="0"/>
              </a:spcBef>
              <a:spcAft>
                <a:spcPts val="0"/>
              </a:spcAft>
              <a:buClr>
                <a:schemeClr val="dk1"/>
              </a:buClr>
              <a:buSzPts val="1400"/>
              <a:buFont typeface="Montserrat"/>
              <a:buChar char="●"/>
            </a:pPr>
            <a:r>
              <a:rPr b="1" lang="en">
                <a:solidFill>
                  <a:schemeClr val="dk1"/>
                </a:solidFill>
                <a:latin typeface="Montserrat"/>
                <a:ea typeface="Montserrat"/>
                <a:cs typeface="Montserrat"/>
                <a:sym typeface="Montserrat"/>
              </a:rPr>
              <a:t>Events:</a:t>
            </a:r>
            <a:r>
              <a:rPr lang="en">
                <a:solidFill>
                  <a:schemeClr val="dk1"/>
                </a:solidFill>
                <a:latin typeface="Montserrat"/>
                <a:ea typeface="Montserrat"/>
                <a:cs typeface="Montserrat"/>
                <a:sym typeface="Montserrat"/>
              </a:rPr>
              <a:t> Breakout content, Jams, Content Hub, Bootcamps, meals</a:t>
            </a:r>
            <a:endParaRPr>
              <a:solidFill>
                <a:schemeClr val="dk1"/>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3"/>
          <p:cNvSpPr txBox="1"/>
          <p:nvPr/>
        </p:nvSpPr>
        <p:spPr>
          <a:xfrm>
            <a:off x="332151" y="443392"/>
            <a:ext cx="6450000" cy="638700"/>
          </a:xfrm>
          <a:prstGeom prst="rect">
            <a:avLst/>
          </a:prstGeom>
          <a:noFill/>
          <a:ln>
            <a:noFill/>
          </a:ln>
        </p:spPr>
        <p:txBody>
          <a:bodyPr anchorCtr="0" anchor="t" bIns="87650" lIns="87650" spcFirstLastPara="1" rIns="87650" wrap="square" tIns="87650">
            <a:spAutoFit/>
          </a:bodyPr>
          <a:lstStyle/>
          <a:p>
            <a:pPr indent="0" lvl="0" marL="0" rtl="0" algn="l">
              <a:spcBef>
                <a:spcPts val="0"/>
              </a:spcBef>
              <a:spcAft>
                <a:spcPts val="0"/>
              </a:spcAft>
              <a:buNone/>
            </a:pPr>
            <a:r>
              <a:rPr b="1" lang="en" sz="3000">
                <a:solidFill>
                  <a:srgbClr val="5E374B"/>
                </a:solidFill>
                <a:latin typeface="Montserrat"/>
                <a:ea typeface="Montserrat"/>
                <a:cs typeface="Montserrat"/>
                <a:sym typeface="Montserrat"/>
              </a:rPr>
              <a:t>Map</a:t>
            </a:r>
            <a:endParaRPr b="1" sz="3000">
              <a:solidFill>
                <a:srgbClr val="5E374B"/>
              </a:solidFill>
              <a:latin typeface="Montserrat"/>
              <a:ea typeface="Montserrat"/>
              <a:cs typeface="Montserrat"/>
              <a:sym typeface="Montserrat"/>
            </a:endParaRPr>
          </a:p>
        </p:txBody>
      </p:sp>
      <p:sp>
        <p:nvSpPr>
          <p:cNvPr id="256" name="Google Shape;256;p43"/>
          <p:cNvSpPr/>
          <p:nvPr/>
        </p:nvSpPr>
        <p:spPr>
          <a:xfrm>
            <a:off x="0" y="9524123"/>
            <a:ext cx="7315200" cy="534600"/>
          </a:xfrm>
          <a:prstGeom prst="rect">
            <a:avLst/>
          </a:prstGeom>
          <a:solidFill>
            <a:srgbClr val="EBE9DA"/>
          </a:solidFill>
          <a:ln>
            <a:noFill/>
          </a:ln>
        </p:spPr>
        <p:txBody>
          <a:bodyPr anchorCtr="0" anchor="ctr" bIns="87650" lIns="87650" spcFirstLastPara="1" rIns="87650" wrap="square" tIns="87650">
            <a:noAutofit/>
          </a:bodyPr>
          <a:lstStyle/>
          <a:p>
            <a:pPr indent="0" lvl="0" marL="0" rtl="0" algn="l">
              <a:spcBef>
                <a:spcPts val="0"/>
              </a:spcBef>
              <a:spcAft>
                <a:spcPts val="0"/>
              </a:spcAft>
              <a:buNone/>
            </a:pPr>
            <a:r>
              <a:t/>
            </a:r>
            <a:endParaRPr/>
          </a:p>
        </p:txBody>
      </p:sp>
      <p:sp>
        <p:nvSpPr>
          <p:cNvPr id="257" name="Google Shape;257;p43"/>
          <p:cNvSpPr txBox="1"/>
          <p:nvPr/>
        </p:nvSpPr>
        <p:spPr>
          <a:xfrm>
            <a:off x="6705939" y="0"/>
            <a:ext cx="390900" cy="1082100"/>
          </a:xfrm>
          <a:prstGeom prst="rect">
            <a:avLst/>
          </a:prstGeom>
          <a:solidFill>
            <a:srgbClr val="5E374B">
              <a:alpha val="75980"/>
            </a:srgbClr>
          </a:solidFill>
          <a:ln>
            <a:noFill/>
          </a:ln>
        </p:spPr>
        <p:txBody>
          <a:bodyPr anchorCtr="0" anchor="t" bIns="87650" lIns="87650" spcFirstLastPara="1" rIns="87650" wrap="square" tIns="87650">
            <a:noAutofit/>
          </a:bodyPr>
          <a:lstStyle/>
          <a:p>
            <a:pPr indent="0" lvl="0" marL="0" rtl="0" algn="l">
              <a:spcBef>
                <a:spcPts val="0"/>
              </a:spcBef>
              <a:spcAft>
                <a:spcPts val="0"/>
              </a:spcAft>
              <a:buNone/>
            </a:pPr>
            <a:r>
              <a:t/>
            </a:r>
            <a:endParaRPr sz="1300"/>
          </a:p>
        </p:txBody>
      </p:sp>
      <p:pic>
        <p:nvPicPr>
          <p:cNvPr id="258" name="Google Shape;258;p43"/>
          <p:cNvPicPr preferRelativeResize="0"/>
          <p:nvPr/>
        </p:nvPicPr>
        <p:blipFill>
          <a:blip r:embed="rId3">
            <a:alphaModFix/>
          </a:blip>
          <a:stretch>
            <a:fillRect/>
          </a:stretch>
        </p:blipFill>
        <p:spPr>
          <a:xfrm>
            <a:off x="152400" y="1234492"/>
            <a:ext cx="7010397" cy="702150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6"/>
          <p:cNvSpPr txBox="1"/>
          <p:nvPr/>
        </p:nvSpPr>
        <p:spPr>
          <a:xfrm>
            <a:off x="432601" y="3069817"/>
            <a:ext cx="6450000" cy="638700"/>
          </a:xfrm>
          <a:prstGeom prst="rect">
            <a:avLst/>
          </a:prstGeom>
          <a:noFill/>
          <a:ln>
            <a:noFill/>
          </a:ln>
        </p:spPr>
        <p:txBody>
          <a:bodyPr anchorCtr="0" anchor="t" bIns="87650" lIns="87650" spcFirstLastPara="1" rIns="87650" wrap="square" tIns="87650">
            <a:spAutoFit/>
          </a:bodyPr>
          <a:lstStyle/>
          <a:p>
            <a:pPr indent="0" lvl="0" marL="0" rtl="0" algn="l">
              <a:spcBef>
                <a:spcPts val="0"/>
              </a:spcBef>
              <a:spcAft>
                <a:spcPts val="0"/>
              </a:spcAft>
              <a:buNone/>
            </a:pPr>
            <a:r>
              <a:rPr b="1" lang="en" sz="3000">
                <a:solidFill>
                  <a:srgbClr val="5E374B"/>
                </a:solidFill>
                <a:latin typeface="Montserrat"/>
                <a:ea typeface="Montserrat"/>
                <a:cs typeface="Montserrat"/>
                <a:sym typeface="Montserrat"/>
              </a:rPr>
              <a:t>Table of Contents</a:t>
            </a:r>
            <a:endParaRPr b="1" sz="3000">
              <a:solidFill>
                <a:srgbClr val="5E374B"/>
              </a:solidFill>
              <a:latin typeface="Montserrat"/>
              <a:ea typeface="Montserrat"/>
              <a:cs typeface="Montserrat"/>
              <a:sym typeface="Montserrat"/>
            </a:endParaRPr>
          </a:p>
        </p:txBody>
      </p:sp>
      <p:sp>
        <p:nvSpPr>
          <p:cNvPr id="110" name="Google Shape;110;p26"/>
          <p:cNvSpPr/>
          <p:nvPr/>
        </p:nvSpPr>
        <p:spPr>
          <a:xfrm>
            <a:off x="0" y="9524123"/>
            <a:ext cx="7315200" cy="534600"/>
          </a:xfrm>
          <a:prstGeom prst="rect">
            <a:avLst/>
          </a:prstGeom>
          <a:solidFill>
            <a:srgbClr val="EBE9DA"/>
          </a:solidFill>
          <a:ln>
            <a:noFill/>
          </a:ln>
        </p:spPr>
        <p:txBody>
          <a:bodyPr anchorCtr="0" anchor="ctr" bIns="87650" lIns="87650" spcFirstLastPara="1" rIns="87650" wrap="square" tIns="87650">
            <a:noAutofit/>
          </a:bodyPr>
          <a:lstStyle/>
          <a:p>
            <a:pPr indent="0" lvl="0" marL="0" rtl="0" algn="l">
              <a:spcBef>
                <a:spcPts val="0"/>
              </a:spcBef>
              <a:spcAft>
                <a:spcPts val="0"/>
              </a:spcAft>
              <a:buNone/>
            </a:pPr>
            <a:r>
              <a:t/>
            </a:r>
            <a:endParaRPr/>
          </a:p>
        </p:txBody>
      </p:sp>
      <p:sp>
        <p:nvSpPr>
          <p:cNvPr id="111" name="Google Shape;111;p26"/>
          <p:cNvSpPr txBox="1"/>
          <p:nvPr/>
        </p:nvSpPr>
        <p:spPr>
          <a:xfrm>
            <a:off x="6705939" y="0"/>
            <a:ext cx="390900" cy="1082100"/>
          </a:xfrm>
          <a:prstGeom prst="rect">
            <a:avLst/>
          </a:prstGeom>
          <a:solidFill>
            <a:srgbClr val="5E374B">
              <a:alpha val="75980"/>
            </a:srgbClr>
          </a:solidFill>
          <a:ln>
            <a:noFill/>
          </a:ln>
        </p:spPr>
        <p:txBody>
          <a:bodyPr anchorCtr="0" anchor="t" bIns="87650" lIns="87650" spcFirstLastPara="1" rIns="87650" wrap="square" tIns="87650">
            <a:noAutofit/>
          </a:bodyPr>
          <a:lstStyle/>
          <a:p>
            <a:pPr indent="0" lvl="0" marL="0" rtl="0" algn="l">
              <a:spcBef>
                <a:spcPts val="0"/>
              </a:spcBef>
              <a:spcAft>
                <a:spcPts val="0"/>
              </a:spcAft>
              <a:buNone/>
            </a:pPr>
            <a:r>
              <a:t/>
            </a:r>
            <a:endParaRPr sz="1300"/>
          </a:p>
        </p:txBody>
      </p:sp>
      <p:graphicFrame>
        <p:nvGraphicFramePr>
          <p:cNvPr id="112" name="Google Shape;112;p26"/>
          <p:cNvGraphicFramePr/>
          <p:nvPr/>
        </p:nvGraphicFramePr>
        <p:xfrm>
          <a:off x="603788" y="4277175"/>
          <a:ext cx="3000000" cy="3000000"/>
        </p:xfrm>
        <a:graphic>
          <a:graphicData uri="http://schemas.openxmlformats.org/drawingml/2006/table">
            <a:tbl>
              <a:tblPr>
                <a:noFill/>
                <a:tableStyleId>{46DDBAC2-C247-4F47-A9FA-1221EED278B8}</a:tableStyleId>
              </a:tblPr>
              <a:tblGrid>
                <a:gridCol w="670025"/>
                <a:gridCol w="5513325"/>
              </a:tblGrid>
              <a:tr h="663150">
                <a:tc>
                  <a:txBody>
                    <a:bodyPr/>
                    <a:lstStyle/>
                    <a:p>
                      <a:pPr indent="0" lvl="0" marL="0" rtl="0" algn="ctr">
                        <a:spcBef>
                          <a:spcPts val="0"/>
                        </a:spcBef>
                        <a:spcAft>
                          <a:spcPts val="0"/>
                        </a:spcAft>
                        <a:buNone/>
                      </a:pPr>
                      <a:r>
                        <a:rPr b="1" lang="en" sz="2000">
                          <a:solidFill>
                            <a:schemeClr val="lt1"/>
                          </a:solidFill>
                          <a:latin typeface="Montserrat"/>
                          <a:ea typeface="Montserrat"/>
                          <a:cs typeface="Montserrat"/>
                          <a:sym typeface="Montserrat"/>
                        </a:rPr>
                        <a:t>1</a:t>
                      </a:r>
                      <a:endParaRPr b="1" sz="2000">
                        <a:solidFill>
                          <a:schemeClr val="lt1"/>
                        </a:solidFill>
                        <a:latin typeface="Montserrat"/>
                        <a:ea typeface="Montserrat"/>
                        <a:cs typeface="Montserrat"/>
                        <a:sym typeface="Montserrat"/>
                      </a:endParaRPr>
                    </a:p>
                  </a:txBody>
                  <a:tcPr marT="91425" marB="91425" marR="91425" marL="91425">
                    <a:lnL cap="flat" cmpd="sng" w="19050">
                      <a:solidFill>
                        <a:srgbClr val="EBE9DA"/>
                      </a:solidFill>
                      <a:prstDash val="solid"/>
                      <a:round/>
                      <a:headEnd len="sm" w="sm" type="none"/>
                      <a:tailEnd len="sm" w="sm" type="none"/>
                    </a:lnL>
                    <a:lnR cap="flat" cmpd="sng" w="19050">
                      <a:solidFill>
                        <a:srgbClr val="EBE9DA"/>
                      </a:solidFill>
                      <a:prstDash val="solid"/>
                      <a:round/>
                      <a:headEnd len="sm" w="sm" type="none"/>
                      <a:tailEnd len="sm" w="sm" type="none"/>
                    </a:lnR>
                    <a:lnT cap="flat" cmpd="sng" w="19050">
                      <a:solidFill>
                        <a:srgbClr val="EBE9DA"/>
                      </a:solidFill>
                      <a:prstDash val="solid"/>
                      <a:round/>
                      <a:headEnd len="sm" w="sm" type="none"/>
                      <a:tailEnd len="sm" w="sm" type="none"/>
                    </a:lnT>
                    <a:lnB cap="flat" cmpd="sng" w="19050">
                      <a:solidFill>
                        <a:srgbClr val="EBE9DA"/>
                      </a:solidFill>
                      <a:prstDash val="solid"/>
                      <a:round/>
                      <a:headEnd len="sm" w="sm" type="none"/>
                      <a:tailEnd len="sm" w="sm" type="none"/>
                    </a:lnB>
                    <a:solidFill>
                      <a:srgbClr val="5E374B"/>
                    </a:solidFill>
                  </a:tcPr>
                </a:tc>
                <a:tc>
                  <a:txBody>
                    <a:bodyPr/>
                    <a:lstStyle/>
                    <a:p>
                      <a:pPr indent="0" lvl="0" marL="0" rtl="0" algn="l">
                        <a:spcBef>
                          <a:spcPts val="0"/>
                        </a:spcBef>
                        <a:spcAft>
                          <a:spcPts val="0"/>
                        </a:spcAft>
                        <a:buClr>
                          <a:schemeClr val="dk1"/>
                        </a:buClr>
                        <a:buSzPts val="1100"/>
                        <a:buFont typeface="Arial"/>
                        <a:buNone/>
                      </a:pPr>
                      <a:r>
                        <a:rPr lang="en" sz="2000" u="sng">
                          <a:solidFill>
                            <a:schemeClr val="hlink"/>
                          </a:solidFill>
                          <a:latin typeface="Montserrat"/>
                          <a:ea typeface="Montserrat"/>
                          <a:cs typeface="Montserrat"/>
                          <a:sym typeface="Montserrat"/>
                          <a:hlinkClick action="ppaction://hlinksldjump" r:id="rId3"/>
                        </a:rPr>
                        <a:t>Itinerary</a:t>
                      </a:r>
                      <a:endParaRPr/>
                    </a:p>
                  </a:txBody>
                  <a:tcPr marT="91425" marB="91425" marR="91425" marL="91425">
                    <a:lnL cap="flat" cmpd="sng" w="19050">
                      <a:solidFill>
                        <a:srgbClr val="EBE9DA"/>
                      </a:solidFill>
                      <a:prstDash val="solid"/>
                      <a:round/>
                      <a:headEnd len="sm" w="sm" type="none"/>
                      <a:tailEnd len="sm" w="sm" type="none"/>
                    </a:lnL>
                    <a:lnR cap="flat" cmpd="sng" w="9525">
                      <a:solidFill>
                        <a:srgbClr val="EBE9DA"/>
                      </a:solidFill>
                      <a:prstDash val="solid"/>
                      <a:round/>
                      <a:headEnd len="sm" w="sm" type="none"/>
                      <a:tailEnd len="sm" w="sm" type="none"/>
                    </a:lnR>
                    <a:lnT cap="flat" cmpd="sng" w="9525">
                      <a:solidFill>
                        <a:srgbClr val="EBE9DA"/>
                      </a:solidFill>
                      <a:prstDash val="solid"/>
                      <a:round/>
                      <a:headEnd len="sm" w="sm" type="none"/>
                      <a:tailEnd len="sm" w="sm" type="none"/>
                    </a:lnT>
                    <a:lnB cap="flat" cmpd="sng" w="9525">
                      <a:solidFill>
                        <a:srgbClr val="EBE9DA"/>
                      </a:solidFill>
                      <a:prstDash val="solid"/>
                      <a:round/>
                      <a:headEnd len="sm" w="sm" type="none"/>
                      <a:tailEnd len="sm" w="sm" type="none"/>
                    </a:lnB>
                  </a:tcPr>
                </a:tc>
              </a:tr>
              <a:tr h="663150">
                <a:tc>
                  <a:txBody>
                    <a:bodyPr/>
                    <a:lstStyle/>
                    <a:p>
                      <a:pPr indent="0" lvl="0" marL="0" rtl="0" algn="ctr">
                        <a:spcBef>
                          <a:spcPts val="0"/>
                        </a:spcBef>
                        <a:spcAft>
                          <a:spcPts val="0"/>
                        </a:spcAft>
                        <a:buNone/>
                      </a:pPr>
                      <a:r>
                        <a:rPr b="1" lang="en" sz="2000">
                          <a:solidFill>
                            <a:schemeClr val="lt1"/>
                          </a:solidFill>
                          <a:latin typeface="Montserrat"/>
                          <a:ea typeface="Montserrat"/>
                          <a:cs typeface="Montserrat"/>
                          <a:sym typeface="Montserrat"/>
                        </a:rPr>
                        <a:t>2</a:t>
                      </a:r>
                      <a:endParaRPr b="1" sz="2000">
                        <a:solidFill>
                          <a:schemeClr val="lt1"/>
                        </a:solidFill>
                        <a:latin typeface="Montserrat"/>
                        <a:ea typeface="Montserrat"/>
                        <a:cs typeface="Montserrat"/>
                        <a:sym typeface="Montserrat"/>
                      </a:endParaRPr>
                    </a:p>
                  </a:txBody>
                  <a:tcPr marT="91425" marB="91425" marR="91425" marL="91425">
                    <a:lnL cap="flat" cmpd="sng" w="19050">
                      <a:solidFill>
                        <a:srgbClr val="EBE9DA"/>
                      </a:solidFill>
                      <a:prstDash val="solid"/>
                      <a:round/>
                      <a:headEnd len="sm" w="sm" type="none"/>
                      <a:tailEnd len="sm" w="sm" type="none"/>
                    </a:lnL>
                    <a:lnR cap="flat" cmpd="sng" w="19050">
                      <a:solidFill>
                        <a:srgbClr val="EBE9DA"/>
                      </a:solidFill>
                      <a:prstDash val="solid"/>
                      <a:round/>
                      <a:headEnd len="sm" w="sm" type="none"/>
                      <a:tailEnd len="sm" w="sm" type="none"/>
                    </a:lnR>
                    <a:lnT cap="flat" cmpd="sng" w="19050">
                      <a:solidFill>
                        <a:srgbClr val="EBE9DA"/>
                      </a:solidFill>
                      <a:prstDash val="solid"/>
                      <a:round/>
                      <a:headEnd len="sm" w="sm" type="none"/>
                      <a:tailEnd len="sm" w="sm" type="none"/>
                    </a:lnT>
                    <a:lnB cap="flat" cmpd="sng" w="19050">
                      <a:solidFill>
                        <a:srgbClr val="EBE9DA"/>
                      </a:solidFill>
                      <a:prstDash val="solid"/>
                      <a:round/>
                      <a:headEnd len="sm" w="sm" type="none"/>
                      <a:tailEnd len="sm" w="sm" type="none"/>
                    </a:lnB>
                    <a:solidFill>
                      <a:srgbClr val="5E374B"/>
                    </a:solidFill>
                  </a:tcPr>
                </a:tc>
                <a:tc>
                  <a:txBody>
                    <a:bodyPr/>
                    <a:lstStyle/>
                    <a:p>
                      <a:pPr indent="0" lvl="0" marL="0" rtl="0" algn="l">
                        <a:spcBef>
                          <a:spcPts val="0"/>
                        </a:spcBef>
                        <a:spcAft>
                          <a:spcPts val="0"/>
                        </a:spcAft>
                        <a:buNone/>
                      </a:pPr>
                      <a:r>
                        <a:rPr lang="en" sz="2000" u="sng">
                          <a:solidFill>
                            <a:schemeClr val="hlink"/>
                          </a:solidFill>
                          <a:latin typeface="Montserrat"/>
                          <a:ea typeface="Montserrat"/>
                          <a:cs typeface="Montserrat"/>
                          <a:sym typeface="Montserrat"/>
                          <a:hlinkClick action="ppaction://hlinksldjump" r:id="rId4"/>
                        </a:rPr>
                        <a:t>Transit</a:t>
                      </a:r>
                      <a:endParaRPr sz="2000">
                        <a:latin typeface="Montserrat"/>
                        <a:ea typeface="Montserrat"/>
                        <a:cs typeface="Montserrat"/>
                        <a:sym typeface="Montserrat"/>
                      </a:endParaRPr>
                    </a:p>
                  </a:txBody>
                  <a:tcPr marT="91425" marB="91425" marR="91425" marL="91425">
                    <a:lnL cap="flat" cmpd="sng" w="19050">
                      <a:solidFill>
                        <a:srgbClr val="EBE9DA"/>
                      </a:solidFill>
                      <a:prstDash val="solid"/>
                      <a:round/>
                      <a:headEnd len="sm" w="sm" type="none"/>
                      <a:tailEnd len="sm" w="sm" type="none"/>
                    </a:lnL>
                    <a:lnR cap="flat" cmpd="sng" w="9525">
                      <a:solidFill>
                        <a:srgbClr val="EBE9DA"/>
                      </a:solidFill>
                      <a:prstDash val="solid"/>
                      <a:round/>
                      <a:headEnd len="sm" w="sm" type="none"/>
                      <a:tailEnd len="sm" w="sm" type="none"/>
                    </a:lnR>
                    <a:lnT cap="flat" cmpd="sng" w="9525">
                      <a:solidFill>
                        <a:srgbClr val="EBE9DA"/>
                      </a:solidFill>
                      <a:prstDash val="solid"/>
                      <a:round/>
                      <a:headEnd len="sm" w="sm" type="none"/>
                      <a:tailEnd len="sm" w="sm" type="none"/>
                    </a:lnT>
                    <a:lnB cap="flat" cmpd="sng" w="9525">
                      <a:solidFill>
                        <a:srgbClr val="EBE9DA"/>
                      </a:solidFill>
                      <a:prstDash val="solid"/>
                      <a:round/>
                      <a:headEnd len="sm" w="sm" type="none"/>
                      <a:tailEnd len="sm" w="sm" type="none"/>
                    </a:lnB>
                  </a:tcPr>
                </a:tc>
              </a:tr>
              <a:tr h="663150">
                <a:tc>
                  <a:txBody>
                    <a:bodyPr/>
                    <a:lstStyle/>
                    <a:p>
                      <a:pPr indent="0" lvl="0" marL="0" rtl="0" algn="ctr">
                        <a:spcBef>
                          <a:spcPts val="0"/>
                        </a:spcBef>
                        <a:spcAft>
                          <a:spcPts val="0"/>
                        </a:spcAft>
                        <a:buNone/>
                      </a:pPr>
                      <a:r>
                        <a:rPr b="1" lang="en" sz="2000">
                          <a:solidFill>
                            <a:schemeClr val="lt1"/>
                          </a:solidFill>
                          <a:latin typeface="Montserrat"/>
                          <a:ea typeface="Montserrat"/>
                          <a:cs typeface="Montserrat"/>
                          <a:sym typeface="Montserrat"/>
                        </a:rPr>
                        <a:t>3</a:t>
                      </a:r>
                      <a:endParaRPr b="1" sz="2000">
                        <a:solidFill>
                          <a:schemeClr val="lt1"/>
                        </a:solidFill>
                        <a:latin typeface="Montserrat"/>
                        <a:ea typeface="Montserrat"/>
                        <a:cs typeface="Montserrat"/>
                        <a:sym typeface="Montserrat"/>
                      </a:endParaRPr>
                    </a:p>
                  </a:txBody>
                  <a:tcPr marT="91425" marB="91425" marR="91425" marL="91425">
                    <a:lnL cap="flat" cmpd="sng" w="19050">
                      <a:solidFill>
                        <a:srgbClr val="EBE9DA"/>
                      </a:solidFill>
                      <a:prstDash val="solid"/>
                      <a:round/>
                      <a:headEnd len="sm" w="sm" type="none"/>
                      <a:tailEnd len="sm" w="sm" type="none"/>
                    </a:lnL>
                    <a:lnR cap="flat" cmpd="sng" w="19050">
                      <a:solidFill>
                        <a:srgbClr val="EBE9DA"/>
                      </a:solidFill>
                      <a:prstDash val="solid"/>
                      <a:round/>
                      <a:headEnd len="sm" w="sm" type="none"/>
                      <a:tailEnd len="sm" w="sm" type="none"/>
                    </a:lnR>
                    <a:lnT cap="flat" cmpd="sng" w="19050">
                      <a:solidFill>
                        <a:srgbClr val="EBE9DA"/>
                      </a:solidFill>
                      <a:prstDash val="solid"/>
                      <a:round/>
                      <a:headEnd len="sm" w="sm" type="none"/>
                      <a:tailEnd len="sm" w="sm" type="none"/>
                    </a:lnT>
                    <a:lnB cap="flat" cmpd="sng" w="19050">
                      <a:solidFill>
                        <a:srgbClr val="EBE9DA"/>
                      </a:solidFill>
                      <a:prstDash val="solid"/>
                      <a:round/>
                      <a:headEnd len="sm" w="sm" type="none"/>
                      <a:tailEnd len="sm" w="sm" type="none"/>
                    </a:lnB>
                    <a:solidFill>
                      <a:srgbClr val="5E374B"/>
                    </a:solidFill>
                  </a:tcPr>
                </a:tc>
                <a:tc>
                  <a:txBody>
                    <a:bodyPr/>
                    <a:lstStyle/>
                    <a:p>
                      <a:pPr indent="0" lvl="0" marL="0" rtl="0" algn="l">
                        <a:spcBef>
                          <a:spcPts val="0"/>
                        </a:spcBef>
                        <a:spcAft>
                          <a:spcPts val="0"/>
                        </a:spcAft>
                        <a:buNone/>
                      </a:pPr>
                      <a:r>
                        <a:rPr lang="en" sz="2000" u="sng">
                          <a:solidFill>
                            <a:schemeClr val="hlink"/>
                          </a:solidFill>
                          <a:latin typeface="Montserrat"/>
                          <a:ea typeface="Montserrat"/>
                          <a:cs typeface="Montserrat"/>
                          <a:sym typeface="Montserrat"/>
                          <a:hlinkClick action="ppaction://hlinksldjump" r:id="rId5"/>
                        </a:rPr>
                        <a:t>Entry/Exit Requirements</a:t>
                      </a:r>
                      <a:endParaRPr sz="2000">
                        <a:solidFill>
                          <a:schemeClr val="dk1"/>
                        </a:solidFill>
                        <a:highlight>
                          <a:srgbClr val="FFFF00"/>
                        </a:highlight>
                        <a:latin typeface="Montserrat"/>
                        <a:ea typeface="Montserrat"/>
                        <a:cs typeface="Montserrat"/>
                        <a:sym typeface="Montserrat"/>
                      </a:endParaRPr>
                    </a:p>
                  </a:txBody>
                  <a:tcPr marT="91425" marB="91425" marR="91425" marL="91425">
                    <a:lnL cap="flat" cmpd="sng" w="19050">
                      <a:solidFill>
                        <a:srgbClr val="EBE9DA"/>
                      </a:solidFill>
                      <a:prstDash val="solid"/>
                      <a:round/>
                      <a:headEnd len="sm" w="sm" type="none"/>
                      <a:tailEnd len="sm" w="sm" type="none"/>
                    </a:lnL>
                    <a:lnR cap="flat" cmpd="sng" w="9525">
                      <a:solidFill>
                        <a:srgbClr val="EBE9DA"/>
                      </a:solidFill>
                      <a:prstDash val="solid"/>
                      <a:round/>
                      <a:headEnd len="sm" w="sm" type="none"/>
                      <a:tailEnd len="sm" w="sm" type="none"/>
                    </a:lnR>
                    <a:lnT cap="flat" cmpd="sng" w="9525">
                      <a:solidFill>
                        <a:srgbClr val="EBE9DA"/>
                      </a:solidFill>
                      <a:prstDash val="solid"/>
                      <a:round/>
                      <a:headEnd len="sm" w="sm" type="none"/>
                      <a:tailEnd len="sm" w="sm" type="none"/>
                    </a:lnT>
                    <a:lnB cap="flat" cmpd="sng" w="9525">
                      <a:solidFill>
                        <a:srgbClr val="EBE9DA"/>
                      </a:solidFill>
                      <a:prstDash val="solid"/>
                      <a:round/>
                      <a:headEnd len="sm" w="sm" type="none"/>
                      <a:tailEnd len="sm" w="sm" type="none"/>
                    </a:lnB>
                  </a:tcPr>
                </a:tc>
              </a:tr>
              <a:tr h="663150">
                <a:tc>
                  <a:txBody>
                    <a:bodyPr/>
                    <a:lstStyle/>
                    <a:p>
                      <a:pPr indent="0" lvl="0" marL="0" rtl="0" algn="ctr">
                        <a:spcBef>
                          <a:spcPts val="0"/>
                        </a:spcBef>
                        <a:spcAft>
                          <a:spcPts val="0"/>
                        </a:spcAft>
                        <a:buNone/>
                      </a:pPr>
                      <a:r>
                        <a:rPr b="1" lang="en" sz="2000">
                          <a:solidFill>
                            <a:schemeClr val="lt1"/>
                          </a:solidFill>
                          <a:latin typeface="Montserrat"/>
                          <a:ea typeface="Montserrat"/>
                          <a:cs typeface="Montserrat"/>
                          <a:sym typeface="Montserrat"/>
                        </a:rPr>
                        <a:t>4</a:t>
                      </a:r>
                      <a:endParaRPr b="1" sz="2000">
                        <a:solidFill>
                          <a:schemeClr val="lt1"/>
                        </a:solidFill>
                        <a:latin typeface="Montserrat"/>
                        <a:ea typeface="Montserrat"/>
                        <a:cs typeface="Montserrat"/>
                        <a:sym typeface="Montserrat"/>
                      </a:endParaRPr>
                    </a:p>
                  </a:txBody>
                  <a:tcPr marT="91425" marB="91425" marR="91425" marL="91425">
                    <a:lnL cap="flat" cmpd="sng" w="19050">
                      <a:solidFill>
                        <a:srgbClr val="EBE9DA"/>
                      </a:solidFill>
                      <a:prstDash val="solid"/>
                      <a:round/>
                      <a:headEnd len="sm" w="sm" type="none"/>
                      <a:tailEnd len="sm" w="sm" type="none"/>
                    </a:lnL>
                    <a:lnR cap="flat" cmpd="sng" w="19050">
                      <a:solidFill>
                        <a:srgbClr val="EBE9DA"/>
                      </a:solidFill>
                      <a:prstDash val="solid"/>
                      <a:round/>
                      <a:headEnd len="sm" w="sm" type="none"/>
                      <a:tailEnd len="sm" w="sm" type="none"/>
                    </a:lnR>
                    <a:lnT cap="flat" cmpd="sng" w="19050">
                      <a:solidFill>
                        <a:srgbClr val="EBE9DA"/>
                      </a:solidFill>
                      <a:prstDash val="solid"/>
                      <a:round/>
                      <a:headEnd len="sm" w="sm" type="none"/>
                      <a:tailEnd len="sm" w="sm" type="none"/>
                    </a:lnT>
                    <a:lnB cap="flat" cmpd="sng" w="19050">
                      <a:solidFill>
                        <a:srgbClr val="EBE9DA"/>
                      </a:solidFill>
                      <a:prstDash val="solid"/>
                      <a:round/>
                      <a:headEnd len="sm" w="sm" type="none"/>
                      <a:tailEnd len="sm" w="sm" type="none"/>
                    </a:lnB>
                    <a:solidFill>
                      <a:srgbClr val="5E374B"/>
                    </a:solidFill>
                  </a:tcPr>
                </a:tc>
                <a:tc>
                  <a:txBody>
                    <a:bodyPr/>
                    <a:lstStyle/>
                    <a:p>
                      <a:pPr indent="0" lvl="0" marL="0" rtl="0" algn="l">
                        <a:spcBef>
                          <a:spcPts val="0"/>
                        </a:spcBef>
                        <a:spcAft>
                          <a:spcPts val="0"/>
                        </a:spcAft>
                        <a:buNone/>
                      </a:pPr>
                      <a:r>
                        <a:rPr lang="en" sz="2000" u="sng">
                          <a:solidFill>
                            <a:schemeClr val="accent5"/>
                          </a:solidFill>
                          <a:latin typeface="Montserrat"/>
                          <a:ea typeface="Montserrat"/>
                          <a:cs typeface="Montserrat"/>
                          <a:sym typeface="Montserrat"/>
                          <a:hlinkClick action="ppaction://hlinksldjump" r:id="rId6">
                            <a:extLst>
                              <a:ext uri="{A12FA001-AC4F-418D-AE19-62706E023703}">
                                <ahyp:hlinkClr val="tx"/>
                              </a:ext>
                            </a:extLst>
                          </a:hlinkClick>
                        </a:rPr>
                        <a:t>Hotel</a:t>
                      </a:r>
                      <a:endParaRPr sz="2000">
                        <a:highlight>
                          <a:srgbClr val="FFFF00"/>
                        </a:highlight>
                        <a:latin typeface="Montserrat"/>
                        <a:ea typeface="Montserrat"/>
                        <a:cs typeface="Montserrat"/>
                        <a:sym typeface="Montserrat"/>
                      </a:endParaRPr>
                    </a:p>
                  </a:txBody>
                  <a:tcPr marT="91425" marB="91425" marR="91425" marL="91425">
                    <a:lnL cap="flat" cmpd="sng" w="19050">
                      <a:solidFill>
                        <a:srgbClr val="EBE9DA"/>
                      </a:solidFill>
                      <a:prstDash val="solid"/>
                      <a:round/>
                      <a:headEnd len="sm" w="sm" type="none"/>
                      <a:tailEnd len="sm" w="sm" type="none"/>
                    </a:lnL>
                    <a:lnR cap="flat" cmpd="sng" w="9525">
                      <a:solidFill>
                        <a:srgbClr val="EBE9DA"/>
                      </a:solidFill>
                      <a:prstDash val="solid"/>
                      <a:round/>
                      <a:headEnd len="sm" w="sm" type="none"/>
                      <a:tailEnd len="sm" w="sm" type="none"/>
                    </a:lnR>
                    <a:lnT cap="flat" cmpd="sng" w="9525">
                      <a:solidFill>
                        <a:srgbClr val="EBE9DA"/>
                      </a:solidFill>
                      <a:prstDash val="solid"/>
                      <a:round/>
                      <a:headEnd len="sm" w="sm" type="none"/>
                      <a:tailEnd len="sm" w="sm" type="none"/>
                    </a:lnT>
                    <a:lnB cap="flat" cmpd="sng" w="9525">
                      <a:solidFill>
                        <a:srgbClr val="EBE9DA"/>
                      </a:solidFill>
                      <a:prstDash val="solid"/>
                      <a:round/>
                      <a:headEnd len="sm" w="sm" type="none"/>
                      <a:tailEnd len="sm" w="sm" type="none"/>
                    </a:lnB>
                  </a:tcPr>
                </a:tc>
              </a:tr>
              <a:tr h="663150">
                <a:tc>
                  <a:txBody>
                    <a:bodyPr/>
                    <a:lstStyle/>
                    <a:p>
                      <a:pPr indent="0" lvl="0" marL="0" rtl="0" algn="ctr">
                        <a:spcBef>
                          <a:spcPts val="0"/>
                        </a:spcBef>
                        <a:spcAft>
                          <a:spcPts val="0"/>
                        </a:spcAft>
                        <a:buNone/>
                      </a:pPr>
                      <a:r>
                        <a:rPr b="1" lang="en" sz="2000">
                          <a:solidFill>
                            <a:schemeClr val="lt1"/>
                          </a:solidFill>
                          <a:latin typeface="Montserrat"/>
                          <a:ea typeface="Montserrat"/>
                          <a:cs typeface="Montserrat"/>
                          <a:sym typeface="Montserrat"/>
                        </a:rPr>
                        <a:t>5</a:t>
                      </a:r>
                      <a:endParaRPr b="1" sz="2000">
                        <a:solidFill>
                          <a:schemeClr val="lt1"/>
                        </a:solidFill>
                        <a:latin typeface="Montserrat"/>
                        <a:ea typeface="Montserrat"/>
                        <a:cs typeface="Montserrat"/>
                        <a:sym typeface="Montserrat"/>
                      </a:endParaRPr>
                    </a:p>
                  </a:txBody>
                  <a:tcPr marT="91425" marB="91425" marR="91425" marL="91425">
                    <a:lnL cap="flat" cmpd="sng" w="19050">
                      <a:solidFill>
                        <a:srgbClr val="EBE9DA"/>
                      </a:solidFill>
                      <a:prstDash val="solid"/>
                      <a:round/>
                      <a:headEnd len="sm" w="sm" type="none"/>
                      <a:tailEnd len="sm" w="sm" type="none"/>
                    </a:lnL>
                    <a:lnR cap="flat" cmpd="sng" w="19050">
                      <a:solidFill>
                        <a:srgbClr val="EBE9DA"/>
                      </a:solidFill>
                      <a:prstDash val="solid"/>
                      <a:round/>
                      <a:headEnd len="sm" w="sm" type="none"/>
                      <a:tailEnd len="sm" w="sm" type="none"/>
                    </a:lnR>
                    <a:lnT cap="flat" cmpd="sng" w="19050">
                      <a:solidFill>
                        <a:srgbClr val="EBE9DA"/>
                      </a:solidFill>
                      <a:prstDash val="solid"/>
                      <a:round/>
                      <a:headEnd len="sm" w="sm" type="none"/>
                      <a:tailEnd len="sm" w="sm" type="none"/>
                    </a:lnT>
                    <a:lnB cap="flat" cmpd="sng" w="19050">
                      <a:solidFill>
                        <a:srgbClr val="EBE9DA"/>
                      </a:solidFill>
                      <a:prstDash val="solid"/>
                      <a:round/>
                      <a:headEnd len="sm" w="sm" type="none"/>
                      <a:tailEnd len="sm" w="sm" type="none"/>
                    </a:lnB>
                    <a:solidFill>
                      <a:srgbClr val="5E374B"/>
                    </a:solidFill>
                  </a:tcPr>
                </a:tc>
                <a:tc>
                  <a:txBody>
                    <a:bodyPr/>
                    <a:lstStyle/>
                    <a:p>
                      <a:pPr indent="0" lvl="0" marL="0" rtl="0" algn="l">
                        <a:spcBef>
                          <a:spcPts val="0"/>
                        </a:spcBef>
                        <a:spcAft>
                          <a:spcPts val="0"/>
                        </a:spcAft>
                        <a:buNone/>
                      </a:pPr>
                      <a:r>
                        <a:rPr lang="en" sz="2000" u="sng">
                          <a:solidFill>
                            <a:schemeClr val="hlink"/>
                          </a:solidFill>
                          <a:latin typeface="Montserrat"/>
                          <a:ea typeface="Montserrat"/>
                          <a:cs typeface="Montserrat"/>
                          <a:sym typeface="Montserrat"/>
                          <a:hlinkClick action="ppaction://hlinksldjump" r:id="rId7"/>
                        </a:rPr>
                        <a:t>Event Information</a:t>
                      </a:r>
                      <a:endParaRPr sz="2000">
                        <a:latin typeface="Montserrat"/>
                        <a:ea typeface="Montserrat"/>
                        <a:cs typeface="Montserrat"/>
                        <a:sym typeface="Montserrat"/>
                      </a:endParaRPr>
                    </a:p>
                  </a:txBody>
                  <a:tcPr marT="91425" marB="91425" marR="91425" marL="91425">
                    <a:lnL cap="flat" cmpd="sng" w="19050">
                      <a:solidFill>
                        <a:srgbClr val="EBE9DA"/>
                      </a:solidFill>
                      <a:prstDash val="solid"/>
                      <a:round/>
                      <a:headEnd len="sm" w="sm" type="none"/>
                      <a:tailEnd len="sm" w="sm" type="none"/>
                    </a:lnL>
                    <a:lnR cap="flat" cmpd="sng" w="9525">
                      <a:solidFill>
                        <a:srgbClr val="EBE9DA"/>
                      </a:solidFill>
                      <a:prstDash val="solid"/>
                      <a:round/>
                      <a:headEnd len="sm" w="sm" type="none"/>
                      <a:tailEnd len="sm" w="sm" type="none"/>
                    </a:lnR>
                    <a:lnT cap="flat" cmpd="sng" w="9525">
                      <a:solidFill>
                        <a:srgbClr val="EBE9DA"/>
                      </a:solidFill>
                      <a:prstDash val="solid"/>
                      <a:round/>
                      <a:headEnd len="sm" w="sm" type="none"/>
                      <a:tailEnd len="sm" w="sm" type="none"/>
                    </a:lnT>
                    <a:lnB cap="flat" cmpd="sng" w="9525">
                      <a:solidFill>
                        <a:srgbClr val="EBE9DA"/>
                      </a:solidFill>
                      <a:prstDash val="solid"/>
                      <a:round/>
                      <a:headEnd len="sm" w="sm" type="none"/>
                      <a:tailEnd len="sm" w="sm" type="none"/>
                    </a:lnB>
                  </a:tcPr>
                </a:tc>
              </a:tr>
              <a:tr h="663150">
                <a:tc>
                  <a:txBody>
                    <a:bodyPr/>
                    <a:lstStyle/>
                    <a:p>
                      <a:pPr indent="0" lvl="0" marL="0" rtl="0" algn="ctr">
                        <a:spcBef>
                          <a:spcPts val="0"/>
                        </a:spcBef>
                        <a:spcAft>
                          <a:spcPts val="0"/>
                        </a:spcAft>
                        <a:buNone/>
                      </a:pPr>
                      <a:r>
                        <a:t/>
                      </a:r>
                      <a:endParaRPr b="1" sz="2000">
                        <a:solidFill>
                          <a:schemeClr val="lt1"/>
                        </a:solidFill>
                        <a:latin typeface="Montserrat"/>
                        <a:ea typeface="Montserrat"/>
                        <a:cs typeface="Montserrat"/>
                        <a:sym typeface="Montserrat"/>
                      </a:endParaRPr>
                    </a:p>
                  </a:txBody>
                  <a:tcPr marT="91425" marB="91425" marR="91425" marL="91425">
                    <a:lnL cap="flat" cmpd="sng" w="19050">
                      <a:solidFill>
                        <a:srgbClr val="EBE9DA"/>
                      </a:solidFill>
                      <a:prstDash val="solid"/>
                      <a:round/>
                      <a:headEnd len="sm" w="sm" type="none"/>
                      <a:tailEnd len="sm" w="sm" type="none"/>
                    </a:lnL>
                    <a:lnR cap="flat" cmpd="sng" w="19050">
                      <a:solidFill>
                        <a:srgbClr val="EBE9DA"/>
                      </a:solidFill>
                      <a:prstDash val="solid"/>
                      <a:round/>
                      <a:headEnd len="sm" w="sm" type="none"/>
                      <a:tailEnd len="sm" w="sm" type="none"/>
                    </a:lnR>
                    <a:lnT cap="flat" cmpd="sng" w="19050">
                      <a:solidFill>
                        <a:srgbClr val="EBE9DA"/>
                      </a:solidFill>
                      <a:prstDash val="solid"/>
                      <a:round/>
                      <a:headEnd len="sm" w="sm" type="none"/>
                      <a:tailEnd len="sm" w="sm" type="none"/>
                    </a:lnT>
                    <a:lnB cap="flat" cmpd="sng" w="19050">
                      <a:solidFill>
                        <a:srgbClr val="EBE9DA"/>
                      </a:solidFill>
                      <a:prstDash val="solid"/>
                      <a:round/>
                      <a:headEnd len="sm" w="sm" type="none"/>
                      <a:tailEnd len="sm" w="sm" type="none"/>
                    </a:lnB>
                    <a:solidFill>
                      <a:srgbClr val="5E374B"/>
                    </a:solidFill>
                  </a:tcPr>
                </a:tc>
                <a:tc>
                  <a:txBody>
                    <a:bodyPr/>
                    <a:lstStyle/>
                    <a:p>
                      <a:pPr indent="0" lvl="0" marL="0" rtl="0" algn="l">
                        <a:spcBef>
                          <a:spcPts val="0"/>
                        </a:spcBef>
                        <a:spcAft>
                          <a:spcPts val="0"/>
                        </a:spcAft>
                        <a:buNone/>
                      </a:pPr>
                      <a:r>
                        <a:rPr lang="en" sz="2000" u="sng">
                          <a:solidFill>
                            <a:schemeClr val="hlink"/>
                          </a:solidFill>
                          <a:latin typeface="Montserrat"/>
                          <a:ea typeface="Montserrat"/>
                          <a:cs typeface="Montserrat"/>
                          <a:sym typeface="Montserrat"/>
                          <a:hlinkClick action="ppaction://hlinksldjump" r:id="rId8"/>
                        </a:rPr>
                        <a:t>Confirmed Meetings</a:t>
                      </a:r>
                      <a:endParaRPr sz="2000">
                        <a:latin typeface="Montserrat"/>
                        <a:ea typeface="Montserrat"/>
                        <a:cs typeface="Montserrat"/>
                        <a:sym typeface="Montserrat"/>
                      </a:endParaRPr>
                    </a:p>
                  </a:txBody>
                  <a:tcPr marT="91425" marB="91425" marR="91425" marL="91425">
                    <a:lnL cap="flat" cmpd="sng" w="19050">
                      <a:solidFill>
                        <a:srgbClr val="EBE9DA"/>
                      </a:solidFill>
                      <a:prstDash val="solid"/>
                      <a:round/>
                      <a:headEnd len="sm" w="sm" type="none"/>
                      <a:tailEnd len="sm" w="sm" type="none"/>
                    </a:lnL>
                    <a:lnR cap="flat" cmpd="sng" w="9525">
                      <a:solidFill>
                        <a:srgbClr val="EBE9DA"/>
                      </a:solidFill>
                      <a:prstDash val="solid"/>
                      <a:round/>
                      <a:headEnd len="sm" w="sm" type="none"/>
                      <a:tailEnd len="sm" w="sm" type="none"/>
                    </a:lnR>
                    <a:lnT cap="flat" cmpd="sng" w="9525">
                      <a:solidFill>
                        <a:srgbClr val="EBE9DA"/>
                      </a:solidFill>
                      <a:prstDash val="solid"/>
                      <a:round/>
                      <a:headEnd len="sm" w="sm" type="none"/>
                      <a:tailEnd len="sm" w="sm" type="none"/>
                    </a:lnT>
                    <a:lnB cap="flat" cmpd="sng" w="9525">
                      <a:solidFill>
                        <a:srgbClr val="EBE9DA"/>
                      </a:solidFill>
                      <a:prstDash val="solid"/>
                      <a:round/>
                      <a:headEnd len="sm" w="sm" type="none"/>
                      <a:tailEnd len="sm" w="sm" type="none"/>
                    </a:lnB>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4"/>
          <p:cNvSpPr/>
          <p:nvPr/>
        </p:nvSpPr>
        <p:spPr>
          <a:xfrm>
            <a:off x="176590" y="221968"/>
            <a:ext cx="6951900" cy="9628200"/>
          </a:xfrm>
          <a:prstGeom prst="rect">
            <a:avLst/>
          </a:prstGeom>
          <a:solidFill>
            <a:srgbClr val="5E374B"/>
          </a:solidFill>
          <a:ln>
            <a:noFill/>
          </a:ln>
        </p:spPr>
        <p:txBody>
          <a:bodyPr anchorCtr="0" anchor="ctr" bIns="87650" lIns="87650" spcFirstLastPara="1" rIns="87650" wrap="square" tIns="87650">
            <a:noAutofit/>
          </a:bodyPr>
          <a:lstStyle/>
          <a:p>
            <a:pPr indent="0" lvl="0" marL="0" rtl="0" algn="l">
              <a:spcBef>
                <a:spcPts val="0"/>
              </a:spcBef>
              <a:spcAft>
                <a:spcPts val="0"/>
              </a:spcAft>
              <a:buNone/>
            </a:pPr>
            <a:r>
              <a:t/>
            </a:r>
            <a:endParaRPr/>
          </a:p>
        </p:txBody>
      </p:sp>
      <p:cxnSp>
        <p:nvCxnSpPr>
          <p:cNvPr id="264" name="Google Shape;264;p44"/>
          <p:cNvCxnSpPr/>
          <p:nvPr/>
        </p:nvCxnSpPr>
        <p:spPr>
          <a:xfrm>
            <a:off x="485653" y="853258"/>
            <a:ext cx="0" cy="8291100"/>
          </a:xfrm>
          <a:prstGeom prst="straightConnector1">
            <a:avLst/>
          </a:prstGeom>
          <a:noFill/>
          <a:ln cap="flat" cmpd="sng" w="19050">
            <a:solidFill>
              <a:srgbClr val="EBE9DA"/>
            </a:solidFill>
            <a:prstDash val="solid"/>
            <a:round/>
            <a:headEnd len="med" w="med" type="none"/>
            <a:tailEnd len="med" w="med" type="none"/>
          </a:ln>
        </p:spPr>
      </p:cxnSp>
      <p:sp>
        <p:nvSpPr>
          <p:cNvPr id="265" name="Google Shape;265;p44"/>
          <p:cNvSpPr txBox="1"/>
          <p:nvPr/>
        </p:nvSpPr>
        <p:spPr>
          <a:xfrm>
            <a:off x="696347" y="3921078"/>
            <a:ext cx="5006700" cy="2412900"/>
          </a:xfrm>
          <a:prstGeom prst="rect">
            <a:avLst/>
          </a:prstGeom>
          <a:noFill/>
          <a:ln>
            <a:noFill/>
          </a:ln>
        </p:spPr>
        <p:txBody>
          <a:bodyPr anchorCtr="0" anchor="t" bIns="87650" lIns="87650" spcFirstLastPara="1" rIns="87650" wrap="square" tIns="87650">
            <a:noAutofit/>
          </a:bodyPr>
          <a:lstStyle/>
          <a:p>
            <a:pPr indent="0" lvl="0" marL="0" rtl="0" algn="l">
              <a:spcBef>
                <a:spcPts val="0"/>
              </a:spcBef>
              <a:spcAft>
                <a:spcPts val="0"/>
              </a:spcAft>
              <a:buNone/>
            </a:pPr>
            <a:r>
              <a:rPr lang="en" sz="4800">
                <a:solidFill>
                  <a:srgbClr val="EBE9DA"/>
                </a:solidFill>
                <a:latin typeface="Montserrat ExtraBold"/>
                <a:ea typeface="Montserrat ExtraBold"/>
                <a:cs typeface="Montserrat ExtraBold"/>
                <a:sym typeface="Montserrat ExtraBold"/>
              </a:rPr>
              <a:t>Confirmed </a:t>
            </a:r>
            <a:r>
              <a:rPr lang="en" sz="4800">
                <a:solidFill>
                  <a:srgbClr val="EBE9DA"/>
                </a:solidFill>
                <a:latin typeface="Montserrat"/>
                <a:ea typeface="Montserrat"/>
                <a:cs typeface="Montserrat"/>
                <a:sym typeface="Montserrat"/>
              </a:rPr>
              <a:t>meetings</a:t>
            </a:r>
            <a:endParaRPr sz="4800">
              <a:solidFill>
                <a:srgbClr val="EBE9DA"/>
              </a:solidFill>
              <a:latin typeface="Montserrat ExtraBold"/>
              <a:ea typeface="Montserrat ExtraBold"/>
              <a:cs typeface="Montserrat ExtraBold"/>
              <a:sym typeface="Montserrat ExtraBo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5"/>
          <p:cNvSpPr txBox="1"/>
          <p:nvPr/>
        </p:nvSpPr>
        <p:spPr>
          <a:xfrm>
            <a:off x="332151" y="443392"/>
            <a:ext cx="6450000" cy="638700"/>
          </a:xfrm>
          <a:prstGeom prst="rect">
            <a:avLst/>
          </a:prstGeom>
          <a:noFill/>
          <a:ln>
            <a:noFill/>
          </a:ln>
        </p:spPr>
        <p:txBody>
          <a:bodyPr anchorCtr="0" anchor="t" bIns="87650" lIns="87650" spcFirstLastPara="1" rIns="87650" wrap="square" tIns="87650">
            <a:spAutoFit/>
          </a:bodyPr>
          <a:lstStyle/>
          <a:p>
            <a:pPr indent="0" lvl="0" marL="0" rtl="0" algn="l">
              <a:spcBef>
                <a:spcPts val="0"/>
              </a:spcBef>
              <a:spcAft>
                <a:spcPts val="0"/>
              </a:spcAft>
              <a:buNone/>
            </a:pPr>
            <a:r>
              <a:rPr b="1" lang="en" sz="3000">
                <a:solidFill>
                  <a:srgbClr val="5E374B"/>
                </a:solidFill>
                <a:latin typeface="Montserrat"/>
                <a:ea typeface="Montserrat"/>
                <a:cs typeface="Montserrat"/>
                <a:sym typeface="Montserrat"/>
              </a:rPr>
              <a:t>AWS Reinvent Agenda</a:t>
            </a:r>
            <a:endParaRPr b="1" sz="3000">
              <a:solidFill>
                <a:srgbClr val="5E374B"/>
              </a:solidFill>
              <a:latin typeface="Montserrat"/>
              <a:ea typeface="Montserrat"/>
              <a:cs typeface="Montserrat"/>
              <a:sym typeface="Montserrat"/>
            </a:endParaRPr>
          </a:p>
        </p:txBody>
      </p:sp>
      <p:sp>
        <p:nvSpPr>
          <p:cNvPr id="271" name="Google Shape;271;p45"/>
          <p:cNvSpPr/>
          <p:nvPr/>
        </p:nvSpPr>
        <p:spPr>
          <a:xfrm>
            <a:off x="0" y="9524123"/>
            <a:ext cx="7315200" cy="534600"/>
          </a:xfrm>
          <a:prstGeom prst="rect">
            <a:avLst/>
          </a:prstGeom>
          <a:solidFill>
            <a:srgbClr val="EBE9DA"/>
          </a:solidFill>
          <a:ln>
            <a:noFill/>
          </a:ln>
        </p:spPr>
        <p:txBody>
          <a:bodyPr anchorCtr="0" anchor="ctr" bIns="87650" lIns="87650" spcFirstLastPara="1" rIns="87650" wrap="square" tIns="87650">
            <a:noAutofit/>
          </a:bodyPr>
          <a:lstStyle/>
          <a:p>
            <a:pPr indent="0" lvl="0" marL="0" rtl="0" algn="l">
              <a:spcBef>
                <a:spcPts val="0"/>
              </a:spcBef>
              <a:spcAft>
                <a:spcPts val="0"/>
              </a:spcAft>
              <a:buNone/>
            </a:pPr>
            <a:r>
              <a:t/>
            </a:r>
            <a:endParaRPr/>
          </a:p>
        </p:txBody>
      </p:sp>
      <p:sp>
        <p:nvSpPr>
          <p:cNvPr id="272" name="Google Shape;272;p45"/>
          <p:cNvSpPr txBox="1"/>
          <p:nvPr/>
        </p:nvSpPr>
        <p:spPr>
          <a:xfrm>
            <a:off x="6705939" y="0"/>
            <a:ext cx="390900" cy="1082100"/>
          </a:xfrm>
          <a:prstGeom prst="rect">
            <a:avLst/>
          </a:prstGeom>
          <a:solidFill>
            <a:srgbClr val="5E374B">
              <a:alpha val="75980"/>
            </a:srgbClr>
          </a:solidFill>
          <a:ln>
            <a:noFill/>
          </a:ln>
        </p:spPr>
        <p:txBody>
          <a:bodyPr anchorCtr="0" anchor="t" bIns="87650" lIns="87650" spcFirstLastPara="1" rIns="87650" wrap="square" tIns="87650">
            <a:noAutofit/>
          </a:bodyPr>
          <a:lstStyle/>
          <a:p>
            <a:pPr indent="0" lvl="0" marL="0" rtl="0" algn="l">
              <a:spcBef>
                <a:spcPts val="0"/>
              </a:spcBef>
              <a:spcAft>
                <a:spcPts val="0"/>
              </a:spcAft>
              <a:buNone/>
            </a:pPr>
            <a:r>
              <a:t/>
            </a:r>
            <a:endParaRPr sz="1300"/>
          </a:p>
        </p:txBody>
      </p:sp>
      <p:graphicFrame>
        <p:nvGraphicFramePr>
          <p:cNvPr id="273" name="Google Shape;273;p45"/>
          <p:cNvGraphicFramePr/>
          <p:nvPr/>
        </p:nvGraphicFramePr>
        <p:xfrm>
          <a:off x="266700" y="1442275"/>
          <a:ext cx="3000000" cy="3000000"/>
        </p:xfrm>
        <a:graphic>
          <a:graphicData uri="http://schemas.openxmlformats.org/drawingml/2006/table">
            <a:tbl>
              <a:tblPr>
                <a:noFill/>
                <a:tableStyleId>{4E280F07-43DD-495F-99E6-7880F47F5937}</a:tableStyleId>
              </a:tblPr>
              <a:tblGrid>
                <a:gridCol w="1295400"/>
                <a:gridCol w="4019550"/>
                <a:gridCol w="1466850"/>
              </a:tblGrid>
              <a:tr h="12700">
                <a:tc>
                  <a:txBody>
                    <a:bodyPr/>
                    <a:lstStyle/>
                    <a:p>
                      <a:pPr indent="0" lvl="0" marL="0" rtl="0" algn="ctr">
                        <a:spcBef>
                          <a:spcPts val="0"/>
                        </a:spcBef>
                        <a:spcAft>
                          <a:spcPts val="0"/>
                        </a:spcAft>
                        <a:buNone/>
                      </a:pPr>
                      <a:r>
                        <a:rPr b="1" lang="en" sz="900">
                          <a:solidFill>
                            <a:srgbClr val="FFFFFF"/>
                          </a:solidFill>
                          <a:latin typeface="Montserrat"/>
                          <a:ea typeface="Montserrat"/>
                          <a:cs typeface="Montserrat"/>
                          <a:sym typeface="Montserrat"/>
                        </a:rPr>
                        <a:t>Time (PT)</a:t>
                      </a:r>
                      <a:endParaRPr b="1" sz="900">
                        <a:solidFill>
                          <a:srgbClr val="FFFFFF"/>
                        </a:solidFill>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chemeClr val="dk1"/>
                      </a:solidFill>
                      <a:prstDash val="solid"/>
                      <a:round/>
                      <a:headEnd len="sm" w="sm" type="none"/>
                      <a:tailEnd len="sm" w="sm" type="none"/>
                    </a:lnB>
                    <a:solidFill>
                      <a:srgbClr val="5E374B"/>
                    </a:solidFill>
                  </a:tcPr>
                </a:tc>
                <a:tc>
                  <a:txBody>
                    <a:bodyPr/>
                    <a:lstStyle/>
                    <a:p>
                      <a:pPr indent="0" lvl="0" marL="0" rtl="0" algn="ctr">
                        <a:spcBef>
                          <a:spcPts val="0"/>
                        </a:spcBef>
                        <a:spcAft>
                          <a:spcPts val="0"/>
                        </a:spcAft>
                        <a:buNone/>
                      </a:pPr>
                      <a:r>
                        <a:rPr b="1" lang="en" sz="900">
                          <a:solidFill>
                            <a:srgbClr val="FFFFFF"/>
                          </a:solidFill>
                          <a:latin typeface="Montserrat"/>
                          <a:ea typeface="Montserrat"/>
                          <a:cs typeface="Montserrat"/>
                          <a:sym typeface="Montserrat"/>
                        </a:rPr>
                        <a:t>Event</a:t>
                      </a:r>
                      <a:endParaRPr b="1" sz="900">
                        <a:solidFill>
                          <a:srgbClr val="FFFFFF"/>
                        </a:solidFill>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chemeClr val="dk1"/>
                      </a:solidFill>
                      <a:prstDash val="solid"/>
                      <a:round/>
                      <a:headEnd len="sm" w="sm" type="none"/>
                      <a:tailEnd len="sm" w="sm" type="none"/>
                    </a:lnB>
                    <a:solidFill>
                      <a:srgbClr val="5E374B"/>
                    </a:solidFill>
                  </a:tcPr>
                </a:tc>
                <a:tc>
                  <a:txBody>
                    <a:bodyPr/>
                    <a:lstStyle/>
                    <a:p>
                      <a:pPr indent="0" lvl="0" marL="0" rtl="0" algn="ctr">
                        <a:spcBef>
                          <a:spcPts val="0"/>
                        </a:spcBef>
                        <a:spcAft>
                          <a:spcPts val="0"/>
                        </a:spcAft>
                        <a:buNone/>
                      </a:pPr>
                      <a:r>
                        <a:rPr b="1" lang="en" sz="900">
                          <a:solidFill>
                            <a:srgbClr val="FFFFFF"/>
                          </a:solidFill>
                          <a:latin typeface="Montserrat"/>
                          <a:ea typeface="Montserrat"/>
                          <a:cs typeface="Montserrat"/>
                          <a:sym typeface="Montserrat"/>
                        </a:rPr>
                        <a:t>Location</a:t>
                      </a:r>
                      <a:endParaRPr b="1" sz="900">
                        <a:solidFill>
                          <a:srgbClr val="FFFFFF"/>
                        </a:solidFill>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chemeClr val="dk1"/>
                      </a:solidFill>
                      <a:prstDash val="solid"/>
                      <a:round/>
                      <a:headEnd len="sm" w="sm" type="none"/>
                      <a:tailEnd len="sm" w="sm" type="none"/>
                    </a:lnB>
                    <a:solidFill>
                      <a:srgbClr val="5E374B"/>
                    </a:solidFill>
                  </a:tcPr>
                </a:tc>
              </a:tr>
              <a:tr h="241300">
                <a:tc gridSpan="3">
                  <a:txBody>
                    <a:bodyPr/>
                    <a:lstStyle/>
                    <a:p>
                      <a:pPr indent="0" lvl="0" marL="0" rtl="0" algn="ctr">
                        <a:spcBef>
                          <a:spcPts val="0"/>
                        </a:spcBef>
                        <a:spcAft>
                          <a:spcPts val="0"/>
                        </a:spcAft>
                        <a:buNone/>
                      </a:pPr>
                      <a:r>
                        <a:rPr b="1" lang="en" sz="900">
                          <a:latin typeface="Montserrat"/>
                          <a:ea typeface="Montserrat"/>
                          <a:cs typeface="Montserrat"/>
                          <a:sym typeface="Montserrat"/>
                        </a:rPr>
                        <a:t>Monday 29th November, 2021</a:t>
                      </a:r>
                      <a:endParaRPr b="1" sz="900">
                        <a:latin typeface="Montserrat"/>
                        <a:ea typeface="Montserrat"/>
                        <a:cs typeface="Montserrat"/>
                        <a:sym typeface="Montserrat"/>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EFEF"/>
                    </a:solidFill>
                  </a:tcPr>
                </a:tc>
                <a:tc hMerge="1"/>
                <a:tc hMerge="1"/>
              </a:tr>
              <a:tr h="12700">
                <a:tc>
                  <a:txBody>
                    <a:bodyPr/>
                    <a:lstStyle/>
                    <a:p>
                      <a:pPr indent="0" lvl="0" marL="0" rtl="0" algn="l">
                        <a:spcBef>
                          <a:spcPts val="0"/>
                        </a:spcBef>
                        <a:spcAft>
                          <a:spcPts val="0"/>
                        </a:spcAft>
                        <a:buNone/>
                      </a:pPr>
                      <a:r>
                        <a:rPr lang="en" sz="900">
                          <a:latin typeface="Montserrat"/>
                          <a:ea typeface="Montserrat"/>
                          <a:cs typeface="Montserrat"/>
                          <a:sym typeface="Montserrat"/>
                        </a:rPr>
                        <a:t>12:00 pm - 12:30 pm</a:t>
                      </a:r>
                      <a:endParaRPr sz="900">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b="1" lang="en" sz="900">
                          <a:solidFill>
                            <a:srgbClr val="E9902B"/>
                          </a:solidFill>
                          <a:latin typeface="Montserrat"/>
                          <a:ea typeface="Montserrat"/>
                          <a:cs typeface="Montserrat"/>
                          <a:sym typeface="Montserrat"/>
                        </a:rPr>
                        <a:t>Lunch Meeting</a:t>
                      </a:r>
                      <a:endParaRPr b="1" sz="900">
                        <a:solidFill>
                          <a:srgbClr val="E9902B"/>
                        </a:solidFill>
                        <a:latin typeface="Montserrat"/>
                        <a:ea typeface="Montserrat"/>
                        <a:cs typeface="Montserrat"/>
                        <a:sym typeface="Montserrat"/>
                      </a:endParaRPr>
                    </a:p>
                    <a:p>
                      <a:pPr indent="0" lvl="0" marL="0" rtl="0" algn="l">
                        <a:spcBef>
                          <a:spcPts val="0"/>
                        </a:spcBef>
                        <a:spcAft>
                          <a:spcPts val="0"/>
                        </a:spcAft>
                        <a:buNone/>
                      </a:pPr>
                      <a:r>
                        <a:rPr lang="en" sz="900">
                          <a:latin typeface="Montserrat"/>
                          <a:ea typeface="Montserrat"/>
                          <a:cs typeface="Montserrat"/>
                          <a:sym typeface="Montserrat"/>
                        </a:rPr>
                        <a:t>Lunch meeting with Sandy Carillo</a:t>
                      </a:r>
                      <a:endParaRPr sz="900">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lang="en" sz="900" u="sng">
                          <a:solidFill>
                            <a:srgbClr val="1155CC"/>
                          </a:solidFill>
                          <a:latin typeface="Montserrat"/>
                          <a:ea typeface="Montserrat"/>
                          <a:cs typeface="Montserrat"/>
                          <a:sym typeface="Montserrat"/>
                          <a:hlinkClick r:id="rId3">
                            <a:extLst>
                              <a:ext uri="{A12FA001-AC4F-418D-AE19-62706E023703}">
                                <ahyp:hlinkClr val="tx"/>
                              </a:ext>
                            </a:extLst>
                          </a:hlinkClick>
                        </a:rPr>
                        <a:t>Encore Hotel</a:t>
                      </a:r>
                      <a:endParaRPr sz="900">
                        <a:latin typeface="Montserrat"/>
                        <a:ea typeface="Montserrat"/>
                        <a:cs typeface="Montserrat"/>
                        <a:sym typeface="Montserrat"/>
                      </a:endParaRPr>
                    </a:p>
                    <a:p>
                      <a:pPr indent="0" lvl="0" marL="0" rtl="0" algn="l">
                        <a:spcBef>
                          <a:spcPts val="0"/>
                        </a:spcBef>
                        <a:spcAft>
                          <a:spcPts val="0"/>
                        </a:spcAft>
                        <a:buNone/>
                      </a:pPr>
                      <a:r>
                        <a:rPr lang="en" sz="900">
                          <a:latin typeface="Montserrat"/>
                          <a:ea typeface="Montserrat"/>
                          <a:cs typeface="Montserrat"/>
                          <a:sym typeface="Montserrat"/>
                        </a:rPr>
                        <a:t>Ravel Room</a:t>
                      </a:r>
                      <a:endParaRPr sz="900">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2CC"/>
                    </a:solidFill>
                  </a:tcPr>
                </a:tc>
              </a:tr>
              <a:tr h="12700">
                <a:tc>
                  <a:txBody>
                    <a:bodyPr/>
                    <a:lstStyle/>
                    <a:p>
                      <a:pPr indent="0" lvl="0" marL="0" rtl="0" algn="l">
                        <a:spcBef>
                          <a:spcPts val="0"/>
                        </a:spcBef>
                        <a:spcAft>
                          <a:spcPts val="0"/>
                        </a:spcAft>
                        <a:buNone/>
                      </a:pPr>
                      <a:r>
                        <a:rPr lang="en" sz="900">
                          <a:latin typeface="Montserrat"/>
                          <a:ea typeface="Montserrat"/>
                          <a:cs typeface="Montserrat"/>
                          <a:sym typeface="Montserrat"/>
                        </a:rPr>
                        <a:t>1:45 pm – 2:45 pm</a:t>
                      </a:r>
                      <a:endParaRPr sz="900">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b="1" lang="en" sz="900">
                          <a:solidFill>
                            <a:srgbClr val="E9902B"/>
                          </a:solidFill>
                          <a:latin typeface="Montserrat"/>
                          <a:ea typeface="Montserrat"/>
                          <a:cs typeface="Montserrat"/>
                          <a:sym typeface="Montserrat"/>
                        </a:rPr>
                        <a:t>Charting your path to address the AWS skills shortage</a:t>
                      </a:r>
                      <a:endParaRPr b="1" sz="900">
                        <a:solidFill>
                          <a:srgbClr val="E9902B"/>
                        </a:solidFill>
                        <a:latin typeface="Montserrat"/>
                        <a:ea typeface="Montserrat"/>
                        <a:cs typeface="Montserrat"/>
                        <a:sym typeface="Montserrat"/>
                      </a:endParaRPr>
                    </a:p>
                    <a:p>
                      <a:pPr indent="0" lvl="0" marL="0" rtl="0" algn="l">
                        <a:spcBef>
                          <a:spcPts val="0"/>
                        </a:spcBef>
                        <a:spcAft>
                          <a:spcPts val="0"/>
                        </a:spcAft>
                        <a:buNone/>
                      </a:pPr>
                      <a:r>
                        <a:rPr lang="en" sz="900">
                          <a:latin typeface="Montserrat"/>
                          <a:ea typeface="Montserrat"/>
                          <a:cs typeface="Montserrat"/>
                          <a:sym typeface="Montserrat"/>
                        </a:rPr>
                        <a:t>The race to the cloud is accelerating, and more organizations are looking for support in digital transformation. AWS Partners need the skills to bridge the talent divide to meet customer needs. Discover the key characteristics of a well-skilled AWS Partner, and get an actionable plan from AWS experts on how to create a culture of learning, build in-demand skills, attract and retain new talent, and put your AWS practice on a path to success.</a:t>
                      </a:r>
                      <a:endParaRPr sz="900">
                        <a:solidFill>
                          <a:srgbClr val="E9902B"/>
                        </a:solidFill>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Montserrat"/>
                          <a:ea typeface="Montserrat"/>
                          <a:cs typeface="Montserrat"/>
                          <a:sym typeface="Montserrat"/>
                        </a:rPr>
                        <a:t>Venetian</a:t>
                      </a:r>
                      <a:endParaRPr sz="900">
                        <a:latin typeface="Montserrat"/>
                        <a:ea typeface="Montserrat"/>
                        <a:cs typeface="Montserrat"/>
                        <a:sym typeface="Montserrat"/>
                      </a:endParaRPr>
                    </a:p>
                    <a:p>
                      <a:pPr indent="0" lvl="0" marL="0" rtl="0" algn="l">
                        <a:spcBef>
                          <a:spcPts val="0"/>
                        </a:spcBef>
                        <a:spcAft>
                          <a:spcPts val="0"/>
                        </a:spcAft>
                        <a:buNone/>
                      </a:pPr>
                      <a:r>
                        <a:rPr lang="en" sz="900">
                          <a:latin typeface="Montserrat"/>
                          <a:ea typeface="Montserrat"/>
                          <a:cs typeface="Montserrat"/>
                          <a:sym typeface="Montserrat"/>
                        </a:rPr>
                        <a:t>Level 4, Delfino 4006</a:t>
                      </a:r>
                      <a:endParaRPr sz="900">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900">
                          <a:latin typeface="Montserrat"/>
                          <a:ea typeface="Montserrat"/>
                          <a:cs typeface="Montserrat"/>
                          <a:sym typeface="Montserrat"/>
                        </a:rPr>
                        <a:t>3:00 pm – 5:00 pm</a:t>
                      </a:r>
                      <a:endParaRPr sz="900">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b="1" lang="en" sz="900">
                          <a:solidFill>
                            <a:srgbClr val="E9902B"/>
                          </a:solidFill>
                          <a:latin typeface="Montserrat"/>
                          <a:ea typeface="Montserrat"/>
                          <a:cs typeface="Montserrat"/>
                          <a:sym typeface="Montserrat"/>
                        </a:rPr>
                        <a:t>Keynote: Global Partner Summit</a:t>
                      </a:r>
                      <a:endParaRPr b="1" sz="900">
                        <a:solidFill>
                          <a:srgbClr val="E9902B"/>
                        </a:solidFill>
                        <a:latin typeface="Montserrat"/>
                        <a:ea typeface="Montserrat"/>
                        <a:cs typeface="Montserrat"/>
                        <a:sym typeface="Montserrat"/>
                      </a:endParaRPr>
                    </a:p>
                    <a:p>
                      <a:pPr indent="0" lvl="0" marL="0" rtl="0" algn="l">
                        <a:spcBef>
                          <a:spcPts val="0"/>
                        </a:spcBef>
                        <a:spcAft>
                          <a:spcPts val="0"/>
                        </a:spcAft>
                        <a:buNone/>
                      </a:pPr>
                      <a:r>
                        <a:rPr lang="en" sz="900">
                          <a:latin typeface="Montserrat"/>
                          <a:ea typeface="Montserrat"/>
                          <a:cs typeface="Montserrat"/>
                          <a:sym typeface="Montserrat"/>
                        </a:rPr>
                        <a:t>Sandy Carillo, Doug Young, and Chance Orban host the Global Partner Summit keynote, where you’ll learn about cloud-powered innovation and the opportunity it creates for AWS Partners. Learn how AWS Partners use the AWS Cloud to build innovative solutions and services, differentiate their businesses, and enable customers in virtually every industry to transform their businesses.</a:t>
                      </a:r>
                      <a:endParaRPr sz="900">
                        <a:solidFill>
                          <a:srgbClr val="E9902B"/>
                        </a:solidFill>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Montserrat"/>
                          <a:ea typeface="Montserrat"/>
                          <a:cs typeface="Montserrat"/>
                          <a:sym typeface="Montserrat"/>
                        </a:rPr>
                        <a:t>Venetian</a:t>
                      </a:r>
                      <a:endParaRPr sz="900">
                        <a:latin typeface="Montserrat"/>
                        <a:ea typeface="Montserrat"/>
                        <a:cs typeface="Montserrat"/>
                        <a:sym typeface="Montserrat"/>
                      </a:endParaRPr>
                    </a:p>
                    <a:p>
                      <a:pPr indent="0" lvl="0" marL="0" rtl="0" algn="l">
                        <a:spcBef>
                          <a:spcPts val="0"/>
                        </a:spcBef>
                        <a:spcAft>
                          <a:spcPts val="0"/>
                        </a:spcAft>
                        <a:buNone/>
                      </a:pPr>
                      <a:r>
                        <a:rPr lang="en" sz="900">
                          <a:latin typeface="Montserrat"/>
                          <a:ea typeface="Montserrat"/>
                          <a:cs typeface="Montserrat"/>
                          <a:sym typeface="Montserrat"/>
                        </a:rPr>
                        <a:t>Hall A</a:t>
                      </a:r>
                      <a:endParaRPr sz="900">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900">
                          <a:latin typeface="Montserrat"/>
                          <a:ea typeface="Montserrat"/>
                          <a:cs typeface="Montserrat"/>
                          <a:sym typeface="Montserrat"/>
                        </a:rPr>
                        <a:t>7:30 pm - 9:30 pm</a:t>
                      </a:r>
                      <a:endParaRPr sz="900">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b="1" lang="en" sz="900">
                          <a:solidFill>
                            <a:srgbClr val="E9902B"/>
                          </a:solidFill>
                          <a:latin typeface="Montserrat"/>
                          <a:ea typeface="Montserrat"/>
                          <a:cs typeface="Montserrat"/>
                          <a:sym typeface="Montserrat"/>
                        </a:rPr>
                        <a:t>AWS Public Sector Partner Dinner</a:t>
                      </a:r>
                      <a:endParaRPr b="1" sz="900">
                        <a:solidFill>
                          <a:srgbClr val="E9902B"/>
                        </a:solidFill>
                        <a:latin typeface="Montserrat"/>
                        <a:ea typeface="Montserrat"/>
                        <a:cs typeface="Montserrat"/>
                        <a:sym typeface="Montserrat"/>
                      </a:endParaRPr>
                    </a:p>
                    <a:p>
                      <a:pPr indent="0" lvl="0" marL="0" rtl="0" algn="l">
                        <a:spcBef>
                          <a:spcPts val="0"/>
                        </a:spcBef>
                        <a:spcAft>
                          <a:spcPts val="0"/>
                        </a:spcAft>
                        <a:buNone/>
                      </a:pPr>
                      <a:r>
                        <a:rPr lang="en" sz="900">
                          <a:latin typeface="Montserrat"/>
                          <a:ea typeface="Montserrat"/>
                          <a:cs typeface="Montserrat"/>
                          <a:sym typeface="Montserrat"/>
                        </a:rPr>
                        <a:t>Hosted by the AWS Public Sector Partner, this dinner is an opportunity to network and connect with AWS partners and team.</a:t>
                      </a:r>
                      <a:endParaRPr sz="900">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lang="en" sz="900" u="sng">
                          <a:solidFill>
                            <a:srgbClr val="1155CC"/>
                          </a:solidFill>
                          <a:latin typeface="Montserrat"/>
                          <a:ea typeface="Montserrat"/>
                          <a:cs typeface="Montserrat"/>
                          <a:sym typeface="Montserrat"/>
                          <a:hlinkClick r:id="rId4">
                            <a:extLst>
                              <a:ext uri="{A12FA001-AC4F-418D-AE19-62706E023703}">
                                <ahyp:hlinkClr val="tx"/>
                              </a:ext>
                            </a:extLst>
                          </a:hlinkClick>
                        </a:rPr>
                        <a:t>Smith &amp; Wollensky</a:t>
                      </a:r>
                      <a:endParaRPr sz="900">
                        <a:latin typeface="Montserrat"/>
                        <a:ea typeface="Montserrat"/>
                        <a:cs typeface="Montserrat"/>
                        <a:sym typeface="Montserrat"/>
                      </a:endParaRPr>
                    </a:p>
                    <a:p>
                      <a:pPr indent="0" lvl="0" marL="0" rtl="0" algn="l">
                        <a:spcBef>
                          <a:spcPts val="0"/>
                        </a:spcBef>
                        <a:spcAft>
                          <a:spcPts val="0"/>
                        </a:spcAft>
                        <a:buNone/>
                      </a:pPr>
                      <a:r>
                        <a:rPr lang="en" sz="900">
                          <a:latin typeface="Montserrat"/>
                          <a:ea typeface="Montserrat"/>
                          <a:cs typeface="Montserrat"/>
                          <a:sym typeface="Montserrat"/>
                        </a:rPr>
                        <a:t>Venetian Resort</a:t>
                      </a:r>
                      <a:endParaRPr sz="900">
                        <a:latin typeface="Montserrat"/>
                        <a:ea typeface="Montserrat"/>
                        <a:cs typeface="Montserrat"/>
                        <a:sym typeface="Montserrat"/>
                      </a:endParaRPr>
                    </a:p>
                    <a:p>
                      <a:pPr indent="0" lvl="0" marL="0" rtl="0" algn="l">
                        <a:spcBef>
                          <a:spcPts val="0"/>
                        </a:spcBef>
                        <a:spcAft>
                          <a:spcPts val="0"/>
                        </a:spcAft>
                        <a:buNone/>
                      </a:pPr>
                      <a:r>
                        <a:rPr lang="en" sz="900">
                          <a:latin typeface="Montserrat"/>
                          <a:ea typeface="Montserrat"/>
                          <a:cs typeface="Montserrat"/>
                          <a:sym typeface="Montserrat"/>
                        </a:rPr>
                        <a:t>3377 South Las Vegas Boulevard</a:t>
                      </a:r>
                      <a:endParaRPr sz="900">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2CC"/>
                    </a:solidFill>
                  </a:tcPr>
                </a:tc>
              </a:tr>
              <a:tr h="12700">
                <a:tc gridSpan="3">
                  <a:txBody>
                    <a:bodyPr/>
                    <a:lstStyle/>
                    <a:p>
                      <a:pPr indent="0" lvl="0" marL="0" rtl="0" algn="ctr">
                        <a:spcBef>
                          <a:spcPts val="0"/>
                        </a:spcBef>
                        <a:spcAft>
                          <a:spcPts val="0"/>
                        </a:spcAft>
                        <a:buNone/>
                      </a:pPr>
                      <a:r>
                        <a:rPr b="1" lang="en" sz="900">
                          <a:latin typeface="Montserrat"/>
                          <a:ea typeface="Montserrat"/>
                          <a:cs typeface="Montserrat"/>
                          <a:sym typeface="Montserrat"/>
                        </a:rPr>
                        <a:t>Tuesday 30th November, 2021</a:t>
                      </a:r>
                      <a:endParaRPr b="1" sz="900">
                        <a:latin typeface="Montserrat"/>
                        <a:ea typeface="Montserrat"/>
                        <a:cs typeface="Montserrat"/>
                        <a:sym typeface="Montserrat"/>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EFEF"/>
                    </a:solidFill>
                  </a:tcPr>
                </a:tc>
                <a:tc hMerge="1"/>
                <a:tc hMerge="1"/>
              </a:tr>
              <a:tr h="12700">
                <a:tc>
                  <a:txBody>
                    <a:bodyPr/>
                    <a:lstStyle/>
                    <a:p>
                      <a:pPr indent="0" lvl="0" marL="0" rtl="0" algn="l">
                        <a:spcBef>
                          <a:spcPts val="0"/>
                        </a:spcBef>
                        <a:spcAft>
                          <a:spcPts val="0"/>
                        </a:spcAft>
                        <a:buClr>
                          <a:schemeClr val="dk1"/>
                        </a:buClr>
                        <a:buSzPts val="1100"/>
                        <a:buFont typeface="Arial"/>
                        <a:buNone/>
                      </a:pPr>
                      <a:r>
                        <a:rPr lang="en" sz="900">
                          <a:solidFill>
                            <a:schemeClr val="dk1"/>
                          </a:solidFill>
                          <a:latin typeface="Poppins"/>
                          <a:ea typeface="Poppins"/>
                          <a:cs typeface="Poppins"/>
                          <a:sym typeface="Poppins"/>
                        </a:rPr>
                        <a:t>6:00 am - 6:30 am</a:t>
                      </a:r>
                      <a:endParaRPr sz="900">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FFFFFF"/>
                      </a:solidFill>
                      <a:prstDash val="solid"/>
                      <a:round/>
                      <a:headEnd len="sm" w="sm" type="none"/>
                      <a:tailEnd len="sm" w="sm" type="none"/>
                    </a:lnB>
                    <a:solidFill>
                      <a:srgbClr val="CCCCCC"/>
                    </a:solidFill>
                  </a:tcPr>
                </a:tc>
                <a:tc>
                  <a:txBody>
                    <a:bodyPr/>
                    <a:lstStyle/>
                    <a:p>
                      <a:pPr indent="0" lvl="0" marL="0" rtl="0" algn="l">
                        <a:spcBef>
                          <a:spcPts val="0"/>
                        </a:spcBef>
                        <a:spcAft>
                          <a:spcPts val="0"/>
                        </a:spcAft>
                        <a:buClr>
                          <a:schemeClr val="dk1"/>
                        </a:buClr>
                        <a:buSzPts val="1100"/>
                        <a:buFont typeface="Arial"/>
                        <a:buNone/>
                      </a:pPr>
                      <a:r>
                        <a:rPr b="1" lang="en" sz="900">
                          <a:solidFill>
                            <a:srgbClr val="E9902B"/>
                          </a:solidFill>
                          <a:latin typeface="Poppins"/>
                          <a:ea typeface="Poppins"/>
                          <a:cs typeface="Poppins"/>
                          <a:sym typeface="Poppins"/>
                        </a:rPr>
                        <a:t>Call with Harver</a:t>
                      </a:r>
                      <a:endParaRPr b="1" sz="900">
                        <a:solidFill>
                          <a:srgbClr val="E9902B"/>
                        </a:solidFill>
                        <a:latin typeface="Poppins"/>
                        <a:ea typeface="Poppins"/>
                        <a:cs typeface="Poppins"/>
                        <a:sym typeface="Poppins"/>
                      </a:endParaRPr>
                    </a:p>
                    <a:p>
                      <a:pPr indent="0" lvl="0" marL="0" rtl="0" algn="l">
                        <a:spcBef>
                          <a:spcPts val="0"/>
                        </a:spcBef>
                        <a:spcAft>
                          <a:spcPts val="0"/>
                        </a:spcAft>
                        <a:buClr>
                          <a:schemeClr val="dk1"/>
                        </a:buClr>
                        <a:buSzPts val="1100"/>
                        <a:buFont typeface="Arial"/>
                        <a:buNone/>
                      </a:pPr>
                      <a:r>
                        <a:rPr lang="en" sz="900">
                          <a:solidFill>
                            <a:schemeClr val="dk1"/>
                          </a:solidFill>
                          <a:latin typeface="Poppins"/>
                          <a:ea typeface="Poppins"/>
                          <a:cs typeface="Poppins"/>
                          <a:sym typeface="Poppins"/>
                        </a:rPr>
                        <a:t>Join Peter Mbazi, Rita Hall and the Pacific  team to discuss the agreement</a:t>
                      </a:r>
                      <a:endParaRPr b="1" sz="900">
                        <a:solidFill>
                          <a:srgbClr val="E9902B"/>
                        </a:solidFill>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FFFFFF"/>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n" sz="900">
                          <a:latin typeface="Montserrat"/>
                          <a:ea typeface="Montserrat"/>
                          <a:cs typeface="Montserrat"/>
                          <a:sym typeface="Montserrat"/>
                        </a:rPr>
                        <a:t>Online</a:t>
                      </a:r>
                      <a:endParaRPr sz="900">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FFFFFF"/>
                      </a:solidFill>
                      <a:prstDash val="solid"/>
                      <a:round/>
                      <a:headEnd len="sm" w="sm" type="none"/>
                      <a:tailEnd len="sm" w="sm" type="none"/>
                    </a:lnB>
                    <a:solidFill>
                      <a:srgbClr val="CCCCCC"/>
                    </a:solidFill>
                  </a:tcPr>
                </a:tc>
              </a:tr>
              <a:tr h="12700">
                <a:tc>
                  <a:txBody>
                    <a:bodyPr/>
                    <a:lstStyle/>
                    <a:p>
                      <a:pPr indent="0" lvl="0" marL="0" rtl="0" algn="l">
                        <a:spcBef>
                          <a:spcPts val="0"/>
                        </a:spcBef>
                        <a:spcAft>
                          <a:spcPts val="0"/>
                        </a:spcAft>
                        <a:buNone/>
                      </a:pPr>
                      <a:r>
                        <a:rPr lang="en" sz="900">
                          <a:latin typeface="Montserrat"/>
                          <a:ea typeface="Montserrat"/>
                          <a:cs typeface="Montserrat"/>
                          <a:sym typeface="Montserrat"/>
                        </a:rPr>
                        <a:t>8:30 am – 10:30 am</a:t>
                      </a:r>
                      <a:endParaRPr sz="900">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b="1" lang="en" sz="900">
                          <a:solidFill>
                            <a:srgbClr val="E9902B"/>
                          </a:solidFill>
                          <a:latin typeface="Montserrat"/>
                          <a:ea typeface="Montserrat"/>
                          <a:cs typeface="Montserrat"/>
                          <a:sym typeface="Montserrat"/>
                        </a:rPr>
                        <a:t>Keynote: Adam Selipsky, AWS CEO</a:t>
                      </a:r>
                      <a:endParaRPr b="1" sz="900">
                        <a:solidFill>
                          <a:srgbClr val="E9902B"/>
                        </a:solidFill>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Montserrat"/>
                          <a:ea typeface="Montserrat"/>
                          <a:cs typeface="Montserrat"/>
                          <a:sym typeface="Montserrat"/>
                        </a:rPr>
                        <a:t>The Venetian</a:t>
                      </a:r>
                      <a:endParaRPr sz="900">
                        <a:latin typeface="Montserrat"/>
                        <a:ea typeface="Montserrat"/>
                        <a:cs typeface="Montserrat"/>
                        <a:sym typeface="Montserrat"/>
                      </a:endParaRPr>
                    </a:p>
                    <a:p>
                      <a:pPr indent="0" lvl="0" marL="0" rtl="0" algn="l">
                        <a:spcBef>
                          <a:spcPts val="0"/>
                        </a:spcBef>
                        <a:spcAft>
                          <a:spcPts val="0"/>
                        </a:spcAft>
                        <a:buNone/>
                      </a:pPr>
                      <a:r>
                        <a:rPr lang="en" sz="900">
                          <a:latin typeface="Montserrat"/>
                          <a:ea typeface="Montserrat"/>
                          <a:cs typeface="Montserrat"/>
                          <a:sym typeface="Montserrat"/>
                        </a:rPr>
                        <a:t>Hall A</a:t>
                      </a:r>
                      <a:endParaRPr sz="900">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900">
                          <a:latin typeface="Montserrat"/>
                          <a:ea typeface="Montserrat"/>
                          <a:cs typeface="Montserrat"/>
                          <a:sym typeface="Montserrat"/>
                        </a:rPr>
                        <a:t>11:00 am – 12:00 pm</a:t>
                      </a:r>
                      <a:endParaRPr sz="900">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b="1" lang="en" sz="900">
                          <a:solidFill>
                            <a:srgbClr val="E9902B"/>
                          </a:solidFill>
                          <a:latin typeface="Montserrat"/>
                          <a:ea typeface="Montserrat"/>
                          <a:cs typeface="Montserrat"/>
                          <a:sym typeface="Montserrat"/>
                        </a:rPr>
                        <a:t>Meeting with Adriana Marjan, CEO of Girls in Robotics </a:t>
                      </a:r>
                      <a:r>
                        <a:rPr lang="en" sz="900">
                          <a:latin typeface="Montserrat"/>
                          <a:ea typeface="Montserrat"/>
                          <a:cs typeface="Montserrat"/>
                          <a:sym typeface="Montserrat"/>
                        </a:rPr>
                        <a:t> </a:t>
                      </a:r>
                      <a:endParaRPr b="1" sz="900">
                        <a:solidFill>
                          <a:srgbClr val="E9902B"/>
                        </a:solidFill>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lang="en" sz="900">
                          <a:latin typeface="Montserrat"/>
                          <a:ea typeface="Montserrat"/>
                          <a:cs typeface="Montserrat"/>
                          <a:sym typeface="Montserrat"/>
                        </a:rPr>
                        <a:t>Venetian</a:t>
                      </a:r>
                      <a:endParaRPr sz="900">
                        <a:latin typeface="Montserrat"/>
                        <a:ea typeface="Montserrat"/>
                        <a:cs typeface="Montserrat"/>
                        <a:sym typeface="Montserrat"/>
                      </a:endParaRPr>
                    </a:p>
                    <a:p>
                      <a:pPr indent="0" lvl="0" marL="0" rtl="0" algn="l">
                        <a:spcBef>
                          <a:spcPts val="0"/>
                        </a:spcBef>
                        <a:spcAft>
                          <a:spcPts val="0"/>
                        </a:spcAft>
                        <a:buNone/>
                      </a:pPr>
                      <a:r>
                        <a:rPr lang="en" sz="900">
                          <a:latin typeface="Montserrat"/>
                          <a:ea typeface="Montserrat"/>
                          <a:cs typeface="Montserrat"/>
                          <a:sym typeface="Montserrat"/>
                        </a:rPr>
                        <a:t>Brera Restaurant</a:t>
                      </a:r>
                      <a:endParaRPr sz="900">
                        <a:latin typeface="Montserrat"/>
                        <a:ea typeface="Montserrat"/>
                        <a:cs typeface="Montserrat"/>
                        <a:sym typeface="Montserrat"/>
                      </a:endParaRPr>
                    </a:p>
                    <a:p>
                      <a:pPr indent="0" lvl="0" marL="0" rtl="0" algn="l">
                        <a:spcBef>
                          <a:spcPts val="0"/>
                        </a:spcBef>
                        <a:spcAft>
                          <a:spcPts val="0"/>
                        </a:spcAft>
                        <a:buNone/>
                      </a:pPr>
                      <a:r>
                        <a:rPr lang="en" sz="900">
                          <a:latin typeface="Montserrat"/>
                          <a:ea typeface="Montserrat"/>
                          <a:cs typeface="Montserrat"/>
                          <a:sym typeface="Montserrat"/>
                        </a:rPr>
                        <a:t>Reservation for 4 under Gary’s name</a:t>
                      </a:r>
                      <a:endParaRPr sz="900">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2CC"/>
                    </a:solidFill>
                  </a:tcPr>
                </a:tc>
              </a:tr>
              <a:tr h="12700">
                <a:tc>
                  <a:txBody>
                    <a:bodyPr/>
                    <a:lstStyle/>
                    <a:p>
                      <a:pPr indent="0" lvl="0" marL="0" rtl="0" algn="l">
                        <a:spcBef>
                          <a:spcPts val="0"/>
                        </a:spcBef>
                        <a:spcAft>
                          <a:spcPts val="0"/>
                        </a:spcAft>
                        <a:buNone/>
                      </a:pPr>
                      <a:r>
                        <a:rPr lang="en" sz="900">
                          <a:latin typeface="Montserrat"/>
                          <a:ea typeface="Montserrat"/>
                          <a:cs typeface="Montserrat"/>
                          <a:sym typeface="Montserrat"/>
                        </a:rPr>
                        <a:t>12:30 pm – 2:00 pm</a:t>
                      </a:r>
                      <a:endParaRPr sz="900">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b="1" lang="en" sz="900">
                          <a:solidFill>
                            <a:srgbClr val="E9902B"/>
                          </a:solidFill>
                          <a:latin typeface="Montserrat"/>
                          <a:ea typeface="Montserrat"/>
                          <a:cs typeface="Montserrat"/>
                          <a:sym typeface="Montserrat"/>
                        </a:rPr>
                        <a:t>Women of the C-Suite Lunch</a:t>
                      </a:r>
                      <a:endParaRPr b="1" sz="900">
                        <a:solidFill>
                          <a:srgbClr val="E9902B"/>
                        </a:solidFill>
                        <a:latin typeface="Montserrat"/>
                        <a:ea typeface="Montserrat"/>
                        <a:cs typeface="Montserrat"/>
                        <a:sym typeface="Montserrat"/>
                      </a:endParaRPr>
                    </a:p>
                    <a:p>
                      <a:pPr indent="0" lvl="0" marL="0" rtl="0" algn="l">
                        <a:spcBef>
                          <a:spcPts val="0"/>
                        </a:spcBef>
                        <a:spcAft>
                          <a:spcPts val="0"/>
                        </a:spcAft>
                        <a:buNone/>
                      </a:pPr>
                      <a:r>
                        <a:rPr lang="en" sz="900">
                          <a:latin typeface="Montserrat"/>
                          <a:ea typeface="Montserrat"/>
                          <a:cs typeface="Montserrat"/>
                          <a:sym typeface="Montserrat"/>
                        </a:rPr>
                        <a:t>Sandy has invited you to join her lunch for Women of the C-Suite focused on the power of storytelling. She has requested that you share a 3-5 minute story that help us share experiences, build understanding, and bring us closer together</a:t>
                      </a:r>
                      <a:endParaRPr sz="900">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lang="en" sz="900">
                          <a:latin typeface="Montserrat"/>
                          <a:ea typeface="Montserrat"/>
                          <a:cs typeface="Montserrat"/>
                          <a:sym typeface="Montserrat"/>
                        </a:rPr>
                        <a:t>The Venetian</a:t>
                      </a:r>
                      <a:endParaRPr sz="900">
                        <a:latin typeface="Montserrat"/>
                        <a:ea typeface="Montserrat"/>
                        <a:cs typeface="Montserrat"/>
                        <a:sym typeface="Montserrat"/>
                      </a:endParaRPr>
                    </a:p>
                    <a:p>
                      <a:pPr indent="0" lvl="0" marL="0" rtl="0" algn="l">
                        <a:spcBef>
                          <a:spcPts val="0"/>
                        </a:spcBef>
                        <a:spcAft>
                          <a:spcPts val="0"/>
                        </a:spcAft>
                        <a:buNone/>
                      </a:pPr>
                      <a:r>
                        <a:rPr lang="en" sz="900">
                          <a:latin typeface="Montserrat"/>
                          <a:ea typeface="Montserrat"/>
                          <a:cs typeface="Montserrat"/>
                          <a:sym typeface="Montserrat"/>
                        </a:rPr>
                        <a:t>CUT Steakhouse at the Palazzo</a:t>
                      </a:r>
                      <a:endParaRPr sz="900">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2CC"/>
                    </a:solidFill>
                  </a:tcPr>
                </a:tc>
              </a:tr>
              <a:tr h="12700">
                <a:tc>
                  <a:txBody>
                    <a:bodyPr/>
                    <a:lstStyle/>
                    <a:p>
                      <a:pPr indent="0" lvl="0" marL="0" rtl="0" algn="l">
                        <a:spcBef>
                          <a:spcPts val="0"/>
                        </a:spcBef>
                        <a:spcAft>
                          <a:spcPts val="0"/>
                        </a:spcAft>
                        <a:buNone/>
                      </a:pPr>
                      <a:r>
                        <a:rPr lang="en" sz="900">
                          <a:latin typeface="Montserrat"/>
                          <a:ea typeface="Montserrat"/>
                          <a:cs typeface="Montserrat"/>
                          <a:sym typeface="Montserrat"/>
                        </a:rPr>
                        <a:t>3:30pm – 4:30 pm</a:t>
                      </a:r>
                      <a:endParaRPr sz="900">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b="1" lang="en" sz="900">
                          <a:solidFill>
                            <a:srgbClr val="E9902B"/>
                          </a:solidFill>
                          <a:latin typeface="Montserrat"/>
                          <a:ea typeface="Montserrat"/>
                          <a:cs typeface="Montserrat"/>
                          <a:sym typeface="Montserrat"/>
                        </a:rPr>
                        <a:t>Meet with Alejo Mackenzie-Torres and Matt Chomsky, AWS T&amp;C</a:t>
                      </a:r>
                      <a:endParaRPr b="1" sz="900">
                        <a:solidFill>
                          <a:srgbClr val="E9902B"/>
                        </a:solidFill>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lang="en" sz="900">
                          <a:latin typeface="Montserrat"/>
                          <a:ea typeface="Montserrat"/>
                          <a:cs typeface="Montserrat"/>
                          <a:sym typeface="Montserrat"/>
                        </a:rPr>
                        <a:t>Wynn Hotel</a:t>
                      </a:r>
                      <a:endParaRPr sz="900">
                        <a:latin typeface="Montserrat"/>
                        <a:ea typeface="Montserrat"/>
                        <a:cs typeface="Montserrat"/>
                        <a:sym typeface="Montserrat"/>
                      </a:endParaRPr>
                    </a:p>
                    <a:p>
                      <a:pPr indent="0" lvl="0" marL="0" rtl="0" algn="l">
                        <a:spcBef>
                          <a:spcPts val="0"/>
                        </a:spcBef>
                        <a:spcAft>
                          <a:spcPts val="0"/>
                        </a:spcAft>
                        <a:buNone/>
                      </a:pPr>
                      <a:r>
                        <a:rPr lang="en" sz="900">
                          <a:latin typeface="Montserrat"/>
                          <a:ea typeface="Montserrat"/>
                          <a:cs typeface="Montserrat"/>
                          <a:sym typeface="Montserrat"/>
                        </a:rPr>
                        <a:t>AWS Public Sector Lounge</a:t>
                      </a:r>
                      <a:endParaRPr sz="900">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2CC"/>
                    </a:solidFill>
                  </a:tcPr>
                </a:tc>
              </a:tr>
              <a:tr h="12700">
                <a:tc>
                  <a:txBody>
                    <a:bodyPr/>
                    <a:lstStyle/>
                    <a:p>
                      <a:pPr indent="0" lvl="0" marL="0" rtl="0" algn="l">
                        <a:spcBef>
                          <a:spcPts val="0"/>
                        </a:spcBef>
                        <a:spcAft>
                          <a:spcPts val="0"/>
                        </a:spcAft>
                        <a:buNone/>
                      </a:pPr>
                      <a:r>
                        <a:rPr lang="en" sz="900">
                          <a:latin typeface="Montserrat"/>
                          <a:ea typeface="Montserrat"/>
                          <a:cs typeface="Montserrat"/>
                          <a:sym typeface="Montserrat"/>
                        </a:rPr>
                        <a:t>5:15 pm - 6:15 pm </a:t>
                      </a:r>
                      <a:endParaRPr sz="900">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b="1" lang="en" sz="900">
                          <a:solidFill>
                            <a:srgbClr val="E9902B"/>
                          </a:solidFill>
                          <a:latin typeface="Montserrat"/>
                          <a:ea typeface="Montserrat"/>
                          <a:cs typeface="Montserrat"/>
                          <a:sym typeface="Montserrat"/>
                        </a:rPr>
                        <a:t>Re:Invent Leadership Session Rehearsal</a:t>
                      </a:r>
                      <a:endParaRPr b="1" sz="900">
                        <a:solidFill>
                          <a:srgbClr val="E9902B"/>
                        </a:solidFill>
                        <a:latin typeface="Montserrat"/>
                        <a:ea typeface="Montserrat"/>
                        <a:cs typeface="Montserrat"/>
                        <a:sym typeface="Montserrat"/>
                      </a:endParaRPr>
                    </a:p>
                    <a:p>
                      <a:pPr indent="0" lvl="0" marL="0" rtl="0" algn="l">
                        <a:spcBef>
                          <a:spcPts val="0"/>
                        </a:spcBef>
                        <a:spcAft>
                          <a:spcPts val="0"/>
                        </a:spcAft>
                        <a:buNone/>
                      </a:pPr>
                      <a:r>
                        <a:rPr lang="en" sz="900">
                          <a:latin typeface="Montserrat"/>
                          <a:ea typeface="Montserrat"/>
                          <a:cs typeface="Montserrat"/>
                          <a:sym typeface="Montserrat"/>
                        </a:rPr>
                        <a:t>Rehearsal with Sandy Carillo for the upcoming Leadership Session. Gary only required for second hour.</a:t>
                      </a:r>
                      <a:endParaRPr sz="900">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lang="en" sz="900">
                          <a:latin typeface="Montserrat"/>
                          <a:ea typeface="Montserrat"/>
                          <a:cs typeface="Montserrat"/>
                          <a:sym typeface="Montserrat"/>
                        </a:rPr>
                        <a:t>The Venetian, Level 2 Veronese 2406</a:t>
                      </a:r>
                      <a:endParaRPr sz="900">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2CC"/>
                    </a:solidFill>
                  </a:tcPr>
                </a:tc>
              </a:tr>
              <a:tr h="12700">
                <a:tc>
                  <a:txBody>
                    <a:bodyPr/>
                    <a:lstStyle/>
                    <a:p>
                      <a:pPr indent="0" lvl="0" marL="0" rtl="0" algn="l">
                        <a:spcBef>
                          <a:spcPts val="0"/>
                        </a:spcBef>
                        <a:spcAft>
                          <a:spcPts val="0"/>
                        </a:spcAft>
                        <a:buNone/>
                      </a:pPr>
                      <a:r>
                        <a:rPr lang="en" sz="900">
                          <a:latin typeface="Montserrat"/>
                          <a:ea typeface="Montserrat"/>
                          <a:cs typeface="Montserrat"/>
                          <a:sym typeface="Montserrat"/>
                        </a:rPr>
                        <a:t>6:00 pm – 8:00 pm</a:t>
                      </a:r>
                      <a:endParaRPr sz="900">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b="1" lang="en" sz="900">
                          <a:solidFill>
                            <a:srgbClr val="E9902B"/>
                          </a:solidFill>
                          <a:latin typeface="Montserrat"/>
                          <a:ea typeface="Montserrat"/>
                          <a:cs typeface="Montserrat"/>
                          <a:sym typeface="Montserrat"/>
                        </a:rPr>
                        <a:t>AWS Community Happy Hour with Special Guests: AWS Heroes</a:t>
                      </a:r>
                      <a:endParaRPr b="1" sz="900">
                        <a:solidFill>
                          <a:srgbClr val="E9902B"/>
                        </a:solidFill>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Montserrat"/>
                          <a:ea typeface="Montserrat"/>
                          <a:cs typeface="Montserrat"/>
                          <a:sym typeface="Montserrat"/>
                        </a:rPr>
                        <a:t>Venetian</a:t>
                      </a:r>
                      <a:endParaRPr sz="900">
                        <a:latin typeface="Montserrat"/>
                        <a:ea typeface="Montserrat"/>
                        <a:cs typeface="Montserrat"/>
                        <a:sym typeface="Montserrat"/>
                      </a:endParaRPr>
                    </a:p>
                    <a:p>
                      <a:pPr indent="0" lvl="0" marL="0" rtl="0" algn="l">
                        <a:spcBef>
                          <a:spcPts val="0"/>
                        </a:spcBef>
                        <a:spcAft>
                          <a:spcPts val="0"/>
                        </a:spcAft>
                        <a:buNone/>
                      </a:pPr>
                      <a:r>
                        <a:rPr lang="en" sz="900">
                          <a:latin typeface="Montserrat"/>
                          <a:ea typeface="Montserrat"/>
                          <a:cs typeface="Montserrat"/>
                          <a:sym typeface="Montserrat"/>
                        </a:rPr>
                        <a:t>Canaletto</a:t>
                      </a:r>
                      <a:endParaRPr sz="900">
                        <a:latin typeface="Montserrat"/>
                        <a:ea typeface="Montserrat"/>
                        <a:cs typeface="Montserrat"/>
                        <a:sym typeface="Montserrat"/>
                      </a:endParaRPr>
                    </a:p>
                    <a:p>
                      <a:pPr indent="0" lvl="0" marL="0" rtl="0" algn="l">
                        <a:spcBef>
                          <a:spcPts val="0"/>
                        </a:spcBef>
                        <a:spcAft>
                          <a:spcPts val="0"/>
                        </a:spcAft>
                        <a:buNone/>
                      </a:pPr>
                      <a:r>
                        <a:t/>
                      </a:r>
                      <a:endParaRPr sz="900">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bl>
          </a:graphicData>
        </a:graphic>
      </p:graphicFrame>
      <p:sp>
        <p:nvSpPr>
          <p:cNvPr id="274" name="Google Shape;274;p45"/>
          <p:cNvSpPr txBox="1"/>
          <p:nvPr/>
        </p:nvSpPr>
        <p:spPr>
          <a:xfrm>
            <a:off x="371650" y="991200"/>
            <a:ext cx="5915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Montserrat"/>
                <a:ea typeface="Montserrat"/>
                <a:cs typeface="Montserrat"/>
                <a:sym typeface="Montserrat"/>
              </a:rPr>
              <a:t>All events highlighted in yellow are mandatory to attend</a:t>
            </a:r>
            <a:endParaRPr b="1" sz="1100">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6"/>
          <p:cNvSpPr txBox="1"/>
          <p:nvPr/>
        </p:nvSpPr>
        <p:spPr>
          <a:xfrm>
            <a:off x="332151" y="443392"/>
            <a:ext cx="6450000" cy="1100700"/>
          </a:xfrm>
          <a:prstGeom prst="rect">
            <a:avLst/>
          </a:prstGeom>
          <a:noFill/>
          <a:ln>
            <a:noFill/>
          </a:ln>
        </p:spPr>
        <p:txBody>
          <a:bodyPr anchorCtr="0" anchor="t" bIns="87650" lIns="87650" spcFirstLastPara="1" rIns="87650" wrap="square" tIns="87650">
            <a:spAutoFit/>
          </a:bodyPr>
          <a:lstStyle/>
          <a:p>
            <a:pPr indent="0" lvl="0" marL="0" rtl="0" algn="l">
              <a:spcBef>
                <a:spcPts val="0"/>
              </a:spcBef>
              <a:spcAft>
                <a:spcPts val="0"/>
              </a:spcAft>
              <a:buNone/>
            </a:pPr>
            <a:r>
              <a:rPr b="1" lang="en" sz="3000">
                <a:solidFill>
                  <a:srgbClr val="5E374B"/>
                </a:solidFill>
                <a:latin typeface="Montserrat"/>
                <a:ea typeface="Montserrat"/>
                <a:cs typeface="Montserrat"/>
                <a:sym typeface="Montserrat"/>
              </a:rPr>
              <a:t>Women of the C-Suite Luncheon Agenda</a:t>
            </a:r>
            <a:endParaRPr b="1" sz="3000">
              <a:solidFill>
                <a:srgbClr val="5E374B"/>
              </a:solidFill>
              <a:latin typeface="Montserrat"/>
              <a:ea typeface="Montserrat"/>
              <a:cs typeface="Montserrat"/>
              <a:sym typeface="Montserrat"/>
            </a:endParaRPr>
          </a:p>
        </p:txBody>
      </p:sp>
      <p:sp>
        <p:nvSpPr>
          <p:cNvPr id="280" name="Google Shape;280;p46"/>
          <p:cNvSpPr/>
          <p:nvPr/>
        </p:nvSpPr>
        <p:spPr>
          <a:xfrm>
            <a:off x="0" y="9524123"/>
            <a:ext cx="7315200" cy="534600"/>
          </a:xfrm>
          <a:prstGeom prst="rect">
            <a:avLst/>
          </a:prstGeom>
          <a:solidFill>
            <a:srgbClr val="EBE9DA"/>
          </a:solidFill>
          <a:ln>
            <a:noFill/>
          </a:ln>
        </p:spPr>
        <p:txBody>
          <a:bodyPr anchorCtr="0" anchor="ctr" bIns="87650" lIns="87650" spcFirstLastPara="1" rIns="87650" wrap="square" tIns="87650">
            <a:noAutofit/>
          </a:bodyPr>
          <a:lstStyle/>
          <a:p>
            <a:pPr indent="0" lvl="0" marL="0" rtl="0" algn="l">
              <a:spcBef>
                <a:spcPts val="0"/>
              </a:spcBef>
              <a:spcAft>
                <a:spcPts val="0"/>
              </a:spcAft>
              <a:buNone/>
            </a:pPr>
            <a:r>
              <a:t/>
            </a:r>
            <a:endParaRPr/>
          </a:p>
        </p:txBody>
      </p:sp>
      <p:sp>
        <p:nvSpPr>
          <p:cNvPr id="281" name="Google Shape;281;p46"/>
          <p:cNvSpPr txBox="1"/>
          <p:nvPr/>
        </p:nvSpPr>
        <p:spPr>
          <a:xfrm>
            <a:off x="6705939" y="0"/>
            <a:ext cx="390900" cy="1082100"/>
          </a:xfrm>
          <a:prstGeom prst="rect">
            <a:avLst/>
          </a:prstGeom>
          <a:solidFill>
            <a:srgbClr val="5E374B">
              <a:alpha val="75980"/>
            </a:srgbClr>
          </a:solidFill>
          <a:ln>
            <a:noFill/>
          </a:ln>
        </p:spPr>
        <p:txBody>
          <a:bodyPr anchorCtr="0" anchor="t" bIns="87650" lIns="87650" spcFirstLastPara="1" rIns="87650" wrap="square" tIns="87650">
            <a:noAutofit/>
          </a:bodyPr>
          <a:lstStyle/>
          <a:p>
            <a:pPr indent="0" lvl="0" marL="0" rtl="0" algn="l">
              <a:spcBef>
                <a:spcPts val="0"/>
              </a:spcBef>
              <a:spcAft>
                <a:spcPts val="0"/>
              </a:spcAft>
              <a:buNone/>
            </a:pPr>
            <a:r>
              <a:t/>
            </a:r>
            <a:endParaRPr sz="1300"/>
          </a:p>
        </p:txBody>
      </p:sp>
      <p:sp>
        <p:nvSpPr>
          <p:cNvPr id="282" name="Google Shape;282;p46"/>
          <p:cNvSpPr/>
          <p:nvPr/>
        </p:nvSpPr>
        <p:spPr>
          <a:xfrm>
            <a:off x="522413" y="1948675"/>
            <a:ext cx="6246000" cy="638700"/>
          </a:xfrm>
          <a:prstGeom prst="roundRect">
            <a:avLst>
              <a:gd fmla="val 16667" name="adj"/>
            </a:avLst>
          </a:prstGeom>
          <a:solidFill>
            <a:srgbClr val="5E374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b="1" sz="2000">
              <a:solidFill>
                <a:schemeClr val="lt1"/>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rPr b="1" lang="en" sz="2000">
                <a:solidFill>
                  <a:schemeClr val="lt1"/>
                </a:solidFill>
                <a:latin typeface="Montserrat"/>
                <a:ea typeface="Montserrat"/>
                <a:cs typeface="Montserrat"/>
                <a:sym typeface="Montserrat"/>
              </a:rPr>
              <a:t>Program</a:t>
            </a:r>
            <a:endParaRPr b="1" sz="2000">
              <a:solidFill>
                <a:schemeClr val="lt1"/>
              </a:solidFill>
              <a:latin typeface="Montserrat"/>
              <a:ea typeface="Montserrat"/>
              <a:cs typeface="Montserrat"/>
              <a:sym typeface="Montserrat"/>
            </a:endParaRPr>
          </a:p>
          <a:p>
            <a:pPr indent="0" lvl="0" marL="0" rtl="0" algn="ctr">
              <a:spcBef>
                <a:spcPts val="0"/>
              </a:spcBef>
              <a:spcAft>
                <a:spcPts val="0"/>
              </a:spcAft>
              <a:buNone/>
            </a:pPr>
            <a:r>
              <a:t/>
            </a:r>
            <a:endParaRPr b="1" sz="2000">
              <a:solidFill>
                <a:schemeClr val="lt1"/>
              </a:solidFill>
              <a:latin typeface="Montserrat"/>
              <a:ea typeface="Montserrat"/>
              <a:cs typeface="Montserrat"/>
              <a:sym typeface="Montserrat"/>
            </a:endParaRPr>
          </a:p>
        </p:txBody>
      </p:sp>
      <p:sp>
        <p:nvSpPr>
          <p:cNvPr id="283" name="Google Shape;283;p46"/>
          <p:cNvSpPr/>
          <p:nvPr/>
        </p:nvSpPr>
        <p:spPr>
          <a:xfrm>
            <a:off x="546800" y="2758850"/>
            <a:ext cx="6246000" cy="2507100"/>
          </a:xfrm>
          <a:prstGeom prst="rect">
            <a:avLst/>
          </a:prstGeom>
          <a:noFill/>
          <a:ln cap="flat" cmpd="sng" w="9525">
            <a:solidFill>
              <a:srgbClr val="5E374B"/>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12:30-12:40PM:</a:t>
            </a:r>
            <a:r>
              <a:rPr lang="en">
                <a:latin typeface="Montserrat"/>
                <a:ea typeface="Montserrat"/>
                <a:cs typeface="Montserrat"/>
                <a:sym typeface="Montserrat"/>
              </a:rPr>
              <a:t> Arrival/Networking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b="1" lang="en">
                <a:latin typeface="Montserrat"/>
                <a:ea typeface="Montserrat"/>
                <a:cs typeface="Montserrat"/>
                <a:sym typeface="Montserrat"/>
              </a:rPr>
              <a:t>12:40-12:50PM:</a:t>
            </a:r>
            <a:r>
              <a:rPr lang="en">
                <a:latin typeface="Montserrat"/>
                <a:ea typeface="Montserrat"/>
                <a:cs typeface="Montserrat"/>
                <a:sym typeface="Montserrat"/>
              </a:rPr>
              <a:t> Welcome &amp; Main Program (Sandy + Guest Storytellers)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b="1" lang="en">
                <a:latin typeface="Montserrat"/>
                <a:ea typeface="Montserrat"/>
                <a:cs typeface="Montserrat"/>
                <a:sym typeface="Montserrat"/>
              </a:rPr>
              <a:t>12:50-1:20PM:</a:t>
            </a:r>
            <a:r>
              <a:rPr lang="en">
                <a:latin typeface="Montserrat"/>
                <a:ea typeface="Montserrat"/>
                <a:cs typeface="Montserrat"/>
                <a:sym typeface="Montserrat"/>
              </a:rPr>
              <a:t> Facilitated Table Discussions (Table Leaders)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b="1" lang="en">
                <a:latin typeface="Montserrat"/>
                <a:ea typeface="Montserrat"/>
                <a:cs typeface="Montserrat"/>
                <a:sym typeface="Montserrat"/>
              </a:rPr>
              <a:t>1:20-1:50PM</a:t>
            </a:r>
            <a:r>
              <a:rPr lang="en">
                <a:latin typeface="Montserrat"/>
                <a:ea typeface="Montserrat"/>
                <a:cs typeface="Montserrat"/>
                <a:sym typeface="Montserrat"/>
              </a:rPr>
              <a:t>: Table Discussion Sharing (Table Leaders)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b="1" lang="en">
                <a:latin typeface="Montserrat"/>
                <a:ea typeface="Montserrat"/>
                <a:cs typeface="Montserrat"/>
                <a:sym typeface="Montserrat"/>
              </a:rPr>
              <a:t>1:50-2:00PM: </a:t>
            </a:r>
            <a:r>
              <a:rPr lang="en">
                <a:latin typeface="Montserrat"/>
                <a:ea typeface="Montserrat"/>
                <a:cs typeface="Montserrat"/>
                <a:sym typeface="Montserrat"/>
              </a:rPr>
              <a:t>Closing (Sandy)</a:t>
            </a:r>
            <a:endParaRPr>
              <a:latin typeface="Montserrat"/>
              <a:ea typeface="Montserrat"/>
              <a:cs typeface="Montserrat"/>
              <a:sym typeface="Montserrat"/>
            </a:endParaRPr>
          </a:p>
        </p:txBody>
      </p:sp>
      <p:sp>
        <p:nvSpPr>
          <p:cNvPr id="284" name="Google Shape;284;p46"/>
          <p:cNvSpPr/>
          <p:nvPr/>
        </p:nvSpPr>
        <p:spPr>
          <a:xfrm>
            <a:off x="534600" y="5682475"/>
            <a:ext cx="6246000" cy="638700"/>
          </a:xfrm>
          <a:prstGeom prst="roundRect">
            <a:avLst>
              <a:gd fmla="val 16667" name="adj"/>
            </a:avLst>
          </a:prstGeom>
          <a:solidFill>
            <a:srgbClr val="5E374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b="1" sz="2000">
              <a:solidFill>
                <a:schemeClr val="lt1"/>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rPr b="1" lang="en" sz="2000">
                <a:solidFill>
                  <a:schemeClr val="lt1"/>
                </a:solidFill>
                <a:latin typeface="Montserrat"/>
                <a:ea typeface="Montserrat"/>
                <a:cs typeface="Montserrat"/>
                <a:sym typeface="Montserrat"/>
              </a:rPr>
              <a:t>Notes:</a:t>
            </a:r>
            <a:endParaRPr b="1" sz="2000">
              <a:solidFill>
                <a:schemeClr val="lt1"/>
              </a:solidFill>
              <a:latin typeface="Montserrat"/>
              <a:ea typeface="Montserrat"/>
              <a:cs typeface="Montserrat"/>
              <a:sym typeface="Montserrat"/>
            </a:endParaRPr>
          </a:p>
          <a:p>
            <a:pPr indent="0" lvl="0" marL="0" rtl="0" algn="ctr">
              <a:spcBef>
                <a:spcPts val="0"/>
              </a:spcBef>
              <a:spcAft>
                <a:spcPts val="0"/>
              </a:spcAft>
              <a:buNone/>
            </a:pPr>
            <a:r>
              <a:t/>
            </a:r>
            <a:endParaRPr b="1" sz="2000">
              <a:solidFill>
                <a:schemeClr val="lt1"/>
              </a:solidFill>
              <a:latin typeface="Montserrat"/>
              <a:ea typeface="Montserrat"/>
              <a:cs typeface="Montserrat"/>
              <a:sym typeface="Montserrat"/>
            </a:endParaRPr>
          </a:p>
        </p:txBody>
      </p:sp>
      <p:sp>
        <p:nvSpPr>
          <p:cNvPr id="285" name="Google Shape;285;p46"/>
          <p:cNvSpPr/>
          <p:nvPr/>
        </p:nvSpPr>
        <p:spPr>
          <a:xfrm>
            <a:off x="558988" y="6492650"/>
            <a:ext cx="6246000" cy="1833300"/>
          </a:xfrm>
          <a:prstGeom prst="rect">
            <a:avLst/>
          </a:prstGeom>
          <a:noFill/>
          <a:ln cap="flat" cmpd="sng" w="9525">
            <a:solidFill>
              <a:srgbClr val="5E374B"/>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Sandy  will introduce you at the beginning of the luncheon. During the Facilitated Table Discussions, you will guide your table’s conversation.  Then, during the Table Discussion Sharing, you will be asked for a different volunteer from your table to share the salient points of your discussion with the entire group for 1-2 minutes.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b="1" lang="en">
                <a:latin typeface="Montserrat"/>
                <a:ea typeface="Montserrat"/>
                <a:cs typeface="Montserrat"/>
                <a:sym typeface="Montserrat"/>
              </a:rPr>
              <a:t>Your Group is: </a:t>
            </a:r>
            <a:r>
              <a:rPr lang="en">
                <a:latin typeface="Montserrat"/>
                <a:ea typeface="Montserrat"/>
                <a:cs typeface="Montserrat"/>
                <a:sym typeface="Montserrat"/>
              </a:rPr>
              <a:t>Table 16</a:t>
            </a:r>
            <a:endParaRPr>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7"/>
          <p:cNvSpPr txBox="1"/>
          <p:nvPr/>
        </p:nvSpPr>
        <p:spPr>
          <a:xfrm>
            <a:off x="332151" y="443392"/>
            <a:ext cx="6450000" cy="1100700"/>
          </a:xfrm>
          <a:prstGeom prst="rect">
            <a:avLst/>
          </a:prstGeom>
          <a:noFill/>
          <a:ln>
            <a:noFill/>
          </a:ln>
        </p:spPr>
        <p:txBody>
          <a:bodyPr anchorCtr="0" anchor="t" bIns="87650" lIns="87650" spcFirstLastPara="1" rIns="87650" wrap="square" tIns="87650">
            <a:spAutoFit/>
          </a:bodyPr>
          <a:lstStyle/>
          <a:p>
            <a:pPr indent="0" lvl="0" marL="0" rtl="0" algn="l">
              <a:spcBef>
                <a:spcPts val="0"/>
              </a:spcBef>
              <a:spcAft>
                <a:spcPts val="0"/>
              </a:spcAft>
              <a:buNone/>
            </a:pPr>
            <a:r>
              <a:rPr b="1" lang="en" sz="3000">
                <a:solidFill>
                  <a:srgbClr val="5E374B"/>
                </a:solidFill>
                <a:latin typeface="Montserrat"/>
                <a:ea typeface="Montserrat"/>
                <a:cs typeface="Montserrat"/>
                <a:sym typeface="Montserrat"/>
              </a:rPr>
              <a:t>Leadership Session Speaker Guide</a:t>
            </a:r>
            <a:endParaRPr b="1" sz="3000">
              <a:solidFill>
                <a:srgbClr val="5E374B"/>
              </a:solidFill>
              <a:latin typeface="Montserrat"/>
              <a:ea typeface="Montserrat"/>
              <a:cs typeface="Montserrat"/>
              <a:sym typeface="Montserrat"/>
            </a:endParaRPr>
          </a:p>
        </p:txBody>
      </p:sp>
      <p:sp>
        <p:nvSpPr>
          <p:cNvPr id="291" name="Google Shape;291;p47"/>
          <p:cNvSpPr/>
          <p:nvPr/>
        </p:nvSpPr>
        <p:spPr>
          <a:xfrm>
            <a:off x="0" y="9524123"/>
            <a:ext cx="7315200" cy="534600"/>
          </a:xfrm>
          <a:prstGeom prst="rect">
            <a:avLst/>
          </a:prstGeom>
          <a:solidFill>
            <a:srgbClr val="EBE9DA"/>
          </a:solidFill>
          <a:ln>
            <a:noFill/>
          </a:ln>
        </p:spPr>
        <p:txBody>
          <a:bodyPr anchorCtr="0" anchor="ctr" bIns="87650" lIns="87650" spcFirstLastPara="1" rIns="87650" wrap="square" tIns="87650">
            <a:noAutofit/>
          </a:bodyPr>
          <a:lstStyle/>
          <a:p>
            <a:pPr indent="0" lvl="0" marL="0" rtl="0" algn="l">
              <a:spcBef>
                <a:spcPts val="0"/>
              </a:spcBef>
              <a:spcAft>
                <a:spcPts val="0"/>
              </a:spcAft>
              <a:buNone/>
            </a:pPr>
            <a:r>
              <a:t/>
            </a:r>
            <a:endParaRPr/>
          </a:p>
        </p:txBody>
      </p:sp>
      <p:sp>
        <p:nvSpPr>
          <p:cNvPr id="292" name="Google Shape;292;p47"/>
          <p:cNvSpPr txBox="1"/>
          <p:nvPr/>
        </p:nvSpPr>
        <p:spPr>
          <a:xfrm>
            <a:off x="6705939" y="0"/>
            <a:ext cx="390900" cy="1082100"/>
          </a:xfrm>
          <a:prstGeom prst="rect">
            <a:avLst/>
          </a:prstGeom>
          <a:solidFill>
            <a:srgbClr val="6AA84F"/>
          </a:solidFill>
          <a:ln>
            <a:noFill/>
          </a:ln>
        </p:spPr>
        <p:txBody>
          <a:bodyPr anchorCtr="0" anchor="t" bIns="87650" lIns="87650" spcFirstLastPara="1" rIns="87650" wrap="square" tIns="87650">
            <a:noAutofit/>
          </a:bodyPr>
          <a:lstStyle/>
          <a:p>
            <a:pPr indent="0" lvl="0" marL="0" rtl="0" algn="l">
              <a:spcBef>
                <a:spcPts val="0"/>
              </a:spcBef>
              <a:spcAft>
                <a:spcPts val="0"/>
              </a:spcAft>
              <a:buNone/>
            </a:pPr>
            <a:r>
              <a:t/>
            </a:r>
            <a:endParaRPr sz="1300"/>
          </a:p>
        </p:txBody>
      </p:sp>
      <p:sp>
        <p:nvSpPr>
          <p:cNvPr id="293" name="Google Shape;293;p47"/>
          <p:cNvSpPr/>
          <p:nvPr/>
        </p:nvSpPr>
        <p:spPr>
          <a:xfrm>
            <a:off x="432600" y="1544100"/>
            <a:ext cx="6450000" cy="7810800"/>
          </a:xfrm>
          <a:prstGeom prst="rect">
            <a:avLst/>
          </a:prstGeom>
          <a:noFill/>
          <a:ln cap="flat" cmpd="sng" w="9525">
            <a:solidFill>
              <a:srgbClr val="5E374B"/>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rgbClr val="5E374B"/>
                </a:solidFill>
                <a:latin typeface="Montserrat"/>
                <a:ea typeface="Montserrat"/>
                <a:cs typeface="Montserrat"/>
                <a:sym typeface="Montserrat"/>
              </a:rPr>
              <a:t>Onsite Procedures</a:t>
            </a:r>
            <a:endParaRPr b="1" sz="1600">
              <a:solidFill>
                <a:srgbClr val="5E374B"/>
              </a:solidFill>
              <a:latin typeface="Montserrat"/>
              <a:ea typeface="Montserrat"/>
              <a:cs typeface="Montserrat"/>
              <a:sym typeface="Montserrat"/>
            </a:endParaRPr>
          </a:p>
          <a:p>
            <a:pPr indent="0" lvl="0" marL="0" rtl="0" algn="l">
              <a:spcBef>
                <a:spcPts val="0"/>
              </a:spcBef>
              <a:spcAft>
                <a:spcPts val="0"/>
              </a:spcAft>
              <a:buNone/>
            </a:pPr>
            <a:r>
              <a:t/>
            </a:r>
            <a:endParaRPr b="1" sz="1000">
              <a:solidFill>
                <a:srgbClr val="5E374B"/>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sz="1300">
                <a:latin typeface="Montserrat"/>
                <a:ea typeface="Montserrat"/>
                <a:cs typeface="Montserrat"/>
                <a:sym typeface="Montserrat"/>
              </a:rPr>
              <a:t>Venue:</a:t>
            </a:r>
            <a:endParaRPr b="1" sz="1300">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en" sz="1300">
                <a:latin typeface="Montserrat"/>
                <a:ea typeface="Montserrat"/>
                <a:cs typeface="Montserrat"/>
                <a:sym typeface="Montserrat"/>
              </a:rPr>
              <a:t>All Leadership Sessions will be presented from the Venetian Theater, located through the Venetian casino, near the Grand Lux Café.</a:t>
            </a:r>
            <a:endParaRPr sz="1300">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en" sz="1300">
                <a:latin typeface="Montserrat"/>
                <a:ea typeface="Montserrat"/>
                <a:cs typeface="Montserrat"/>
                <a:sym typeface="Montserrat"/>
              </a:rPr>
              <a:t>The Exec Speaker Ready Room will be in Venetian, Level 2, Veronese 2406.</a:t>
            </a:r>
            <a:endParaRPr sz="1300">
              <a:latin typeface="Montserrat"/>
              <a:ea typeface="Montserrat"/>
              <a:cs typeface="Montserrat"/>
              <a:sym typeface="Montserrat"/>
            </a:endParaRPr>
          </a:p>
          <a:p>
            <a:pPr indent="-311150" lvl="1" marL="914400" rtl="0" algn="l">
              <a:spcBef>
                <a:spcPts val="0"/>
              </a:spcBef>
              <a:spcAft>
                <a:spcPts val="0"/>
              </a:spcAft>
              <a:buSzPts val="1300"/>
              <a:buFont typeface="Montserrat"/>
              <a:buChar char="○"/>
            </a:pPr>
            <a:r>
              <a:rPr lang="en" sz="1300">
                <a:latin typeface="Montserrat"/>
                <a:ea typeface="Montserrat"/>
                <a:cs typeface="Montserrat"/>
                <a:sym typeface="Montserrat"/>
              </a:rPr>
              <a:t>A few Exec SRR appointments will take place in Venetian, Level 2, Venetian H. This will be reflected below and in the calendar hold on your calendar if so.</a:t>
            </a:r>
            <a:endParaRPr sz="1300">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en" sz="1300">
                <a:latin typeface="Montserrat"/>
                <a:ea typeface="Montserrat"/>
                <a:cs typeface="Montserrat"/>
                <a:sym typeface="Montserrat"/>
              </a:rPr>
              <a:t>The Green Room and make-up are on the dressing room level of the Venetian Theater.</a:t>
            </a:r>
            <a:endParaRPr sz="1300">
              <a:latin typeface="Montserrat"/>
              <a:ea typeface="Montserrat"/>
              <a:cs typeface="Montserrat"/>
              <a:sym typeface="Montserrat"/>
            </a:endParaRPr>
          </a:p>
          <a:p>
            <a:pPr indent="0" lvl="0" marL="457200" rtl="0" algn="l">
              <a:spcBef>
                <a:spcPts val="0"/>
              </a:spcBef>
              <a:spcAft>
                <a:spcPts val="0"/>
              </a:spcAft>
              <a:buNone/>
            </a:pPr>
            <a:r>
              <a:t/>
            </a:r>
            <a:endParaRPr sz="13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sz="1300">
                <a:latin typeface="Montserrat"/>
                <a:ea typeface="Montserrat"/>
                <a:cs typeface="Montserrat"/>
                <a:sym typeface="Montserrat"/>
              </a:rPr>
              <a:t>Access:</a:t>
            </a:r>
            <a:endParaRPr b="1" sz="13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sz="1300">
                <a:latin typeface="Montserrat"/>
                <a:ea typeface="Montserrat"/>
                <a:cs typeface="Montserrat"/>
                <a:sym typeface="Montserrat"/>
              </a:rPr>
              <a:t>You will enter the theater via the elevator on the right of the main entrance doors. We will review this access plan on Sunday, November 28, 2:00p. Due to limited space in the dressing rooms, access is limited to AWS speakers and their EA, customer speaker/s, and business critical session support only.</a:t>
            </a:r>
            <a:endParaRPr sz="1300">
              <a:latin typeface="Montserrat"/>
              <a:ea typeface="Montserrat"/>
              <a:cs typeface="Montserrat"/>
              <a:sym typeface="Montserrat"/>
            </a:endParaRPr>
          </a:p>
          <a:p>
            <a:pPr indent="0" lvl="0" marL="0" rtl="0" algn="l">
              <a:spcBef>
                <a:spcPts val="0"/>
              </a:spcBef>
              <a:spcAft>
                <a:spcPts val="0"/>
              </a:spcAft>
              <a:buNone/>
            </a:pPr>
            <a:r>
              <a:rPr lang="en" sz="1300">
                <a:latin typeface="Montserrat"/>
                <a:ea typeface="Montserrat"/>
                <a:cs typeface="Montserrat"/>
                <a:sym typeface="Montserrat"/>
              </a:rPr>
              <a:t>Customer support teams will not have access to the dressing room level. Customers can attend sessions pending seat availability, but employees are not allowed in sessions. </a:t>
            </a:r>
            <a:endParaRPr sz="13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300">
              <a:latin typeface="Montserrat"/>
              <a:ea typeface="Montserrat"/>
              <a:cs typeface="Montserrat"/>
              <a:sym typeface="Montserrat"/>
            </a:endParaRPr>
          </a:p>
          <a:p>
            <a:pPr indent="0" lvl="0" marL="0" rtl="0" algn="l">
              <a:spcBef>
                <a:spcPts val="0"/>
              </a:spcBef>
              <a:spcAft>
                <a:spcPts val="0"/>
              </a:spcAft>
              <a:buNone/>
            </a:pPr>
            <a:r>
              <a:rPr b="1" lang="en" sz="1600">
                <a:solidFill>
                  <a:srgbClr val="5E374B"/>
                </a:solidFill>
                <a:latin typeface="Montserrat"/>
                <a:ea typeface="Montserrat"/>
                <a:cs typeface="Montserrat"/>
                <a:sym typeface="Montserrat"/>
              </a:rPr>
              <a:t>Your On-Site Schedule</a:t>
            </a:r>
            <a:endParaRPr b="1" sz="1600">
              <a:solidFill>
                <a:srgbClr val="5E374B"/>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1000">
              <a:solidFill>
                <a:srgbClr val="5E374B"/>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sz="1300">
                <a:latin typeface="Montserrat"/>
                <a:ea typeface="Montserrat"/>
                <a:cs typeface="Montserrat"/>
                <a:sym typeface="Montserrat"/>
              </a:rPr>
              <a:t>Exec Speaker Ready Room and rehearsal: Tuesday, November 30, 4:15p – 6:15p</a:t>
            </a:r>
            <a:endParaRPr b="1" sz="1300">
              <a:latin typeface="Montserrat"/>
              <a:ea typeface="Montserrat"/>
              <a:cs typeface="Montserrat"/>
              <a:sym typeface="Montserrat"/>
            </a:endParaRPr>
          </a:p>
          <a:p>
            <a:pPr indent="0" lvl="0" marL="0" rtl="0" algn="l">
              <a:spcBef>
                <a:spcPts val="0"/>
              </a:spcBef>
              <a:spcAft>
                <a:spcPts val="0"/>
              </a:spcAft>
              <a:buNone/>
            </a:pPr>
            <a:r>
              <a:rPr b="1" lang="en" sz="1300">
                <a:solidFill>
                  <a:srgbClr val="FF0000"/>
                </a:solidFill>
                <a:latin typeface="Montserrat"/>
                <a:ea typeface="Montserrat"/>
                <a:cs typeface="Montserrat"/>
                <a:sym typeface="Montserrat"/>
              </a:rPr>
              <a:t>Venetian, Level 2, Veronese 2405</a:t>
            </a:r>
            <a:r>
              <a:rPr lang="en" sz="1300">
                <a:latin typeface="Montserrat"/>
                <a:ea typeface="Montserrat"/>
                <a:cs typeface="Montserrat"/>
                <a:sym typeface="Montserrat"/>
              </a:rPr>
              <a:t>, 4:15p – 5:15p: Final copyedit of the deck. Track owner/content creator required for this hour. Presenter optional. </a:t>
            </a:r>
            <a:r>
              <a:rPr b="1" lang="en" sz="1300">
                <a:solidFill>
                  <a:srgbClr val="FF0000"/>
                </a:solidFill>
                <a:latin typeface="Montserrat"/>
                <a:ea typeface="Montserrat"/>
                <a:cs typeface="Montserrat"/>
                <a:sym typeface="Montserrat"/>
              </a:rPr>
              <a:t>Venetian, Level 2, Veronese 240</a:t>
            </a:r>
            <a:r>
              <a:rPr lang="en" sz="1300">
                <a:latin typeface="Montserrat"/>
                <a:ea typeface="Montserrat"/>
                <a:cs typeface="Montserrat"/>
                <a:sym typeface="Montserrat"/>
              </a:rPr>
              <a:t>6, 5:15p – 6:15p: Rehearsal with Presenter.</a:t>
            </a:r>
            <a:endParaRPr sz="13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3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sz="1300">
                <a:latin typeface="Montserrat"/>
                <a:ea typeface="Montserrat"/>
                <a:cs typeface="Montserrat"/>
                <a:sym typeface="Montserrat"/>
              </a:rPr>
              <a:t>Your Leadership Session is Wednesday, December 1, 10:00a – 11:00a</a:t>
            </a:r>
            <a:endParaRPr b="1" sz="1300">
              <a:latin typeface="Montserrat"/>
              <a:ea typeface="Montserrat"/>
              <a:cs typeface="Montserrat"/>
              <a:sym typeface="Montserrat"/>
            </a:endParaRPr>
          </a:p>
          <a:p>
            <a:pPr indent="0" lvl="0" marL="0" rtl="0" algn="l">
              <a:spcBef>
                <a:spcPts val="0"/>
              </a:spcBef>
              <a:spcAft>
                <a:spcPts val="0"/>
              </a:spcAft>
              <a:buNone/>
            </a:pPr>
            <a:r>
              <a:rPr lang="en" sz="1300">
                <a:latin typeface="Montserrat"/>
                <a:ea typeface="Montserrat"/>
                <a:cs typeface="Montserrat"/>
                <a:sym typeface="Montserrat"/>
              </a:rPr>
              <a:t>9:00a – 9:30a: Makeup * this is optional, and not required. </a:t>
            </a:r>
            <a:endParaRPr sz="13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300">
              <a:latin typeface="Montserrat"/>
              <a:ea typeface="Montserrat"/>
              <a:cs typeface="Montserrat"/>
              <a:sym typeface="Montserrat"/>
            </a:endParaRPr>
          </a:p>
          <a:p>
            <a:pPr indent="0" lvl="0" marL="0" rtl="0" algn="l">
              <a:spcBef>
                <a:spcPts val="0"/>
              </a:spcBef>
              <a:spcAft>
                <a:spcPts val="0"/>
              </a:spcAft>
              <a:buNone/>
            </a:pPr>
            <a:r>
              <a:rPr lang="en" sz="1300">
                <a:latin typeface="Montserrat"/>
                <a:ea typeface="Montserrat"/>
                <a:cs typeface="Montserrat"/>
                <a:sym typeface="Montserrat"/>
              </a:rPr>
              <a:t>Dressing Room 3 will be available for your use from 9:00a – 11:15a. The Stage Manager will look for you in the Dressing Room or the Green Room (where beverages will be available) 15 minutes before the session to bring you up to the stage.</a:t>
            </a:r>
            <a:endParaRPr sz="1300">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7"/>
          <p:cNvSpPr/>
          <p:nvPr/>
        </p:nvSpPr>
        <p:spPr>
          <a:xfrm>
            <a:off x="176590" y="221968"/>
            <a:ext cx="6951900" cy="9628200"/>
          </a:xfrm>
          <a:prstGeom prst="rect">
            <a:avLst/>
          </a:prstGeom>
          <a:solidFill>
            <a:srgbClr val="5E374B"/>
          </a:solidFill>
          <a:ln>
            <a:noFill/>
          </a:ln>
        </p:spPr>
        <p:txBody>
          <a:bodyPr anchorCtr="0" anchor="ctr" bIns="87650" lIns="87650" spcFirstLastPara="1" rIns="87650" wrap="square" tIns="87650">
            <a:noAutofit/>
          </a:bodyPr>
          <a:lstStyle/>
          <a:p>
            <a:pPr indent="0" lvl="0" marL="0" rtl="0" algn="l">
              <a:spcBef>
                <a:spcPts val="0"/>
              </a:spcBef>
              <a:spcAft>
                <a:spcPts val="0"/>
              </a:spcAft>
              <a:buNone/>
            </a:pPr>
            <a:r>
              <a:t/>
            </a:r>
            <a:endParaRPr/>
          </a:p>
        </p:txBody>
      </p:sp>
      <p:cxnSp>
        <p:nvCxnSpPr>
          <p:cNvPr id="118" name="Google Shape;118;p27"/>
          <p:cNvCxnSpPr/>
          <p:nvPr/>
        </p:nvCxnSpPr>
        <p:spPr>
          <a:xfrm>
            <a:off x="485653" y="853258"/>
            <a:ext cx="0" cy="8291100"/>
          </a:xfrm>
          <a:prstGeom prst="straightConnector1">
            <a:avLst/>
          </a:prstGeom>
          <a:noFill/>
          <a:ln cap="flat" cmpd="sng" w="19050">
            <a:solidFill>
              <a:srgbClr val="EBE9DA"/>
            </a:solidFill>
            <a:prstDash val="solid"/>
            <a:round/>
            <a:headEnd len="med" w="med" type="none"/>
            <a:tailEnd len="med" w="med" type="none"/>
          </a:ln>
        </p:spPr>
      </p:cxnSp>
      <p:sp>
        <p:nvSpPr>
          <p:cNvPr id="119" name="Google Shape;119;p27"/>
          <p:cNvSpPr txBox="1"/>
          <p:nvPr/>
        </p:nvSpPr>
        <p:spPr>
          <a:xfrm>
            <a:off x="696347" y="3921078"/>
            <a:ext cx="5006700" cy="2412900"/>
          </a:xfrm>
          <a:prstGeom prst="rect">
            <a:avLst/>
          </a:prstGeom>
          <a:noFill/>
          <a:ln>
            <a:noFill/>
          </a:ln>
        </p:spPr>
        <p:txBody>
          <a:bodyPr anchorCtr="0" anchor="t" bIns="87650" lIns="87650" spcFirstLastPara="1" rIns="87650" wrap="square" tIns="87650">
            <a:noAutofit/>
          </a:bodyPr>
          <a:lstStyle/>
          <a:p>
            <a:pPr indent="0" lvl="0" marL="0" rtl="0" algn="l">
              <a:spcBef>
                <a:spcPts val="0"/>
              </a:spcBef>
              <a:spcAft>
                <a:spcPts val="0"/>
              </a:spcAft>
              <a:buNone/>
            </a:pPr>
            <a:r>
              <a:rPr lang="en" sz="4800">
                <a:solidFill>
                  <a:srgbClr val="EBE9DA"/>
                </a:solidFill>
                <a:latin typeface="Montserrat ExtraBold"/>
                <a:ea typeface="Montserrat ExtraBold"/>
                <a:cs typeface="Montserrat ExtraBold"/>
                <a:sym typeface="Montserrat ExtraBold"/>
              </a:rPr>
              <a:t>Itinerary</a:t>
            </a:r>
            <a:endParaRPr sz="4800">
              <a:solidFill>
                <a:srgbClr val="EBE9DA"/>
              </a:solidFill>
              <a:latin typeface="Montserrat ExtraBold"/>
              <a:ea typeface="Montserrat ExtraBold"/>
              <a:cs typeface="Montserrat ExtraBold"/>
              <a:sym typeface="Montserrat ExtraBo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8"/>
          <p:cNvSpPr txBox="1"/>
          <p:nvPr/>
        </p:nvSpPr>
        <p:spPr>
          <a:xfrm>
            <a:off x="332151" y="443392"/>
            <a:ext cx="6450000" cy="638700"/>
          </a:xfrm>
          <a:prstGeom prst="rect">
            <a:avLst/>
          </a:prstGeom>
          <a:noFill/>
          <a:ln>
            <a:noFill/>
          </a:ln>
        </p:spPr>
        <p:txBody>
          <a:bodyPr anchorCtr="0" anchor="t" bIns="87650" lIns="87650" spcFirstLastPara="1" rIns="87650" wrap="square" tIns="87650">
            <a:spAutoFit/>
          </a:bodyPr>
          <a:lstStyle/>
          <a:p>
            <a:pPr indent="0" lvl="0" marL="0" rtl="0" algn="l">
              <a:spcBef>
                <a:spcPts val="0"/>
              </a:spcBef>
              <a:spcAft>
                <a:spcPts val="0"/>
              </a:spcAft>
              <a:buNone/>
            </a:pPr>
            <a:r>
              <a:rPr b="1" lang="en" sz="3000">
                <a:solidFill>
                  <a:srgbClr val="5E374B"/>
                </a:solidFill>
                <a:latin typeface="Montserrat"/>
                <a:ea typeface="Montserrat"/>
                <a:cs typeface="Montserrat"/>
                <a:sym typeface="Montserrat"/>
              </a:rPr>
              <a:t>Itinerary (Trip Summary)</a:t>
            </a:r>
            <a:endParaRPr b="1" sz="3000">
              <a:solidFill>
                <a:srgbClr val="5E374B"/>
              </a:solidFill>
              <a:latin typeface="Montserrat"/>
              <a:ea typeface="Montserrat"/>
              <a:cs typeface="Montserrat"/>
              <a:sym typeface="Montserrat"/>
            </a:endParaRPr>
          </a:p>
        </p:txBody>
      </p:sp>
      <p:sp>
        <p:nvSpPr>
          <p:cNvPr id="125" name="Google Shape;125;p28"/>
          <p:cNvSpPr/>
          <p:nvPr/>
        </p:nvSpPr>
        <p:spPr>
          <a:xfrm>
            <a:off x="0" y="9524123"/>
            <a:ext cx="7315200" cy="534600"/>
          </a:xfrm>
          <a:prstGeom prst="rect">
            <a:avLst/>
          </a:prstGeom>
          <a:solidFill>
            <a:srgbClr val="EBE9DA"/>
          </a:solidFill>
          <a:ln>
            <a:noFill/>
          </a:ln>
        </p:spPr>
        <p:txBody>
          <a:bodyPr anchorCtr="0" anchor="ctr" bIns="87650" lIns="87650" spcFirstLastPara="1" rIns="87650" wrap="square" tIns="87650">
            <a:noAutofit/>
          </a:bodyPr>
          <a:lstStyle/>
          <a:p>
            <a:pPr indent="0" lvl="0" marL="0" rtl="0" algn="l">
              <a:spcBef>
                <a:spcPts val="0"/>
              </a:spcBef>
              <a:spcAft>
                <a:spcPts val="0"/>
              </a:spcAft>
              <a:buNone/>
            </a:pPr>
            <a:r>
              <a:t/>
            </a:r>
            <a:endParaRPr/>
          </a:p>
        </p:txBody>
      </p:sp>
      <p:sp>
        <p:nvSpPr>
          <p:cNvPr id="126" name="Google Shape;126;p28"/>
          <p:cNvSpPr txBox="1"/>
          <p:nvPr/>
        </p:nvSpPr>
        <p:spPr>
          <a:xfrm>
            <a:off x="6705939" y="0"/>
            <a:ext cx="390900" cy="1082100"/>
          </a:xfrm>
          <a:prstGeom prst="rect">
            <a:avLst/>
          </a:prstGeom>
          <a:solidFill>
            <a:srgbClr val="5E374B">
              <a:alpha val="75980"/>
            </a:srgbClr>
          </a:solidFill>
          <a:ln>
            <a:noFill/>
          </a:ln>
        </p:spPr>
        <p:txBody>
          <a:bodyPr anchorCtr="0" anchor="t" bIns="87650" lIns="87650" spcFirstLastPara="1" rIns="87650" wrap="square" tIns="87650">
            <a:noAutofit/>
          </a:bodyPr>
          <a:lstStyle/>
          <a:p>
            <a:pPr indent="0" lvl="0" marL="0" rtl="0" algn="l">
              <a:spcBef>
                <a:spcPts val="0"/>
              </a:spcBef>
              <a:spcAft>
                <a:spcPts val="0"/>
              </a:spcAft>
              <a:buNone/>
            </a:pPr>
            <a:r>
              <a:t/>
            </a:r>
            <a:endParaRPr sz="1300"/>
          </a:p>
        </p:txBody>
      </p:sp>
      <p:graphicFrame>
        <p:nvGraphicFramePr>
          <p:cNvPr id="127" name="Google Shape;127;p28"/>
          <p:cNvGraphicFramePr/>
          <p:nvPr/>
        </p:nvGraphicFramePr>
        <p:xfrm>
          <a:off x="757988" y="2253825"/>
          <a:ext cx="3000000" cy="3000000"/>
        </p:xfrm>
        <a:graphic>
          <a:graphicData uri="http://schemas.openxmlformats.org/drawingml/2006/table">
            <a:tbl>
              <a:tblPr>
                <a:noFill/>
                <a:tableStyleId>{730E2E47-9971-414C-9A8C-ED09D0AD471F}</a:tableStyleId>
              </a:tblPr>
              <a:tblGrid>
                <a:gridCol w="917825"/>
                <a:gridCol w="869725"/>
                <a:gridCol w="3506725"/>
              </a:tblGrid>
              <a:tr h="317500">
                <a:tc>
                  <a:txBody>
                    <a:bodyPr/>
                    <a:lstStyle/>
                    <a:p>
                      <a:pPr indent="0" lvl="0" marL="0" rtl="0" algn="just">
                        <a:lnSpc>
                          <a:spcPct val="115000"/>
                        </a:lnSpc>
                        <a:spcBef>
                          <a:spcPts val="0"/>
                        </a:spcBef>
                        <a:spcAft>
                          <a:spcPts val="0"/>
                        </a:spcAft>
                        <a:buNone/>
                      </a:pPr>
                      <a:r>
                        <a:rPr b="1" lang="en" sz="1000">
                          <a:solidFill>
                            <a:srgbClr val="FFFFFF"/>
                          </a:solidFill>
                          <a:latin typeface="Montserrat"/>
                          <a:ea typeface="Montserrat"/>
                          <a:cs typeface="Montserrat"/>
                          <a:sym typeface="Montserrat"/>
                        </a:rPr>
                        <a:t>Date</a:t>
                      </a:r>
                      <a:endParaRPr b="1" sz="1000">
                        <a:solidFill>
                          <a:srgbClr val="FFFFFF"/>
                        </a:solidFill>
                        <a:latin typeface="Montserrat"/>
                        <a:ea typeface="Montserrat"/>
                        <a:cs typeface="Montserrat"/>
                        <a:sym typeface="Montserrat"/>
                      </a:endParaRPr>
                    </a:p>
                  </a:txBody>
                  <a:tcPr marT="63500" marB="63500" marR="63500" marL="63500" anchor="b">
                    <a:lnL cap="flat" cmpd="sng" w="12675">
                      <a:solidFill>
                        <a:srgbClr val="000000"/>
                      </a:solidFill>
                      <a:prstDash val="solid"/>
                      <a:round/>
                      <a:headEnd len="sm" w="sm" type="none"/>
                      <a:tailEnd len="sm" w="sm" type="none"/>
                    </a:lnL>
                    <a:lnR cap="flat" cmpd="sng">
                      <a:solidFill>
                        <a:srgbClr val="222222"/>
                      </a:solidFill>
                      <a:prstDash val="solid"/>
                      <a:round/>
                      <a:headEnd len="sm" w="sm" type="none"/>
                      <a:tailEnd len="sm" w="sm" type="none"/>
                    </a:lnR>
                    <a:lnT cap="flat" cmpd="sng" w="1267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E374B"/>
                    </a:solidFill>
                  </a:tcPr>
                </a:tc>
                <a:tc>
                  <a:txBody>
                    <a:bodyPr/>
                    <a:lstStyle/>
                    <a:p>
                      <a:pPr indent="0" lvl="0" marL="0" rtl="0" algn="just">
                        <a:lnSpc>
                          <a:spcPct val="115000"/>
                        </a:lnSpc>
                        <a:spcBef>
                          <a:spcPts val="0"/>
                        </a:spcBef>
                        <a:spcAft>
                          <a:spcPts val="0"/>
                        </a:spcAft>
                        <a:buNone/>
                      </a:pPr>
                      <a:r>
                        <a:rPr b="1" lang="en" sz="1000">
                          <a:solidFill>
                            <a:srgbClr val="FFFFFF"/>
                          </a:solidFill>
                          <a:latin typeface="Montserrat"/>
                          <a:ea typeface="Montserrat"/>
                          <a:cs typeface="Montserrat"/>
                          <a:sym typeface="Montserrat"/>
                        </a:rPr>
                        <a:t>Time</a:t>
                      </a:r>
                      <a:endParaRPr b="1" sz="1000">
                        <a:solidFill>
                          <a:srgbClr val="FFFFFF"/>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w="1267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E374B"/>
                    </a:solidFill>
                  </a:tcPr>
                </a:tc>
                <a:tc>
                  <a:txBody>
                    <a:bodyPr/>
                    <a:lstStyle/>
                    <a:p>
                      <a:pPr indent="0" lvl="0" marL="0" rtl="0" algn="just">
                        <a:lnSpc>
                          <a:spcPct val="115000"/>
                        </a:lnSpc>
                        <a:spcBef>
                          <a:spcPts val="0"/>
                        </a:spcBef>
                        <a:spcAft>
                          <a:spcPts val="0"/>
                        </a:spcAft>
                        <a:buNone/>
                      </a:pPr>
                      <a:r>
                        <a:rPr b="1" lang="en" sz="1000">
                          <a:solidFill>
                            <a:srgbClr val="FFFFFF"/>
                          </a:solidFill>
                          <a:latin typeface="Montserrat"/>
                          <a:ea typeface="Montserrat"/>
                          <a:cs typeface="Montserrat"/>
                          <a:sym typeface="Montserrat"/>
                        </a:rPr>
                        <a:t>Event</a:t>
                      </a:r>
                      <a:endParaRPr b="1" sz="1000">
                        <a:solidFill>
                          <a:srgbClr val="FFFFFF"/>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w="1267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E374B"/>
                    </a:solidFill>
                  </a:tcPr>
                </a:tc>
              </a:tr>
              <a:tr h="340350">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27 Nov</a:t>
                      </a:r>
                      <a:endParaRPr sz="1200">
                        <a:solidFill>
                          <a:srgbClr val="222222"/>
                        </a:solidFill>
                        <a:latin typeface="Montserrat"/>
                        <a:ea typeface="Montserrat"/>
                        <a:cs typeface="Montserrat"/>
                        <a:sym typeface="Montserrat"/>
                      </a:endParaRPr>
                    </a:p>
                  </a:txBody>
                  <a:tcPr marT="63500" marB="63500" marR="63500" marL="63500" anchor="b">
                    <a:lnL cap="flat" cmpd="sng" w="9525">
                      <a:solidFill>
                        <a:srgbClr val="000000"/>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23:55</a:t>
                      </a:r>
                      <a:endParaRPr sz="1200">
                        <a:solidFill>
                          <a:srgbClr val="222222"/>
                        </a:solidFill>
                        <a:latin typeface="Montserrat"/>
                        <a:ea typeface="Montserrat"/>
                        <a:cs typeface="Montserrat"/>
                        <a:sym typeface="Montserrat"/>
                      </a:endParaRPr>
                    </a:p>
                  </a:txBody>
                  <a:tcPr marT="63500" marB="63500" marR="63500" marL="63500" anchor="b">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Depart Nairobi</a:t>
                      </a:r>
                      <a:endParaRPr sz="1200">
                        <a:solidFill>
                          <a:srgbClr val="222222"/>
                        </a:solidFill>
                        <a:latin typeface="Montserrat"/>
                        <a:ea typeface="Montserrat"/>
                        <a:cs typeface="Montserrat"/>
                        <a:sym typeface="Montserrat"/>
                      </a:endParaRPr>
                    </a:p>
                  </a:txBody>
                  <a:tcPr marT="63500" marB="63500" marR="63500" marL="63500" anchor="b">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222222"/>
                      </a:solidFill>
                      <a:prstDash val="solid"/>
                      <a:round/>
                      <a:headEnd len="sm" w="sm" type="none"/>
                      <a:tailEnd len="sm" w="sm" type="none"/>
                    </a:lnB>
                  </a:tcPr>
                </a:tc>
              </a:tr>
              <a:tr h="340350">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29 Nov</a:t>
                      </a:r>
                      <a:endParaRPr sz="1200">
                        <a:solidFill>
                          <a:srgbClr val="222222"/>
                        </a:solidFill>
                        <a:latin typeface="Montserrat"/>
                        <a:ea typeface="Montserrat"/>
                        <a:cs typeface="Montserrat"/>
                        <a:sym typeface="Montserrat"/>
                      </a:endParaRPr>
                    </a:p>
                  </a:txBody>
                  <a:tcPr marT="63500" marB="63500" marR="63500" marL="63500" anchor="b">
                    <a:lnL cap="flat" cmpd="sng" w="9525">
                      <a:solidFill>
                        <a:srgbClr val="000000"/>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09:20</a:t>
                      </a:r>
                      <a:endParaRPr sz="1200">
                        <a:solidFill>
                          <a:srgbClr val="222222"/>
                        </a:solidFill>
                        <a:latin typeface="Montserrat"/>
                        <a:ea typeface="Montserrat"/>
                        <a:cs typeface="Montserrat"/>
                        <a:sym typeface="Montserrat"/>
                      </a:endParaRPr>
                    </a:p>
                  </a:txBody>
                  <a:tcPr marT="63500" marB="63500" marR="63500" marL="63500" anchor="b">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Arrive Las Vegas</a:t>
                      </a:r>
                      <a:endParaRPr sz="1200">
                        <a:solidFill>
                          <a:srgbClr val="222222"/>
                        </a:solidFill>
                        <a:latin typeface="Montserrat"/>
                        <a:ea typeface="Montserrat"/>
                        <a:cs typeface="Montserrat"/>
                        <a:sym typeface="Montserrat"/>
                      </a:endParaRPr>
                    </a:p>
                  </a:txBody>
                  <a:tcPr marT="63500" marB="63500" marR="63500" marL="63500" anchor="b">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r>
              <a:tr h="340350">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29 Nov</a:t>
                      </a:r>
                      <a:endParaRPr sz="1200">
                        <a:solidFill>
                          <a:srgbClr val="222222"/>
                        </a:solidFill>
                        <a:latin typeface="Montserrat"/>
                        <a:ea typeface="Montserrat"/>
                        <a:cs typeface="Montserrat"/>
                        <a:sym typeface="Montserrat"/>
                      </a:endParaRPr>
                    </a:p>
                  </a:txBody>
                  <a:tcPr marT="63500" marB="63500" marR="63500" marL="63500" anchor="b">
                    <a:lnL cap="flat" cmpd="sng" w="9525">
                      <a:solidFill>
                        <a:srgbClr val="000000"/>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11:00</a:t>
                      </a:r>
                      <a:endParaRPr sz="1200">
                        <a:solidFill>
                          <a:srgbClr val="222222"/>
                        </a:solidFill>
                        <a:latin typeface="Montserrat"/>
                        <a:ea typeface="Montserrat"/>
                        <a:cs typeface="Montserrat"/>
                        <a:sym typeface="Montserrat"/>
                      </a:endParaRPr>
                    </a:p>
                  </a:txBody>
                  <a:tcPr marT="63500" marB="63500" marR="63500" marL="63500" anchor="b">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Optional </a:t>
                      </a:r>
                      <a:r>
                        <a:rPr lang="en" sz="1200">
                          <a:solidFill>
                            <a:srgbClr val="222222"/>
                          </a:solidFill>
                          <a:latin typeface="Montserrat"/>
                          <a:ea typeface="Montserrat"/>
                          <a:cs typeface="Montserrat"/>
                          <a:sym typeface="Montserrat"/>
                        </a:rPr>
                        <a:t>Conference events at The Venetian</a:t>
                      </a:r>
                      <a:endParaRPr sz="1200">
                        <a:solidFill>
                          <a:srgbClr val="222222"/>
                        </a:solidFill>
                        <a:latin typeface="Montserrat"/>
                        <a:ea typeface="Montserrat"/>
                        <a:cs typeface="Montserrat"/>
                        <a:sym typeface="Montserrat"/>
                      </a:endParaRPr>
                    </a:p>
                  </a:txBody>
                  <a:tcPr marT="63500" marB="63500" marR="63500" marL="63500" anchor="b">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r>
              <a:tr h="340350">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29 Nov</a:t>
                      </a:r>
                      <a:endParaRPr sz="1200">
                        <a:solidFill>
                          <a:srgbClr val="222222"/>
                        </a:solidFill>
                        <a:latin typeface="Montserrat"/>
                        <a:ea typeface="Montserrat"/>
                        <a:cs typeface="Montserrat"/>
                        <a:sym typeface="Montserrat"/>
                      </a:endParaRPr>
                    </a:p>
                  </a:txBody>
                  <a:tcPr marT="63500" marB="63500" marR="63500" marL="63500" anchor="b">
                    <a:lnL cap="flat" cmpd="sng" w="9525">
                      <a:solidFill>
                        <a:srgbClr val="000000"/>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15:00</a:t>
                      </a:r>
                      <a:endParaRPr sz="1200">
                        <a:solidFill>
                          <a:srgbClr val="222222"/>
                        </a:solidFill>
                        <a:latin typeface="Montserrat"/>
                        <a:ea typeface="Montserrat"/>
                        <a:cs typeface="Montserrat"/>
                        <a:sym typeface="Montserrat"/>
                      </a:endParaRPr>
                    </a:p>
                  </a:txBody>
                  <a:tcPr marT="63500" marB="63500" marR="63500" marL="63500" anchor="b">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Check in MGM Grand</a:t>
                      </a:r>
                      <a:endParaRPr sz="1200">
                        <a:solidFill>
                          <a:srgbClr val="222222"/>
                        </a:solidFill>
                        <a:latin typeface="Montserrat"/>
                        <a:ea typeface="Montserrat"/>
                        <a:cs typeface="Montserrat"/>
                        <a:sym typeface="Montserrat"/>
                      </a:endParaRPr>
                    </a:p>
                  </a:txBody>
                  <a:tcPr marT="63500" marB="63500" marR="63500" marL="63500" anchor="b">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r>
              <a:tr h="340350">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30 Nov</a:t>
                      </a:r>
                      <a:endParaRPr sz="1200">
                        <a:solidFill>
                          <a:srgbClr val="222222"/>
                        </a:solidFill>
                        <a:latin typeface="Montserrat"/>
                        <a:ea typeface="Montserrat"/>
                        <a:cs typeface="Montserrat"/>
                        <a:sym typeface="Montserrat"/>
                      </a:endParaRPr>
                    </a:p>
                  </a:txBody>
                  <a:tcPr marT="63500" marB="63500" marR="63500" marL="63500" anchor="b">
                    <a:lnL cap="flat" cmpd="sng" w="9525">
                      <a:solidFill>
                        <a:srgbClr val="000000"/>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12:00</a:t>
                      </a:r>
                      <a:endParaRPr sz="1200">
                        <a:solidFill>
                          <a:srgbClr val="222222"/>
                        </a:solidFill>
                        <a:latin typeface="Montserrat"/>
                        <a:ea typeface="Montserrat"/>
                        <a:cs typeface="Montserrat"/>
                        <a:sym typeface="Montserrat"/>
                      </a:endParaRPr>
                    </a:p>
                  </a:txBody>
                  <a:tcPr marT="63500" marB="63500" marR="63500" marL="63500" anchor="b">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Keynote Address </a:t>
                      </a:r>
                      <a:r>
                        <a:rPr lang="en" sz="1200">
                          <a:solidFill>
                            <a:srgbClr val="222222"/>
                          </a:solidFill>
                          <a:latin typeface="Montserrat"/>
                          <a:ea typeface="Montserrat"/>
                          <a:cs typeface="Montserrat"/>
                          <a:sym typeface="Montserrat"/>
                        </a:rPr>
                        <a:t>at The Venetian</a:t>
                      </a:r>
                      <a:endParaRPr sz="1200">
                        <a:solidFill>
                          <a:srgbClr val="222222"/>
                        </a:solidFill>
                        <a:latin typeface="Montserrat"/>
                        <a:ea typeface="Montserrat"/>
                        <a:cs typeface="Montserrat"/>
                        <a:sym typeface="Montserrat"/>
                      </a:endParaRPr>
                    </a:p>
                  </a:txBody>
                  <a:tcPr marT="63500" marB="63500" marR="63500" marL="63500" anchor="b">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r>
              <a:tr h="340350">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1 Dec</a:t>
                      </a:r>
                      <a:endParaRPr sz="1200">
                        <a:solidFill>
                          <a:srgbClr val="222222"/>
                        </a:solidFill>
                        <a:latin typeface="Montserrat"/>
                        <a:ea typeface="Montserrat"/>
                        <a:cs typeface="Montserrat"/>
                        <a:sym typeface="Montserrat"/>
                      </a:endParaRPr>
                    </a:p>
                  </a:txBody>
                  <a:tcPr marT="63500" marB="63500" marR="63500" marL="63500" anchor="b">
                    <a:lnL cap="flat" cmpd="sng" w="9525">
                      <a:solidFill>
                        <a:srgbClr val="000000"/>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14:30</a:t>
                      </a:r>
                      <a:endParaRPr sz="1200">
                        <a:solidFill>
                          <a:srgbClr val="222222"/>
                        </a:solidFill>
                        <a:latin typeface="Montserrat"/>
                        <a:ea typeface="Montserrat"/>
                        <a:cs typeface="Montserrat"/>
                        <a:sym typeface="Montserrat"/>
                      </a:endParaRPr>
                    </a:p>
                  </a:txBody>
                  <a:tcPr marT="63500" marB="63500" marR="63500" marL="63500" anchor="b">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Meeting with Charlene Xios at The Bellagio</a:t>
                      </a:r>
                      <a:endParaRPr sz="1200">
                        <a:solidFill>
                          <a:srgbClr val="222222"/>
                        </a:solidFill>
                        <a:latin typeface="Montserrat"/>
                        <a:ea typeface="Montserrat"/>
                        <a:cs typeface="Montserrat"/>
                        <a:sym typeface="Montserrat"/>
                      </a:endParaRPr>
                    </a:p>
                  </a:txBody>
                  <a:tcPr marT="63500" marB="63500" marR="63500" marL="63500" anchor="b">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r>
              <a:tr h="340350">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1 Dec</a:t>
                      </a:r>
                      <a:endParaRPr sz="1200">
                        <a:solidFill>
                          <a:srgbClr val="222222"/>
                        </a:solidFill>
                        <a:latin typeface="Montserrat"/>
                        <a:ea typeface="Montserrat"/>
                        <a:cs typeface="Montserrat"/>
                        <a:sym typeface="Montserrat"/>
                      </a:endParaRPr>
                    </a:p>
                  </a:txBody>
                  <a:tcPr marT="63500" marB="63500" marR="63500" marL="63500" anchor="b">
                    <a:lnL cap="flat" cmpd="sng" w="9525">
                      <a:solidFill>
                        <a:srgbClr val="000000"/>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20:00</a:t>
                      </a:r>
                      <a:endParaRPr sz="1200">
                        <a:solidFill>
                          <a:srgbClr val="222222"/>
                        </a:solidFill>
                        <a:latin typeface="Montserrat"/>
                        <a:ea typeface="Montserrat"/>
                        <a:cs typeface="Montserrat"/>
                        <a:sym typeface="Montserrat"/>
                      </a:endParaRPr>
                    </a:p>
                  </a:txBody>
                  <a:tcPr marT="63500" marB="63500" marR="63500" marL="63500" anchor="b">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Closing Gala at The Venetian (Black Tie)</a:t>
                      </a:r>
                      <a:endParaRPr sz="1200">
                        <a:solidFill>
                          <a:srgbClr val="222222"/>
                        </a:solidFill>
                        <a:latin typeface="Montserrat"/>
                        <a:ea typeface="Montserrat"/>
                        <a:cs typeface="Montserrat"/>
                        <a:sym typeface="Montserrat"/>
                      </a:endParaRPr>
                    </a:p>
                  </a:txBody>
                  <a:tcPr marT="63500" marB="63500" marR="63500" marL="63500" anchor="b">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r>
              <a:tr h="340350">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2 Dec</a:t>
                      </a:r>
                      <a:endParaRPr sz="1200">
                        <a:solidFill>
                          <a:srgbClr val="222222"/>
                        </a:solidFill>
                        <a:latin typeface="Montserrat"/>
                        <a:ea typeface="Montserrat"/>
                        <a:cs typeface="Montserrat"/>
                        <a:sym typeface="Montserrat"/>
                      </a:endParaRPr>
                    </a:p>
                  </a:txBody>
                  <a:tcPr marT="63500" marB="63500" marR="63500" marL="63500" anchor="b">
                    <a:lnL cap="flat" cmpd="sng" w="9525">
                      <a:solidFill>
                        <a:srgbClr val="000000"/>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11:00</a:t>
                      </a:r>
                      <a:endParaRPr sz="1200">
                        <a:solidFill>
                          <a:srgbClr val="222222"/>
                        </a:solidFill>
                        <a:latin typeface="Montserrat"/>
                        <a:ea typeface="Montserrat"/>
                        <a:cs typeface="Montserrat"/>
                        <a:sym typeface="Montserrat"/>
                      </a:endParaRPr>
                    </a:p>
                  </a:txBody>
                  <a:tcPr marT="63500" marB="63500" marR="63500" marL="63500" anchor="b">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Depart Las Vegas</a:t>
                      </a:r>
                      <a:endParaRPr sz="1200">
                        <a:solidFill>
                          <a:srgbClr val="222222"/>
                        </a:solidFill>
                        <a:latin typeface="Montserrat"/>
                        <a:ea typeface="Montserrat"/>
                        <a:cs typeface="Montserrat"/>
                        <a:sym typeface="Montserrat"/>
                      </a:endParaRPr>
                    </a:p>
                  </a:txBody>
                  <a:tcPr marT="63500" marB="63500" marR="63500" marL="63500" anchor="b">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r>
              <a:tr h="340350">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4 Dec</a:t>
                      </a:r>
                      <a:endParaRPr sz="1200">
                        <a:solidFill>
                          <a:srgbClr val="222222"/>
                        </a:solidFill>
                        <a:latin typeface="Montserrat"/>
                        <a:ea typeface="Montserrat"/>
                        <a:cs typeface="Montserrat"/>
                        <a:sym typeface="Montserrat"/>
                      </a:endParaRPr>
                    </a:p>
                  </a:txBody>
                  <a:tcPr marT="63500" marB="63500" marR="63500" marL="63500" anchor="b">
                    <a:lnL cap="flat" cmpd="sng" w="9525">
                      <a:solidFill>
                        <a:srgbClr val="000000"/>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06:30</a:t>
                      </a:r>
                      <a:endParaRPr sz="1200">
                        <a:solidFill>
                          <a:srgbClr val="222222"/>
                        </a:solidFill>
                        <a:latin typeface="Montserrat"/>
                        <a:ea typeface="Montserrat"/>
                        <a:cs typeface="Montserrat"/>
                        <a:sym typeface="Montserrat"/>
                      </a:endParaRPr>
                    </a:p>
                  </a:txBody>
                  <a:tcPr marT="63500" marB="63500" marR="63500" marL="63500" anchor="b">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Arrive Nairobi</a:t>
                      </a:r>
                      <a:endParaRPr sz="1200">
                        <a:solidFill>
                          <a:srgbClr val="222222"/>
                        </a:solidFill>
                        <a:latin typeface="Montserrat"/>
                        <a:ea typeface="Montserrat"/>
                        <a:cs typeface="Montserrat"/>
                        <a:sym typeface="Montserrat"/>
                      </a:endParaRPr>
                    </a:p>
                  </a:txBody>
                  <a:tcPr marT="63500" marB="63500" marR="63500" marL="63500" anchor="b">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9"/>
          <p:cNvSpPr/>
          <p:nvPr/>
        </p:nvSpPr>
        <p:spPr>
          <a:xfrm>
            <a:off x="176590" y="221968"/>
            <a:ext cx="6951900" cy="9628200"/>
          </a:xfrm>
          <a:prstGeom prst="rect">
            <a:avLst/>
          </a:prstGeom>
          <a:solidFill>
            <a:srgbClr val="5E374B"/>
          </a:solidFill>
          <a:ln>
            <a:noFill/>
          </a:ln>
        </p:spPr>
        <p:txBody>
          <a:bodyPr anchorCtr="0" anchor="ctr" bIns="87650" lIns="87650" spcFirstLastPara="1" rIns="87650" wrap="square" tIns="87650">
            <a:noAutofit/>
          </a:bodyPr>
          <a:lstStyle/>
          <a:p>
            <a:pPr indent="0" lvl="0" marL="0" rtl="0" algn="l">
              <a:spcBef>
                <a:spcPts val="0"/>
              </a:spcBef>
              <a:spcAft>
                <a:spcPts val="0"/>
              </a:spcAft>
              <a:buNone/>
            </a:pPr>
            <a:r>
              <a:t/>
            </a:r>
            <a:endParaRPr/>
          </a:p>
        </p:txBody>
      </p:sp>
      <p:cxnSp>
        <p:nvCxnSpPr>
          <p:cNvPr id="133" name="Google Shape;133;p29"/>
          <p:cNvCxnSpPr/>
          <p:nvPr/>
        </p:nvCxnSpPr>
        <p:spPr>
          <a:xfrm>
            <a:off x="485653" y="853258"/>
            <a:ext cx="0" cy="8291100"/>
          </a:xfrm>
          <a:prstGeom prst="straightConnector1">
            <a:avLst/>
          </a:prstGeom>
          <a:noFill/>
          <a:ln cap="flat" cmpd="sng" w="19050">
            <a:solidFill>
              <a:srgbClr val="EBE9DA"/>
            </a:solidFill>
            <a:prstDash val="solid"/>
            <a:round/>
            <a:headEnd len="med" w="med" type="none"/>
            <a:tailEnd len="med" w="med" type="none"/>
          </a:ln>
        </p:spPr>
      </p:cxnSp>
      <p:sp>
        <p:nvSpPr>
          <p:cNvPr id="134" name="Google Shape;134;p29"/>
          <p:cNvSpPr txBox="1"/>
          <p:nvPr/>
        </p:nvSpPr>
        <p:spPr>
          <a:xfrm>
            <a:off x="696347" y="3921078"/>
            <a:ext cx="5006700" cy="2412900"/>
          </a:xfrm>
          <a:prstGeom prst="rect">
            <a:avLst/>
          </a:prstGeom>
          <a:noFill/>
          <a:ln>
            <a:noFill/>
          </a:ln>
        </p:spPr>
        <p:txBody>
          <a:bodyPr anchorCtr="0" anchor="t" bIns="87650" lIns="87650" spcFirstLastPara="1" rIns="87650" wrap="square" tIns="87650">
            <a:noAutofit/>
          </a:bodyPr>
          <a:lstStyle/>
          <a:p>
            <a:pPr indent="0" lvl="0" marL="0" rtl="0" algn="l">
              <a:spcBef>
                <a:spcPts val="0"/>
              </a:spcBef>
              <a:spcAft>
                <a:spcPts val="0"/>
              </a:spcAft>
              <a:buNone/>
            </a:pPr>
            <a:r>
              <a:rPr lang="en" sz="4800">
                <a:solidFill>
                  <a:srgbClr val="EBE9DA"/>
                </a:solidFill>
                <a:latin typeface="Montserrat ExtraBold"/>
                <a:ea typeface="Montserrat ExtraBold"/>
                <a:cs typeface="Montserrat ExtraBold"/>
                <a:sym typeface="Montserrat ExtraBold"/>
              </a:rPr>
              <a:t>Transit </a:t>
            </a:r>
            <a:r>
              <a:rPr lang="en" sz="4800">
                <a:solidFill>
                  <a:srgbClr val="EBE9DA"/>
                </a:solidFill>
                <a:latin typeface="Montserrat"/>
                <a:ea typeface="Montserrat"/>
                <a:cs typeface="Montserrat"/>
                <a:sym typeface="Montserrat"/>
              </a:rPr>
              <a:t>information</a:t>
            </a:r>
            <a:endParaRPr sz="4800">
              <a:solidFill>
                <a:srgbClr val="EBE9DA"/>
              </a:solidFill>
              <a:latin typeface="Montserrat ExtraBold"/>
              <a:ea typeface="Montserrat ExtraBold"/>
              <a:cs typeface="Montserrat ExtraBold"/>
              <a:sym typeface="Montserrat ExtraBo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30"/>
          <p:cNvSpPr txBox="1"/>
          <p:nvPr/>
        </p:nvSpPr>
        <p:spPr>
          <a:xfrm>
            <a:off x="332151" y="443392"/>
            <a:ext cx="6450000" cy="638700"/>
          </a:xfrm>
          <a:prstGeom prst="rect">
            <a:avLst/>
          </a:prstGeom>
          <a:noFill/>
          <a:ln>
            <a:noFill/>
          </a:ln>
        </p:spPr>
        <p:txBody>
          <a:bodyPr anchorCtr="0" anchor="t" bIns="87650" lIns="87650" spcFirstLastPara="1" rIns="87650" wrap="square" tIns="87650">
            <a:spAutoFit/>
          </a:bodyPr>
          <a:lstStyle/>
          <a:p>
            <a:pPr indent="0" lvl="0" marL="0" rtl="0" algn="l">
              <a:spcBef>
                <a:spcPts val="0"/>
              </a:spcBef>
              <a:spcAft>
                <a:spcPts val="0"/>
              </a:spcAft>
              <a:buNone/>
            </a:pPr>
            <a:r>
              <a:rPr b="1" lang="en" sz="3000">
                <a:solidFill>
                  <a:srgbClr val="5E374B"/>
                </a:solidFill>
                <a:latin typeface="Montserrat"/>
                <a:ea typeface="Montserrat"/>
                <a:cs typeface="Montserrat"/>
                <a:sym typeface="Montserrat"/>
              </a:rPr>
              <a:t>Travel schedule</a:t>
            </a:r>
            <a:endParaRPr b="1" sz="3000">
              <a:solidFill>
                <a:srgbClr val="5E374B"/>
              </a:solidFill>
              <a:latin typeface="Montserrat"/>
              <a:ea typeface="Montserrat"/>
              <a:cs typeface="Montserrat"/>
              <a:sym typeface="Montserrat"/>
            </a:endParaRPr>
          </a:p>
        </p:txBody>
      </p:sp>
      <p:sp>
        <p:nvSpPr>
          <p:cNvPr id="140" name="Google Shape;140;p30"/>
          <p:cNvSpPr/>
          <p:nvPr/>
        </p:nvSpPr>
        <p:spPr>
          <a:xfrm>
            <a:off x="0" y="9524123"/>
            <a:ext cx="7315200" cy="534600"/>
          </a:xfrm>
          <a:prstGeom prst="rect">
            <a:avLst/>
          </a:prstGeom>
          <a:solidFill>
            <a:srgbClr val="EBE9DA"/>
          </a:solidFill>
          <a:ln>
            <a:noFill/>
          </a:ln>
        </p:spPr>
        <p:txBody>
          <a:bodyPr anchorCtr="0" anchor="ctr" bIns="87650" lIns="87650" spcFirstLastPara="1" rIns="87650" wrap="square" tIns="87650">
            <a:noAutofit/>
          </a:bodyPr>
          <a:lstStyle/>
          <a:p>
            <a:pPr indent="0" lvl="0" marL="0" rtl="0" algn="l">
              <a:spcBef>
                <a:spcPts val="0"/>
              </a:spcBef>
              <a:spcAft>
                <a:spcPts val="0"/>
              </a:spcAft>
              <a:buNone/>
            </a:pPr>
            <a:r>
              <a:t/>
            </a:r>
            <a:endParaRPr/>
          </a:p>
        </p:txBody>
      </p:sp>
      <p:sp>
        <p:nvSpPr>
          <p:cNvPr id="141" name="Google Shape;141;p30"/>
          <p:cNvSpPr txBox="1"/>
          <p:nvPr/>
        </p:nvSpPr>
        <p:spPr>
          <a:xfrm>
            <a:off x="6705939" y="0"/>
            <a:ext cx="390900" cy="1082100"/>
          </a:xfrm>
          <a:prstGeom prst="rect">
            <a:avLst/>
          </a:prstGeom>
          <a:solidFill>
            <a:srgbClr val="5E374B">
              <a:alpha val="75980"/>
            </a:srgbClr>
          </a:solidFill>
          <a:ln>
            <a:noFill/>
          </a:ln>
        </p:spPr>
        <p:txBody>
          <a:bodyPr anchorCtr="0" anchor="t" bIns="87650" lIns="87650" spcFirstLastPara="1" rIns="87650" wrap="square" tIns="87650">
            <a:noAutofit/>
          </a:bodyPr>
          <a:lstStyle/>
          <a:p>
            <a:pPr indent="0" lvl="0" marL="0" rtl="0" algn="l">
              <a:spcBef>
                <a:spcPts val="0"/>
              </a:spcBef>
              <a:spcAft>
                <a:spcPts val="0"/>
              </a:spcAft>
              <a:buNone/>
            </a:pPr>
            <a:r>
              <a:t/>
            </a:r>
            <a:endParaRPr sz="1300"/>
          </a:p>
        </p:txBody>
      </p:sp>
      <p:graphicFrame>
        <p:nvGraphicFramePr>
          <p:cNvPr id="142" name="Google Shape;142;p30"/>
          <p:cNvGraphicFramePr/>
          <p:nvPr/>
        </p:nvGraphicFramePr>
        <p:xfrm>
          <a:off x="342713" y="2101425"/>
          <a:ext cx="3000000" cy="3000000"/>
        </p:xfrm>
        <a:graphic>
          <a:graphicData uri="http://schemas.openxmlformats.org/drawingml/2006/table">
            <a:tbl>
              <a:tblPr>
                <a:noFill/>
                <a:tableStyleId>{730E2E47-9971-414C-9A8C-ED09D0AD471F}</a:tableStyleId>
              </a:tblPr>
              <a:tblGrid>
                <a:gridCol w="1014500"/>
                <a:gridCol w="935950"/>
                <a:gridCol w="778400"/>
                <a:gridCol w="930500"/>
                <a:gridCol w="885750"/>
                <a:gridCol w="635250"/>
                <a:gridCol w="688925"/>
                <a:gridCol w="760500"/>
              </a:tblGrid>
              <a:tr h="317500">
                <a:tc>
                  <a:txBody>
                    <a:bodyPr/>
                    <a:lstStyle/>
                    <a:p>
                      <a:pPr indent="0" lvl="0" marL="0" rtl="0" algn="just">
                        <a:lnSpc>
                          <a:spcPct val="115000"/>
                        </a:lnSpc>
                        <a:spcBef>
                          <a:spcPts val="0"/>
                        </a:spcBef>
                        <a:spcAft>
                          <a:spcPts val="0"/>
                        </a:spcAft>
                        <a:buNone/>
                      </a:pPr>
                      <a:r>
                        <a:rPr b="1" lang="en" sz="1000">
                          <a:solidFill>
                            <a:srgbClr val="FFFFFF"/>
                          </a:solidFill>
                          <a:latin typeface="Montserrat"/>
                          <a:ea typeface="Montserrat"/>
                          <a:cs typeface="Montserrat"/>
                          <a:sym typeface="Montserrat"/>
                        </a:rPr>
                        <a:t>Carrier</a:t>
                      </a:r>
                      <a:endParaRPr b="1" sz="1000">
                        <a:solidFill>
                          <a:srgbClr val="FFFFFF"/>
                        </a:solidFill>
                        <a:latin typeface="Montserrat"/>
                        <a:ea typeface="Montserrat"/>
                        <a:cs typeface="Montserrat"/>
                        <a:sym typeface="Montserrat"/>
                      </a:endParaRPr>
                    </a:p>
                  </a:txBody>
                  <a:tcPr marT="63500" marB="63500" marR="63500" marL="63500" anchor="b">
                    <a:lnL cap="flat" cmpd="sng" w="12675">
                      <a:solidFill>
                        <a:srgbClr val="000000"/>
                      </a:solidFill>
                      <a:prstDash val="solid"/>
                      <a:round/>
                      <a:headEnd len="sm" w="sm" type="none"/>
                      <a:tailEnd len="sm" w="sm" type="none"/>
                    </a:lnL>
                    <a:lnR cap="flat" cmpd="sng">
                      <a:solidFill>
                        <a:srgbClr val="222222"/>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5E374B"/>
                    </a:solidFill>
                  </a:tcPr>
                </a:tc>
                <a:tc>
                  <a:txBody>
                    <a:bodyPr/>
                    <a:lstStyle/>
                    <a:p>
                      <a:pPr indent="0" lvl="0" marL="0" rtl="0" algn="just">
                        <a:lnSpc>
                          <a:spcPct val="115000"/>
                        </a:lnSpc>
                        <a:spcBef>
                          <a:spcPts val="0"/>
                        </a:spcBef>
                        <a:spcAft>
                          <a:spcPts val="0"/>
                        </a:spcAft>
                        <a:buNone/>
                      </a:pPr>
                      <a:r>
                        <a:rPr b="1" lang="en" sz="1000">
                          <a:solidFill>
                            <a:srgbClr val="FFFFFF"/>
                          </a:solidFill>
                          <a:latin typeface="Montserrat"/>
                          <a:ea typeface="Montserrat"/>
                          <a:cs typeface="Montserrat"/>
                          <a:sym typeface="Montserrat"/>
                        </a:rPr>
                        <a:t>Class</a:t>
                      </a:r>
                      <a:endParaRPr b="1" sz="1000">
                        <a:solidFill>
                          <a:srgbClr val="FFFFFF"/>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5E374B"/>
                    </a:solidFill>
                  </a:tcPr>
                </a:tc>
                <a:tc>
                  <a:txBody>
                    <a:bodyPr/>
                    <a:lstStyle/>
                    <a:p>
                      <a:pPr indent="0" lvl="0" marL="0" rtl="0" algn="just">
                        <a:lnSpc>
                          <a:spcPct val="115000"/>
                        </a:lnSpc>
                        <a:spcBef>
                          <a:spcPts val="0"/>
                        </a:spcBef>
                        <a:spcAft>
                          <a:spcPts val="0"/>
                        </a:spcAft>
                        <a:buNone/>
                      </a:pPr>
                      <a:r>
                        <a:rPr b="1" lang="en" sz="1000">
                          <a:solidFill>
                            <a:srgbClr val="FFFFFF"/>
                          </a:solidFill>
                          <a:latin typeface="Montserrat"/>
                          <a:ea typeface="Montserrat"/>
                          <a:cs typeface="Montserrat"/>
                          <a:sym typeface="Montserrat"/>
                        </a:rPr>
                        <a:t>Dep.Date</a:t>
                      </a:r>
                      <a:endParaRPr b="1" sz="1000">
                        <a:solidFill>
                          <a:srgbClr val="FFFFFF"/>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5E374B"/>
                    </a:solidFill>
                  </a:tcPr>
                </a:tc>
                <a:tc>
                  <a:txBody>
                    <a:bodyPr/>
                    <a:lstStyle/>
                    <a:p>
                      <a:pPr indent="0" lvl="0" marL="0" rtl="0" algn="just">
                        <a:lnSpc>
                          <a:spcPct val="115000"/>
                        </a:lnSpc>
                        <a:spcBef>
                          <a:spcPts val="0"/>
                        </a:spcBef>
                        <a:spcAft>
                          <a:spcPts val="0"/>
                        </a:spcAft>
                        <a:buNone/>
                      </a:pPr>
                      <a:r>
                        <a:rPr b="1" lang="en" sz="1000">
                          <a:solidFill>
                            <a:srgbClr val="FFFFFF"/>
                          </a:solidFill>
                          <a:latin typeface="Montserrat"/>
                          <a:ea typeface="Montserrat"/>
                          <a:cs typeface="Montserrat"/>
                          <a:sym typeface="Montserrat"/>
                        </a:rPr>
                        <a:t>From</a:t>
                      </a:r>
                      <a:endParaRPr b="1" sz="1000">
                        <a:solidFill>
                          <a:srgbClr val="FFFFFF"/>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5E374B"/>
                    </a:solidFill>
                  </a:tcPr>
                </a:tc>
                <a:tc>
                  <a:txBody>
                    <a:bodyPr/>
                    <a:lstStyle/>
                    <a:p>
                      <a:pPr indent="0" lvl="0" marL="0" rtl="0" algn="just">
                        <a:lnSpc>
                          <a:spcPct val="115000"/>
                        </a:lnSpc>
                        <a:spcBef>
                          <a:spcPts val="0"/>
                        </a:spcBef>
                        <a:spcAft>
                          <a:spcPts val="0"/>
                        </a:spcAft>
                        <a:buNone/>
                      </a:pPr>
                      <a:r>
                        <a:rPr b="1" lang="en" sz="1000">
                          <a:solidFill>
                            <a:srgbClr val="FFFFFF"/>
                          </a:solidFill>
                          <a:latin typeface="Montserrat"/>
                          <a:ea typeface="Montserrat"/>
                          <a:cs typeface="Montserrat"/>
                          <a:sym typeface="Montserrat"/>
                        </a:rPr>
                        <a:t>To</a:t>
                      </a:r>
                      <a:endParaRPr b="1" sz="1000">
                        <a:solidFill>
                          <a:srgbClr val="FFFFFF"/>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5E374B"/>
                    </a:solidFill>
                  </a:tcPr>
                </a:tc>
                <a:tc>
                  <a:txBody>
                    <a:bodyPr/>
                    <a:lstStyle/>
                    <a:p>
                      <a:pPr indent="0" lvl="0" marL="0" rtl="0" algn="just">
                        <a:lnSpc>
                          <a:spcPct val="115000"/>
                        </a:lnSpc>
                        <a:spcBef>
                          <a:spcPts val="0"/>
                        </a:spcBef>
                        <a:spcAft>
                          <a:spcPts val="0"/>
                        </a:spcAft>
                        <a:buNone/>
                      </a:pPr>
                      <a:r>
                        <a:rPr b="1" lang="en" sz="1000">
                          <a:solidFill>
                            <a:srgbClr val="FFFFFF"/>
                          </a:solidFill>
                          <a:latin typeface="Montserrat"/>
                          <a:ea typeface="Montserrat"/>
                          <a:cs typeface="Montserrat"/>
                          <a:sym typeface="Montserrat"/>
                        </a:rPr>
                        <a:t>Dep</a:t>
                      </a:r>
                      <a:endParaRPr b="1" sz="1000">
                        <a:solidFill>
                          <a:srgbClr val="FFFFFF"/>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5E374B"/>
                    </a:solidFill>
                  </a:tcPr>
                </a:tc>
                <a:tc>
                  <a:txBody>
                    <a:bodyPr/>
                    <a:lstStyle/>
                    <a:p>
                      <a:pPr indent="0" lvl="0" marL="0" rtl="0" algn="just">
                        <a:lnSpc>
                          <a:spcPct val="115000"/>
                        </a:lnSpc>
                        <a:spcBef>
                          <a:spcPts val="0"/>
                        </a:spcBef>
                        <a:spcAft>
                          <a:spcPts val="0"/>
                        </a:spcAft>
                        <a:buNone/>
                      </a:pPr>
                      <a:r>
                        <a:rPr b="1" lang="en" sz="1000">
                          <a:solidFill>
                            <a:srgbClr val="FFFFFF"/>
                          </a:solidFill>
                          <a:latin typeface="Montserrat"/>
                          <a:ea typeface="Montserrat"/>
                          <a:cs typeface="Montserrat"/>
                          <a:sym typeface="Montserrat"/>
                        </a:rPr>
                        <a:t>Arr</a:t>
                      </a:r>
                      <a:endParaRPr b="1" sz="1000">
                        <a:solidFill>
                          <a:srgbClr val="FFFFFF"/>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5E374B"/>
                    </a:solidFill>
                  </a:tcPr>
                </a:tc>
                <a:tc>
                  <a:txBody>
                    <a:bodyPr/>
                    <a:lstStyle/>
                    <a:p>
                      <a:pPr indent="0" lvl="0" marL="0" rtl="0" algn="just">
                        <a:lnSpc>
                          <a:spcPct val="115000"/>
                        </a:lnSpc>
                        <a:spcBef>
                          <a:spcPts val="0"/>
                        </a:spcBef>
                        <a:spcAft>
                          <a:spcPts val="0"/>
                        </a:spcAft>
                        <a:buNone/>
                      </a:pPr>
                      <a:r>
                        <a:rPr b="1" lang="en" sz="1000">
                          <a:solidFill>
                            <a:srgbClr val="FFFFFF"/>
                          </a:solidFill>
                          <a:latin typeface="Montserrat"/>
                          <a:ea typeface="Montserrat"/>
                          <a:cs typeface="Montserrat"/>
                          <a:sym typeface="Montserrat"/>
                        </a:rPr>
                        <a:t>Arr.Date</a:t>
                      </a:r>
                      <a:endParaRPr b="1" sz="1000">
                        <a:solidFill>
                          <a:srgbClr val="FFFFFF"/>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5E374B"/>
                    </a:solidFill>
                  </a:tcPr>
                </a:tc>
              </a:tr>
              <a:tr h="317500">
                <a:tc gridSpan="8">
                  <a:txBody>
                    <a:bodyPr/>
                    <a:lstStyle/>
                    <a:p>
                      <a:pPr indent="0" lvl="0" marL="0" rtl="0" algn="ctr">
                        <a:lnSpc>
                          <a:spcPct val="115000"/>
                        </a:lnSpc>
                        <a:spcBef>
                          <a:spcPts val="0"/>
                        </a:spcBef>
                        <a:spcAft>
                          <a:spcPts val="0"/>
                        </a:spcAft>
                        <a:buNone/>
                      </a:pPr>
                      <a:r>
                        <a:rPr b="1" lang="en" sz="1200">
                          <a:solidFill>
                            <a:schemeClr val="lt1"/>
                          </a:solidFill>
                          <a:latin typeface="Montserrat"/>
                          <a:ea typeface="Montserrat"/>
                          <a:cs typeface="Montserrat"/>
                          <a:sym typeface="Montserrat"/>
                        </a:rPr>
                        <a:t>Travel to Vegas  - 27 hrs 16 mins</a:t>
                      </a:r>
                      <a:endParaRPr b="1" sz="1200">
                        <a:solidFill>
                          <a:schemeClr val="lt1"/>
                        </a:solidFill>
                        <a:latin typeface="Montserrat"/>
                        <a:ea typeface="Montserrat"/>
                        <a:cs typeface="Montserrat"/>
                        <a:sym typeface="Montserrat"/>
                      </a:endParaRPr>
                    </a:p>
                  </a:txBody>
                  <a:tcPr marT="63500" marB="63500" marR="63500" marL="63500"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5E374B">
                        <a:alpha val="75980"/>
                      </a:srgbClr>
                    </a:solidFill>
                  </a:tcPr>
                </a:tc>
                <a:tc hMerge="1"/>
                <a:tc hMerge="1"/>
                <a:tc hMerge="1"/>
                <a:tc hMerge="1"/>
                <a:tc hMerge="1"/>
                <a:tc hMerge="1"/>
                <a:tc hMerge="1"/>
              </a:tr>
              <a:tr h="317500">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Emirates</a:t>
                      </a:r>
                      <a:endParaRPr sz="1200">
                        <a:solidFill>
                          <a:srgbClr val="222222"/>
                        </a:solidFill>
                        <a:latin typeface="Montserrat"/>
                        <a:ea typeface="Montserrat"/>
                        <a:cs typeface="Montserrat"/>
                        <a:sym typeface="Montserrat"/>
                      </a:endParaRPr>
                    </a:p>
                  </a:txBody>
                  <a:tcPr marT="63500" marB="63500" marR="63500" marL="63500" anchor="b">
                    <a:lnL cap="flat" cmpd="sng" w="12675">
                      <a:solidFill>
                        <a:srgbClr val="000000"/>
                      </a:solidFill>
                      <a:prstDash val="solid"/>
                      <a:round/>
                      <a:headEnd len="sm" w="sm" type="none"/>
                      <a:tailEnd len="sm" w="sm" type="none"/>
                    </a:lnL>
                    <a:lnR cap="flat" cmpd="sng">
                      <a:solidFill>
                        <a:srgbClr val="222222"/>
                      </a:solidFill>
                      <a:prstDash val="solid"/>
                      <a:round/>
                      <a:headEnd len="sm" w="sm" type="none"/>
                      <a:tailEnd len="sm" w="sm" type="none"/>
                    </a:lnR>
                    <a:lnT cap="flat" cmpd="sng" w="12675">
                      <a:solidFill>
                        <a:srgbClr val="000000"/>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Business</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w="12675">
                      <a:solidFill>
                        <a:srgbClr val="000000"/>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27-Nov</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w="12675">
                      <a:solidFill>
                        <a:srgbClr val="000000"/>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rgbClr val="222222"/>
                          </a:solidFill>
                          <a:latin typeface="Montserrat"/>
                          <a:ea typeface="Montserrat"/>
                          <a:cs typeface="Montserrat"/>
                          <a:sym typeface="Montserrat"/>
                        </a:rPr>
                        <a:t>Nairobi</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w="12675">
                      <a:solidFill>
                        <a:srgbClr val="000000"/>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rgbClr val="222222"/>
                          </a:solidFill>
                          <a:latin typeface="Montserrat"/>
                          <a:ea typeface="Montserrat"/>
                          <a:cs typeface="Montserrat"/>
                          <a:sym typeface="Montserrat"/>
                        </a:rPr>
                        <a:t>Dubai</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w="12675">
                      <a:solidFill>
                        <a:srgbClr val="000000"/>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23:55</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w="12675">
                      <a:solidFill>
                        <a:srgbClr val="000000"/>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5:55</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w="12675">
                      <a:solidFill>
                        <a:srgbClr val="000000"/>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28-Nov</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a:solidFill>
                        <a:srgbClr val="222222"/>
                      </a:solidFill>
                      <a:prstDash val="solid"/>
                      <a:round/>
                      <a:headEnd len="sm" w="sm" type="none"/>
                      <a:tailEnd len="sm" w="sm" type="none"/>
                    </a:lnB>
                  </a:tcPr>
                </a:tc>
              </a:tr>
              <a:tr h="317500">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Emirates</a:t>
                      </a:r>
                      <a:endParaRPr sz="1200">
                        <a:solidFill>
                          <a:srgbClr val="222222"/>
                        </a:solidFill>
                        <a:latin typeface="Montserrat"/>
                        <a:ea typeface="Montserrat"/>
                        <a:cs typeface="Montserrat"/>
                        <a:sym typeface="Montserrat"/>
                      </a:endParaRPr>
                    </a:p>
                  </a:txBody>
                  <a:tcPr marT="63500" marB="63500" marR="63500" marL="63500" anchor="b">
                    <a:lnL cap="flat" cmpd="sng" w="12675">
                      <a:solidFill>
                        <a:srgbClr val="000000"/>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Business</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28-Nov</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rgbClr val="222222"/>
                          </a:solidFill>
                          <a:latin typeface="Montserrat"/>
                          <a:ea typeface="Montserrat"/>
                          <a:cs typeface="Montserrat"/>
                          <a:sym typeface="Montserrat"/>
                        </a:rPr>
                        <a:t>Dubai</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rgbClr val="222222"/>
                          </a:solidFill>
                          <a:latin typeface="Montserrat"/>
                          <a:ea typeface="Montserrat"/>
                          <a:cs typeface="Montserrat"/>
                          <a:sym typeface="Montserrat"/>
                        </a:rPr>
                        <a:t>Los Angeles</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08:30</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12:45</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28-Nov</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w="12675">
                      <a:solidFill>
                        <a:srgbClr val="000000"/>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r>
              <a:tr h="317500">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Southwest Airlines</a:t>
                      </a:r>
                      <a:endParaRPr sz="1200">
                        <a:solidFill>
                          <a:srgbClr val="222222"/>
                        </a:solidFill>
                        <a:latin typeface="Montserrat"/>
                        <a:ea typeface="Montserrat"/>
                        <a:cs typeface="Montserrat"/>
                        <a:sym typeface="Montserrat"/>
                      </a:endParaRPr>
                    </a:p>
                  </a:txBody>
                  <a:tcPr marT="63500" marB="63500" marR="63500" marL="63500" anchor="b">
                    <a:lnL cap="flat" cmpd="sng" w="12675">
                      <a:solidFill>
                        <a:srgbClr val="000000"/>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Economy</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29-Nov</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rgbClr val="222222"/>
                          </a:solidFill>
                          <a:latin typeface="Montserrat"/>
                          <a:ea typeface="Montserrat"/>
                          <a:cs typeface="Montserrat"/>
                          <a:sym typeface="Montserrat"/>
                        </a:rPr>
                        <a:t>San Diego</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rgbClr val="222222"/>
                          </a:solidFill>
                          <a:latin typeface="Montserrat"/>
                          <a:ea typeface="Montserrat"/>
                          <a:cs typeface="Montserrat"/>
                          <a:sym typeface="Montserrat"/>
                        </a:rPr>
                        <a:t>Las Vegas</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08:00</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09:20</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29-Nov</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w="12675">
                      <a:solidFill>
                        <a:srgbClr val="000000"/>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r>
              <a:tr h="317500">
                <a:tc gridSpan="8">
                  <a:txBody>
                    <a:bodyPr/>
                    <a:lstStyle/>
                    <a:p>
                      <a:pPr indent="0" lvl="0" marL="0" rtl="0" algn="ctr">
                        <a:lnSpc>
                          <a:spcPct val="115000"/>
                        </a:lnSpc>
                        <a:spcBef>
                          <a:spcPts val="0"/>
                        </a:spcBef>
                        <a:spcAft>
                          <a:spcPts val="0"/>
                        </a:spcAft>
                        <a:buNone/>
                      </a:pPr>
                      <a:r>
                        <a:rPr b="1" lang="en" sz="1200">
                          <a:solidFill>
                            <a:schemeClr val="lt1"/>
                          </a:solidFill>
                          <a:latin typeface="Montserrat"/>
                          <a:ea typeface="Montserrat"/>
                          <a:cs typeface="Montserrat"/>
                          <a:sym typeface="Montserrat"/>
                        </a:rPr>
                        <a:t>Travel to Nairobi - 32 hrs 20 mins</a:t>
                      </a:r>
                      <a:endParaRPr b="1" sz="1200">
                        <a:solidFill>
                          <a:schemeClr val="lt1"/>
                        </a:solidFill>
                        <a:latin typeface="Montserrat"/>
                        <a:ea typeface="Montserrat"/>
                        <a:cs typeface="Montserrat"/>
                        <a:sym typeface="Montserrat"/>
                      </a:endParaRPr>
                    </a:p>
                  </a:txBody>
                  <a:tcPr marT="63500" marB="63500" marR="63500" marL="63500"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solidFill>
                      <a:srgbClr val="5E374B">
                        <a:alpha val="75980"/>
                      </a:srgbClr>
                    </a:solidFill>
                  </a:tcPr>
                </a:tc>
                <a:tc hMerge="1"/>
                <a:tc hMerge="1"/>
                <a:tc hMerge="1"/>
                <a:tc hMerge="1"/>
                <a:tc hMerge="1"/>
                <a:tc hMerge="1"/>
                <a:tc hMerge="1"/>
              </a:tr>
              <a:tr h="317500">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Alaska Airlines</a:t>
                      </a:r>
                      <a:endParaRPr sz="1200">
                        <a:solidFill>
                          <a:srgbClr val="222222"/>
                        </a:solidFill>
                        <a:latin typeface="Montserrat"/>
                        <a:ea typeface="Montserrat"/>
                        <a:cs typeface="Montserrat"/>
                        <a:sym typeface="Montserrat"/>
                      </a:endParaRPr>
                    </a:p>
                  </a:txBody>
                  <a:tcPr marT="63500" marB="63500" marR="63500" marL="63500" anchor="b">
                    <a:lnL cap="flat" cmpd="sng" w="12675">
                      <a:solidFill>
                        <a:srgbClr val="000000"/>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Business</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2-Dec</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rgbClr val="222222"/>
                          </a:solidFill>
                          <a:latin typeface="Montserrat"/>
                          <a:ea typeface="Montserrat"/>
                          <a:cs typeface="Montserrat"/>
                          <a:sym typeface="Montserrat"/>
                        </a:rPr>
                        <a:t>Las Vegas</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rgbClr val="222222"/>
                          </a:solidFill>
                          <a:latin typeface="Montserrat"/>
                          <a:ea typeface="Montserrat"/>
                          <a:cs typeface="Montserrat"/>
                          <a:sym typeface="Montserrat"/>
                        </a:rPr>
                        <a:t>Seattle</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11:00</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13:51</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2-Dec</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w="12675">
                      <a:solidFill>
                        <a:srgbClr val="000000"/>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r>
              <a:tr h="317500">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Emirates</a:t>
                      </a:r>
                      <a:endParaRPr sz="1200">
                        <a:solidFill>
                          <a:srgbClr val="222222"/>
                        </a:solidFill>
                        <a:latin typeface="Montserrat"/>
                        <a:ea typeface="Montserrat"/>
                        <a:cs typeface="Montserrat"/>
                        <a:sym typeface="Montserrat"/>
                      </a:endParaRPr>
                    </a:p>
                  </a:txBody>
                  <a:tcPr marT="63500" marB="63500" marR="63500" marL="63500" anchor="b">
                    <a:lnL cap="flat" cmpd="sng" w="12675">
                      <a:solidFill>
                        <a:srgbClr val="000000"/>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Business</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2-Dec</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rgbClr val="222222"/>
                          </a:solidFill>
                          <a:latin typeface="Montserrat"/>
                          <a:ea typeface="Montserrat"/>
                          <a:cs typeface="Montserrat"/>
                          <a:sym typeface="Montserrat"/>
                        </a:rPr>
                        <a:t>Seattle</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rgbClr val="222222"/>
                          </a:solidFill>
                          <a:latin typeface="Montserrat"/>
                          <a:ea typeface="Montserrat"/>
                          <a:cs typeface="Montserrat"/>
                          <a:sym typeface="Montserrat"/>
                        </a:rPr>
                        <a:t>Dubai</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16:05</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18:40</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3-Dec</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w="12675">
                      <a:solidFill>
                        <a:srgbClr val="000000"/>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r>
              <a:tr h="317500">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Emirates</a:t>
                      </a:r>
                      <a:endParaRPr sz="1200">
                        <a:solidFill>
                          <a:srgbClr val="222222"/>
                        </a:solidFill>
                        <a:latin typeface="Montserrat"/>
                        <a:ea typeface="Montserrat"/>
                        <a:cs typeface="Montserrat"/>
                        <a:sym typeface="Montserrat"/>
                      </a:endParaRPr>
                    </a:p>
                  </a:txBody>
                  <a:tcPr marT="63500" marB="63500" marR="63500" marL="63500" anchor="b">
                    <a:lnL cap="flat" cmpd="sng" w="12675">
                      <a:solidFill>
                        <a:srgbClr val="000000"/>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Business</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4-Dec</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rgbClr val="222222"/>
                          </a:solidFill>
                          <a:latin typeface="Montserrat"/>
                          <a:ea typeface="Montserrat"/>
                          <a:cs typeface="Montserrat"/>
                          <a:sym typeface="Montserrat"/>
                        </a:rPr>
                        <a:t>Dubai</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rgbClr val="222222"/>
                          </a:solidFill>
                          <a:latin typeface="Montserrat"/>
                          <a:ea typeface="Montserrat"/>
                          <a:cs typeface="Montserrat"/>
                          <a:sym typeface="Montserrat"/>
                        </a:rPr>
                        <a:t>Nairobi</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02:10</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0</a:t>
                      </a:r>
                      <a:r>
                        <a:rPr lang="en" sz="1200">
                          <a:solidFill>
                            <a:srgbClr val="222222"/>
                          </a:solidFill>
                          <a:latin typeface="Montserrat"/>
                          <a:ea typeface="Montserrat"/>
                          <a:cs typeface="Montserrat"/>
                          <a:sym typeface="Montserrat"/>
                        </a:rPr>
                        <a:t>6:20</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4-Dec</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w="12675">
                      <a:solidFill>
                        <a:srgbClr val="000000"/>
                      </a:solidFill>
                      <a:prstDash val="solid"/>
                      <a:round/>
                      <a:headEnd len="sm" w="sm" type="none"/>
                      <a:tailEnd len="sm" w="sm" type="none"/>
                    </a:lnR>
                    <a:lnT cap="flat" cmpd="sng">
                      <a:solidFill>
                        <a:srgbClr val="222222"/>
                      </a:solidFill>
                      <a:prstDash val="solid"/>
                      <a:round/>
                      <a:headEnd len="sm" w="sm" type="none"/>
                      <a:tailEnd len="sm" w="sm" type="none"/>
                    </a:lnT>
                    <a:lnB cap="flat" cmpd="sng" w="12675">
                      <a:solidFill>
                        <a:srgbClr val="000000"/>
                      </a:solidFill>
                      <a:prstDash val="solid"/>
                      <a:round/>
                      <a:headEnd len="sm" w="sm" type="none"/>
                      <a:tailEnd len="sm" w="sm" type="none"/>
                    </a:lnB>
                  </a:tcPr>
                </a:tc>
              </a:tr>
            </a:tbl>
          </a:graphicData>
        </a:graphic>
      </p:graphicFrame>
      <p:sp>
        <p:nvSpPr>
          <p:cNvPr id="143" name="Google Shape;143;p30"/>
          <p:cNvSpPr txBox="1"/>
          <p:nvPr/>
        </p:nvSpPr>
        <p:spPr>
          <a:xfrm>
            <a:off x="255950" y="6260600"/>
            <a:ext cx="645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5E374B"/>
                </a:solidFill>
                <a:latin typeface="Montserrat"/>
                <a:ea typeface="Montserrat"/>
                <a:cs typeface="Montserrat"/>
                <a:sym typeface="Montserrat"/>
              </a:rPr>
              <a:t>Click the links below to open your tickets:</a:t>
            </a:r>
            <a:endParaRPr b="1" sz="2000">
              <a:solidFill>
                <a:srgbClr val="5E374B"/>
              </a:solidFill>
              <a:latin typeface="Montserrat"/>
              <a:ea typeface="Montserrat"/>
              <a:cs typeface="Montserrat"/>
              <a:sym typeface="Montserrat"/>
            </a:endParaRPr>
          </a:p>
        </p:txBody>
      </p:sp>
      <p:sp>
        <p:nvSpPr>
          <p:cNvPr id="144" name="Google Shape;144;p30"/>
          <p:cNvSpPr/>
          <p:nvPr/>
        </p:nvSpPr>
        <p:spPr>
          <a:xfrm>
            <a:off x="342725" y="6893850"/>
            <a:ext cx="4406700" cy="492600"/>
          </a:xfrm>
          <a:prstGeom prst="rect">
            <a:avLst/>
          </a:prstGeom>
          <a:solidFill>
            <a:srgbClr val="5E3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chemeClr val="lt1"/>
                </a:solidFill>
                <a:latin typeface="Montserrat"/>
                <a:ea typeface="Montserrat"/>
                <a:cs typeface="Montserrat"/>
                <a:sym typeface="Montserrat"/>
              </a:rPr>
              <a:t>Nairobi to Las Vegas Return Tickets</a:t>
            </a:r>
            <a:endParaRPr b="1" sz="1600">
              <a:solidFill>
                <a:schemeClr val="lt1"/>
              </a:solidFill>
              <a:latin typeface="Montserrat"/>
              <a:ea typeface="Montserrat"/>
              <a:cs typeface="Montserrat"/>
              <a:sym typeface="Montserrat"/>
            </a:endParaRPr>
          </a:p>
        </p:txBody>
      </p:sp>
      <p:sp>
        <p:nvSpPr>
          <p:cNvPr id="145" name="Google Shape;145;p30"/>
          <p:cNvSpPr/>
          <p:nvPr/>
        </p:nvSpPr>
        <p:spPr>
          <a:xfrm>
            <a:off x="342725" y="7527100"/>
            <a:ext cx="4406700" cy="492600"/>
          </a:xfrm>
          <a:prstGeom prst="rect">
            <a:avLst/>
          </a:prstGeom>
          <a:solidFill>
            <a:srgbClr val="5E3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chemeClr val="lt1"/>
                </a:solidFill>
                <a:latin typeface="Montserrat"/>
                <a:ea typeface="Montserrat"/>
                <a:cs typeface="Montserrat"/>
                <a:sym typeface="Montserrat"/>
              </a:rPr>
              <a:t>San Diego - Las Vegas Ticket</a:t>
            </a:r>
            <a:endParaRPr b="1" sz="1600">
              <a:solidFill>
                <a:schemeClr val="lt1"/>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1"/>
          <p:cNvSpPr/>
          <p:nvPr/>
        </p:nvSpPr>
        <p:spPr>
          <a:xfrm>
            <a:off x="176590" y="221968"/>
            <a:ext cx="6951900" cy="9628200"/>
          </a:xfrm>
          <a:prstGeom prst="rect">
            <a:avLst/>
          </a:prstGeom>
          <a:solidFill>
            <a:srgbClr val="5E374B"/>
          </a:solidFill>
          <a:ln>
            <a:noFill/>
          </a:ln>
        </p:spPr>
        <p:txBody>
          <a:bodyPr anchorCtr="0" anchor="ctr" bIns="87650" lIns="87650" spcFirstLastPara="1" rIns="87650" wrap="square" tIns="87650">
            <a:noAutofit/>
          </a:bodyPr>
          <a:lstStyle/>
          <a:p>
            <a:pPr indent="0" lvl="0" marL="0" rtl="0" algn="l">
              <a:spcBef>
                <a:spcPts val="0"/>
              </a:spcBef>
              <a:spcAft>
                <a:spcPts val="0"/>
              </a:spcAft>
              <a:buNone/>
            </a:pPr>
            <a:r>
              <a:t/>
            </a:r>
            <a:endParaRPr/>
          </a:p>
        </p:txBody>
      </p:sp>
      <p:cxnSp>
        <p:nvCxnSpPr>
          <p:cNvPr id="151" name="Google Shape;151;p31"/>
          <p:cNvCxnSpPr/>
          <p:nvPr/>
        </p:nvCxnSpPr>
        <p:spPr>
          <a:xfrm>
            <a:off x="485653" y="853258"/>
            <a:ext cx="0" cy="8291100"/>
          </a:xfrm>
          <a:prstGeom prst="straightConnector1">
            <a:avLst/>
          </a:prstGeom>
          <a:noFill/>
          <a:ln cap="flat" cmpd="sng" w="19050">
            <a:solidFill>
              <a:srgbClr val="EBE9DA"/>
            </a:solidFill>
            <a:prstDash val="solid"/>
            <a:round/>
            <a:headEnd len="med" w="med" type="none"/>
            <a:tailEnd len="med" w="med" type="none"/>
          </a:ln>
        </p:spPr>
      </p:cxnSp>
      <p:sp>
        <p:nvSpPr>
          <p:cNvPr id="152" name="Google Shape;152;p31"/>
          <p:cNvSpPr txBox="1"/>
          <p:nvPr/>
        </p:nvSpPr>
        <p:spPr>
          <a:xfrm>
            <a:off x="696351" y="3921075"/>
            <a:ext cx="5903100" cy="2412900"/>
          </a:xfrm>
          <a:prstGeom prst="rect">
            <a:avLst/>
          </a:prstGeom>
          <a:noFill/>
          <a:ln>
            <a:noFill/>
          </a:ln>
        </p:spPr>
        <p:txBody>
          <a:bodyPr anchorCtr="0" anchor="t" bIns="87650" lIns="87650" spcFirstLastPara="1" rIns="87650" wrap="square" tIns="87650">
            <a:noAutofit/>
          </a:bodyPr>
          <a:lstStyle/>
          <a:p>
            <a:pPr indent="0" lvl="0" marL="0" rtl="0" algn="l">
              <a:spcBef>
                <a:spcPts val="0"/>
              </a:spcBef>
              <a:spcAft>
                <a:spcPts val="0"/>
              </a:spcAft>
              <a:buNone/>
            </a:pPr>
            <a:r>
              <a:rPr lang="en" sz="4400">
                <a:solidFill>
                  <a:srgbClr val="EBE9DA"/>
                </a:solidFill>
                <a:latin typeface="Montserrat ExtraBold"/>
                <a:ea typeface="Montserrat ExtraBold"/>
                <a:cs typeface="Montserrat ExtraBold"/>
                <a:sym typeface="Montserrat ExtraBold"/>
              </a:rPr>
              <a:t>Entry/Exit</a:t>
            </a:r>
            <a:r>
              <a:rPr lang="en" sz="4400">
                <a:solidFill>
                  <a:srgbClr val="EBE9DA"/>
                </a:solidFill>
                <a:latin typeface="Montserrat ExtraBold"/>
                <a:ea typeface="Montserrat ExtraBold"/>
                <a:cs typeface="Montserrat ExtraBold"/>
                <a:sym typeface="Montserrat ExtraBold"/>
              </a:rPr>
              <a:t> </a:t>
            </a:r>
            <a:r>
              <a:rPr lang="en" sz="4800">
                <a:solidFill>
                  <a:srgbClr val="EBE9DA"/>
                </a:solidFill>
                <a:latin typeface="Montserrat"/>
                <a:ea typeface="Montserrat"/>
                <a:cs typeface="Montserrat"/>
                <a:sym typeface="Montserrat"/>
              </a:rPr>
              <a:t>information</a:t>
            </a:r>
            <a:endParaRPr sz="4800">
              <a:solidFill>
                <a:srgbClr val="EBE9DA"/>
              </a:solidFill>
              <a:latin typeface="Montserrat ExtraBold"/>
              <a:ea typeface="Montserrat ExtraBold"/>
              <a:cs typeface="Montserrat ExtraBold"/>
              <a:sym typeface="Montserrat ExtraBo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2"/>
          <p:cNvSpPr txBox="1"/>
          <p:nvPr/>
        </p:nvSpPr>
        <p:spPr>
          <a:xfrm>
            <a:off x="332151" y="443392"/>
            <a:ext cx="6450000" cy="638700"/>
          </a:xfrm>
          <a:prstGeom prst="rect">
            <a:avLst/>
          </a:prstGeom>
          <a:noFill/>
          <a:ln>
            <a:noFill/>
          </a:ln>
        </p:spPr>
        <p:txBody>
          <a:bodyPr anchorCtr="0" anchor="t" bIns="87650" lIns="87650" spcFirstLastPara="1" rIns="87650" wrap="square" tIns="87650">
            <a:spAutoFit/>
          </a:bodyPr>
          <a:lstStyle/>
          <a:p>
            <a:pPr indent="0" lvl="0" marL="0" rtl="0" algn="l">
              <a:spcBef>
                <a:spcPts val="0"/>
              </a:spcBef>
              <a:spcAft>
                <a:spcPts val="0"/>
              </a:spcAft>
              <a:buNone/>
            </a:pPr>
            <a:r>
              <a:rPr b="1" lang="en" sz="3000">
                <a:solidFill>
                  <a:srgbClr val="5E374B"/>
                </a:solidFill>
                <a:latin typeface="Montserrat"/>
                <a:ea typeface="Montserrat"/>
                <a:cs typeface="Montserrat"/>
                <a:sym typeface="Montserrat"/>
              </a:rPr>
              <a:t>Documentation Requirements</a:t>
            </a:r>
            <a:endParaRPr b="1" sz="3000">
              <a:solidFill>
                <a:srgbClr val="5E374B"/>
              </a:solidFill>
              <a:latin typeface="Montserrat"/>
              <a:ea typeface="Montserrat"/>
              <a:cs typeface="Montserrat"/>
              <a:sym typeface="Montserrat"/>
            </a:endParaRPr>
          </a:p>
        </p:txBody>
      </p:sp>
      <p:sp>
        <p:nvSpPr>
          <p:cNvPr id="158" name="Google Shape;158;p32"/>
          <p:cNvSpPr/>
          <p:nvPr/>
        </p:nvSpPr>
        <p:spPr>
          <a:xfrm>
            <a:off x="0" y="9524123"/>
            <a:ext cx="7315200" cy="534600"/>
          </a:xfrm>
          <a:prstGeom prst="rect">
            <a:avLst/>
          </a:prstGeom>
          <a:solidFill>
            <a:srgbClr val="EBE9DA"/>
          </a:solidFill>
          <a:ln>
            <a:noFill/>
          </a:ln>
        </p:spPr>
        <p:txBody>
          <a:bodyPr anchorCtr="0" anchor="ctr" bIns="87650" lIns="87650" spcFirstLastPara="1" rIns="87650" wrap="square" tIns="87650">
            <a:noAutofit/>
          </a:bodyPr>
          <a:lstStyle/>
          <a:p>
            <a:pPr indent="0" lvl="0" marL="0" rtl="0" algn="l">
              <a:spcBef>
                <a:spcPts val="0"/>
              </a:spcBef>
              <a:spcAft>
                <a:spcPts val="0"/>
              </a:spcAft>
              <a:buNone/>
            </a:pPr>
            <a:r>
              <a:t/>
            </a:r>
            <a:endParaRPr/>
          </a:p>
        </p:txBody>
      </p:sp>
      <p:sp>
        <p:nvSpPr>
          <p:cNvPr id="159" name="Google Shape;159;p32"/>
          <p:cNvSpPr txBox="1"/>
          <p:nvPr/>
        </p:nvSpPr>
        <p:spPr>
          <a:xfrm>
            <a:off x="6705939" y="0"/>
            <a:ext cx="390900" cy="1082100"/>
          </a:xfrm>
          <a:prstGeom prst="rect">
            <a:avLst/>
          </a:prstGeom>
          <a:solidFill>
            <a:srgbClr val="5E374B">
              <a:alpha val="75980"/>
            </a:srgbClr>
          </a:solidFill>
          <a:ln>
            <a:noFill/>
          </a:ln>
        </p:spPr>
        <p:txBody>
          <a:bodyPr anchorCtr="0" anchor="t" bIns="87650" lIns="87650" spcFirstLastPara="1" rIns="87650" wrap="square" tIns="87650">
            <a:noAutofit/>
          </a:bodyPr>
          <a:lstStyle/>
          <a:p>
            <a:pPr indent="0" lvl="0" marL="0" rtl="0" algn="l">
              <a:spcBef>
                <a:spcPts val="0"/>
              </a:spcBef>
              <a:spcAft>
                <a:spcPts val="0"/>
              </a:spcAft>
              <a:buNone/>
            </a:pPr>
            <a:r>
              <a:t/>
            </a:r>
            <a:endParaRPr sz="1300"/>
          </a:p>
        </p:txBody>
      </p:sp>
      <p:sp>
        <p:nvSpPr>
          <p:cNvPr id="160" name="Google Shape;160;p32"/>
          <p:cNvSpPr txBox="1"/>
          <p:nvPr/>
        </p:nvSpPr>
        <p:spPr>
          <a:xfrm>
            <a:off x="332150" y="1979150"/>
            <a:ext cx="5990700" cy="6642000"/>
          </a:xfrm>
          <a:prstGeom prst="rect">
            <a:avLst/>
          </a:prstGeom>
          <a:noFill/>
          <a:ln>
            <a:noFill/>
          </a:ln>
        </p:spPr>
        <p:txBody>
          <a:bodyPr anchorCtr="0" anchor="t" bIns="87650" lIns="87650" spcFirstLastPara="1" rIns="87650" wrap="square" tIns="87650">
            <a:spAutoFit/>
          </a:bodyPr>
          <a:lstStyle/>
          <a:p>
            <a:pPr indent="0" lvl="0" marL="0" rtl="0" algn="l">
              <a:spcBef>
                <a:spcPts val="0"/>
              </a:spcBef>
              <a:spcAft>
                <a:spcPts val="0"/>
              </a:spcAft>
              <a:buNone/>
            </a:pPr>
            <a:r>
              <a:rPr b="1" lang="en" sz="3000">
                <a:solidFill>
                  <a:srgbClr val="5E374B"/>
                </a:solidFill>
                <a:latin typeface="Montserrat"/>
                <a:ea typeface="Montserrat"/>
                <a:cs typeface="Montserrat"/>
                <a:sym typeface="Montserrat"/>
              </a:rPr>
              <a:t>ENTRY:</a:t>
            </a:r>
            <a:endParaRPr b="1" sz="3000">
              <a:solidFill>
                <a:srgbClr val="5E374B"/>
              </a:solidFill>
              <a:latin typeface="Montserrat"/>
              <a:ea typeface="Montserrat"/>
              <a:cs typeface="Montserrat"/>
              <a:sym typeface="Montserrat"/>
            </a:endParaRPr>
          </a:p>
          <a:p>
            <a:pPr indent="-419100" lvl="0" marL="457200" rtl="0" algn="l">
              <a:spcBef>
                <a:spcPts val="0"/>
              </a:spcBef>
              <a:spcAft>
                <a:spcPts val="0"/>
              </a:spcAft>
              <a:buClr>
                <a:srgbClr val="5E374B"/>
              </a:buClr>
              <a:buSzPts val="3000"/>
              <a:buFont typeface="Montserrat"/>
              <a:buChar char="●"/>
            </a:pPr>
            <a:r>
              <a:rPr lang="en" sz="3000">
                <a:solidFill>
                  <a:srgbClr val="5E374B"/>
                </a:solidFill>
                <a:latin typeface="Montserrat"/>
                <a:ea typeface="Montserrat"/>
                <a:cs typeface="Montserrat"/>
                <a:sym typeface="Montserrat"/>
              </a:rPr>
              <a:t>Passport with expiration date more than 6 months from entry date (</a:t>
            </a:r>
            <a:r>
              <a:rPr lang="en" sz="3000">
                <a:solidFill>
                  <a:srgbClr val="4A4A4A"/>
                </a:solidFill>
                <a:highlight>
                  <a:schemeClr val="lt1"/>
                </a:highlight>
              </a:rPr>
              <a:t>✔</a:t>
            </a:r>
            <a:r>
              <a:rPr lang="en" sz="3000">
                <a:solidFill>
                  <a:srgbClr val="5E374B"/>
                </a:solidFill>
                <a:latin typeface="Montserrat"/>
                <a:ea typeface="Montserrat"/>
                <a:cs typeface="Montserrat"/>
                <a:sym typeface="Montserrat"/>
              </a:rPr>
              <a:t>)</a:t>
            </a:r>
            <a:endParaRPr sz="3000">
              <a:solidFill>
                <a:srgbClr val="5E374B"/>
              </a:solidFill>
              <a:latin typeface="Montserrat"/>
              <a:ea typeface="Montserrat"/>
              <a:cs typeface="Montserrat"/>
              <a:sym typeface="Montserrat"/>
            </a:endParaRPr>
          </a:p>
          <a:p>
            <a:pPr indent="0" lvl="0" marL="457200" rtl="0" algn="l">
              <a:spcBef>
                <a:spcPts val="0"/>
              </a:spcBef>
              <a:spcAft>
                <a:spcPts val="0"/>
              </a:spcAft>
              <a:buNone/>
            </a:pPr>
            <a:r>
              <a:t/>
            </a:r>
            <a:endParaRPr sz="3000">
              <a:solidFill>
                <a:srgbClr val="5E374B"/>
              </a:solidFill>
              <a:latin typeface="Montserrat"/>
              <a:ea typeface="Montserrat"/>
              <a:cs typeface="Montserrat"/>
              <a:sym typeface="Montserrat"/>
            </a:endParaRPr>
          </a:p>
          <a:p>
            <a:pPr indent="-419100" lvl="0" marL="457200" rtl="0" algn="l">
              <a:spcBef>
                <a:spcPts val="0"/>
              </a:spcBef>
              <a:spcAft>
                <a:spcPts val="0"/>
              </a:spcAft>
              <a:buClr>
                <a:srgbClr val="5E374B"/>
              </a:buClr>
              <a:buSzPts val="3000"/>
              <a:buFont typeface="Montserrat"/>
              <a:buChar char="●"/>
            </a:pPr>
            <a:r>
              <a:rPr lang="en" sz="3000">
                <a:solidFill>
                  <a:srgbClr val="5E374B"/>
                </a:solidFill>
                <a:latin typeface="Montserrat"/>
                <a:ea typeface="Montserrat"/>
                <a:cs typeface="Montserrat"/>
                <a:sym typeface="Montserrat"/>
              </a:rPr>
              <a:t>US Visa</a:t>
            </a:r>
            <a:endParaRPr sz="3000">
              <a:solidFill>
                <a:srgbClr val="5E374B"/>
              </a:solidFill>
              <a:latin typeface="Montserrat"/>
              <a:ea typeface="Montserrat"/>
              <a:cs typeface="Montserrat"/>
              <a:sym typeface="Montserrat"/>
            </a:endParaRPr>
          </a:p>
          <a:p>
            <a:pPr indent="0" lvl="0" marL="0" rtl="0" algn="l">
              <a:spcBef>
                <a:spcPts val="0"/>
              </a:spcBef>
              <a:spcAft>
                <a:spcPts val="0"/>
              </a:spcAft>
              <a:buNone/>
            </a:pPr>
            <a:r>
              <a:t/>
            </a:r>
            <a:endParaRPr sz="3000">
              <a:solidFill>
                <a:srgbClr val="5E374B"/>
              </a:solidFill>
              <a:latin typeface="Montserrat"/>
              <a:ea typeface="Montserrat"/>
              <a:cs typeface="Montserrat"/>
              <a:sym typeface="Montserrat"/>
            </a:endParaRPr>
          </a:p>
          <a:p>
            <a:pPr indent="0" lvl="0" marL="0" rtl="0" algn="l">
              <a:spcBef>
                <a:spcPts val="0"/>
              </a:spcBef>
              <a:spcAft>
                <a:spcPts val="0"/>
              </a:spcAft>
              <a:buNone/>
            </a:pPr>
            <a:r>
              <a:t/>
            </a:r>
            <a:endParaRPr sz="3000">
              <a:solidFill>
                <a:srgbClr val="5E374B"/>
              </a:solidFill>
              <a:latin typeface="Montserrat"/>
              <a:ea typeface="Montserrat"/>
              <a:cs typeface="Montserrat"/>
              <a:sym typeface="Montserrat"/>
            </a:endParaRPr>
          </a:p>
          <a:p>
            <a:pPr indent="0" lvl="0" marL="0" rtl="0" algn="l">
              <a:spcBef>
                <a:spcPts val="0"/>
              </a:spcBef>
              <a:spcAft>
                <a:spcPts val="0"/>
              </a:spcAft>
              <a:buNone/>
            </a:pPr>
            <a:r>
              <a:rPr b="1" lang="en" sz="3000">
                <a:solidFill>
                  <a:srgbClr val="5E374B"/>
                </a:solidFill>
                <a:latin typeface="Montserrat"/>
                <a:ea typeface="Montserrat"/>
                <a:cs typeface="Montserrat"/>
                <a:sym typeface="Montserrat"/>
              </a:rPr>
              <a:t>EXIT:</a:t>
            </a:r>
            <a:endParaRPr b="1" sz="3000">
              <a:solidFill>
                <a:srgbClr val="5E374B"/>
              </a:solidFill>
              <a:latin typeface="Montserrat"/>
              <a:ea typeface="Montserrat"/>
              <a:cs typeface="Montserrat"/>
              <a:sym typeface="Montserrat"/>
            </a:endParaRPr>
          </a:p>
          <a:p>
            <a:pPr indent="-419100" lvl="0" marL="457200" rtl="0" algn="l">
              <a:spcBef>
                <a:spcPts val="0"/>
              </a:spcBef>
              <a:spcAft>
                <a:spcPts val="0"/>
              </a:spcAft>
              <a:buClr>
                <a:srgbClr val="5E374B"/>
              </a:buClr>
              <a:buSzPts val="3000"/>
              <a:buFont typeface="Montserrat"/>
              <a:buChar char="●"/>
            </a:pPr>
            <a:r>
              <a:rPr lang="en" sz="3000">
                <a:solidFill>
                  <a:srgbClr val="5E374B"/>
                </a:solidFill>
                <a:latin typeface="Montserrat"/>
                <a:ea typeface="Montserrat"/>
                <a:cs typeface="Montserrat"/>
                <a:sym typeface="Montserrat"/>
              </a:rPr>
              <a:t>Health test from </a:t>
            </a:r>
            <a:r>
              <a:rPr lang="en" sz="3000" u="sng">
                <a:solidFill>
                  <a:schemeClr val="hlink"/>
                </a:solidFill>
                <a:latin typeface="Montserrat"/>
                <a:ea typeface="Montserrat"/>
                <a:cs typeface="Montserrat"/>
                <a:sym typeface="Montserrat"/>
                <a:hlinkClick r:id="rId3"/>
              </a:rPr>
              <a:t>approved facility</a:t>
            </a:r>
            <a:r>
              <a:rPr lang="en" sz="3000">
                <a:solidFill>
                  <a:srgbClr val="5E374B"/>
                </a:solidFill>
                <a:latin typeface="Montserrat"/>
                <a:ea typeface="Montserrat"/>
                <a:cs typeface="Montserrat"/>
                <a:sym typeface="Montserrat"/>
              </a:rPr>
              <a:t> required no earlier than 1 day prior to departure.</a:t>
            </a:r>
            <a:endParaRPr sz="3000">
              <a:solidFill>
                <a:srgbClr val="5E374B"/>
              </a:solidFill>
              <a:latin typeface="Montserrat"/>
              <a:ea typeface="Montserrat"/>
              <a:cs typeface="Montserrat"/>
              <a:sym typeface="Montserrat"/>
            </a:endParaRPr>
          </a:p>
          <a:p>
            <a:pPr indent="0" lvl="0" marL="0" rtl="0" algn="l">
              <a:spcBef>
                <a:spcPts val="0"/>
              </a:spcBef>
              <a:spcAft>
                <a:spcPts val="0"/>
              </a:spcAft>
              <a:buNone/>
            </a:pPr>
            <a:r>
              <a:t/>
            </a:r>
            <a:endParaRPr b="1" sz="3000">
              <a:solidFill>
                <a:srgbClr val="5E374B"/>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3"/>
          <p:cNvSpPr txBox="1"/>
          <p:nvPr/>
        </p:nvSpPr>
        <p:spPr>
          <a:xfrm>
            <a:off x="332151" y="443392"/>
            <a:ext cx="6450000" cy="638700"/>
          </a:xfrm>
          <a:prstGeom prst="rect">
            <a:avLst/>
          </a:prstGeom>
          <a:noFill/>
          <a:ln>
            <a:noFill/>
          </a:ln>
        </p:spPr>
        <p:txBody>
          <a:bodyPr anchorCtr="0" anchor="t" bIns="87650" lIns="87650" spcFirstLastPara="1" rIns="87650" wrap="square" tIns="87650">
            <a:spAutoFit/>
          </a:bodyPr>
          <a:lstStyle/>
          <a:p>
            <a:pPr indent="0" lvl="0" marL="0" rtl="0" algn="l">
              <a:spcBef>
                <a:spcPts val="0"/>
              </a:spcBef>
              <a:spcAft>
                <a:spcPts val="0"/>
              </a:spcAft>
              <a:buNone/>
            </a:pPr>
            <a:r>
              <a:rPr b="1" lang="en" sz="3000">
                <a:solidFill>
                  <a:srgbClr val="5E374B"/>
                </a:solidFill>
                <a:latin typeface="Montserrat"/>
                <a:ea typeface="Montserrat"/>
                <a:cs typeface="Montserrat"/>
                <a:sym typeface="Montserrat"/>
              </a:rPr>
              <a:t>Your US Visa</a:t>
            </a:r>
            <a:endParaRPr b="1" sz="3000">
              <a:solidFill>
                <a:srgbClr val="5E374B"/>
              </a:solidFill>
              <a:latin typeface="Montserrat"/>
              <a:ea typeface="Montserrat"/>
              <a:cs typeface="Montserrat"/>
              <a:sym typeface="Montserrat"/>
            </a:endParaRPr>
          </a:p>
        </p:txBody>
      </p:sp>
      <p:sp>
        <p:nvSpPr>
          <p:cNvPr id="166" name="Google Shape;166;p33"/>
          <p:cNvSpPr/>
          <p:nvPr/>
        </p:nvSpPr>
        <p:spPr>
          <a:xfrm>
            <a:off x="0" y="9524123"/>
            <a:ext cx="7315200" cy="534600"/>
          </a:xfrm>
          <a:prstGeom prst="rect">
            <a:avLst/>
          </a:prstGeom>
          <a:solidFill>
            <a:srgbClr val="EBE9DA"/>
          </a:solidFill>
          <a:ln>
            <a:noFill/>
          </a:ln>
        </p:spPr>
        <p:txBody>
          <a:bodyPr anchorCtr="0" anchor="ctr" bIns="87650" lIns="87650" spcFirstLastPara="1" rIns="87650" wrap="square" tIns="87650">
            <a:noAutofit/>
          </a:bodyPr>
          <a:lstStyle/>
          <a:p>
            <a:pPr indent="0" lvl="0" marL="0" rtl="0" algn="l">
              <a:spcBef>
                <a:spcPts val="0"/>
              </a:spcBef>
              <a:spcAft>
                <a:spcPts val="0"/>
              </a:spcAft>
              <a:buNone/>
            </a:pPr>
            <a:r>
              <a:t/>
            </a:r>
            <a:endParaRPr/>
          </a:p>
        </p:txBody>
      </p:sp>
      <p:sp>
        <p:nvSpPr>
          <p:cNvPr id="167" name="Google Shape;167;p33"/>
          <p:cNvSpPr txBox="1"/>
          <p:nvPr/>
        </p:nvSpPr>
        <p:spPr>
          <a:xfrm>
            <a:off x="6705939" y="0"/>
            <a:ext cx="390900" cy="1082100"/>
          </a:xfrm>
          <a:prstGeom prst="rect">
            <a:avLst/>
          </a:prstGeom>
          <a:solidFill>
            <a:srgbClr val="5E374B">
              <a:alpha val="75980"/>
            </a:srgbClr>
          </a:solidFill>
          <a:ln>
            <a:noFill/>
          </a:ln>
        </p:spPr>
        <p:txBody>
          <a:bodyPr anchorCtr="0" anchor="t" bIns="87650" lIns="87650" spcFirstLastPara="1" rIns="87650" wrap="square" tIns="87650">
            <a:noAutofit/>
          </a:bodyPr>
          <a:lstStyle/>
          <a:p>
            <a:pPr indent="0" lvl="0" marL="0" rtl="0" algn="l">
              <a:spcBef>
                <a:spcPts val="0"/>
              </a:spcBef>
              <a:spcAft>
                <a:spcPts val="0"/>
              </a:spcAft>
              <a:buNone/>
            </a:pPr>
            <a:r>
              <a:t/>
            </a:r>
            <a:endParaRPr sz="1300"/>
          </a:p>
        </p:txBody>
      </p:sp>
      <p:pic>
        <p:nvPicPr>
          <p:cNvPr id="168" name="Google Shape;168;p33"/>
          <p:cNvPicPr preferRelativeResize="0"/>
          <p:nvPr/>
        </p:nvPicPr>
        <p:blipFill>
          <a:blip r:embed="rId3">
            <a:alphaModFix/>
          </a:blip>
          <a:stretch>
            <a:fillRect/>
          </a:stretch>
        </p:blipFill>
        <p:spPr>
          <a:xfrm>
            <a:off x="342725" y="1806700"/>
            <a:ext cx="6629750" cy="440578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