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slide3.xml" Type="http://schemas.openxmlformats.org/officeDocument/2006/relationships/slide"/><Relationship Id="rId5" Target="slide4.xml" Type="http://schemas.openxmlformats.org/officeDocument/2006/relationships/slide"/><Relationship Id="rId6" Target="slide6.xml" Type="http://schemas.openxmlformats.org/officeDocument/2006/relationships/slide"/><Relationship Id="rId7" Target="slide8.xml" Type="http://schemas.openxmlformats.org/officeDocument/2006/relationships/slide"/><Relationship Id="rId8" Target="slide9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https://visasunlimited.co.za/requirment/163/87c379143956f94c100ceff87a447182.pdf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1" r="0" b="-9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25338"/>
            <a:ext cx="18440846" cy="10434081"/>
            <a:chOff x="0" y="0"/>
            <a:chExt cx="4856848" cy="27480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56849" cy="2748071"/>
            </a:xfrm>
            <a:custGeom>
              <a:avLst/>
              <a:gdLst/>
              <a:ahLst/>
              <a:cxnLst/>
              <a:rect r="r" b="b" t="t" l="l"/>
              <a:pathLst>
                <a:path h="2748071" w="4856849">
                  <a:moveTo>
                    <a:pt x="0" y="0"/>
                  </a:moveTo>
                  <a:lnTo>
                    <a:pt x="4856849" y="0"/>
                  </a:lnTo>
                  <a:lnTo>
                    <a:pt x="4856849" y="2748071"/>
                  </a:lnTo>
                  <a:lnTo>
                    <a:pt x="0" y="2748071"/>
                  </a:ln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56848" cy="2786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852075" y="885825"/>
            <a:ext cx="9648081" cy="450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Mduduzi Malapane </a:t>
            </a:r>
          </a:p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Bangkok, Thailand  </a:t>
            </a:r>
          </a:p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14-17 December 2024</a:t>
            </a:r>
          </a:p>
          <a:p>
            <a:pPr algn="ctr">
              <a:lnSpc>
                <a:spcPts val="78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A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60385" y="885825"/>
            <a:ext cx="8831461" cy="135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b="true" sz="7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of Contents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810812" y="-582771"/>
            <a:ext cx="3995097" cy="4114800"/>
          </a:xfrm>
          <a:custGeom>
            <a:avLst/>
            <a:gdLst/>
            <a:ahLst/>
            <a:cxnLst/>
            <a:rect r="r" b="b" t="t" l="l"/>
            <a:pathLst>
              <a:path h="4114800" w="3995097">
                <a:moveTo>
                  <a:pt x="0" y="0"/>
                </a:moveTo>
                <a:lnTo>
                  <a:pt x="3995097" y="0"/>
                </a:lnTo>
                <a:lnTo>
                  <a:pt x="3995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00389" y="7323389"/>
            <a:ext cx="3995097" cy="4114800"/>
          </a:xfrm>
          <a:custGeom>
            <a:avLst/>
            <a:gdLst/>
            <a:ahLst/>
            <a:cxnLst/>
            <a:rect r="r" b="b" t="t" l="l"/>
            <a:pathLst>
              <a:path h="4114800" w="3995097">
                <a:moveTo>
                  <a:pt x="0" y="0"/>
                </a:moveTo>
                <a:lnTo>
                  <a:pt x="3995097" y="0"/>
                </a:lnTo>
                <a:lnTo>
                  <a:pt x="3995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70323" y="3441727"/>
            <a:ext cx="5994648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4" action="ppaction://hlinksldjump"/>
              </a:rPr>
              <a:t>Entry/Exit 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70323" y="4454539"/>
            <a:ext cx="8744099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5" action="ppaction://hlinksldjump"/>
              </a:rPr>
              <a:t>Etiquette and Cultural Expectations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70323" y="5467350"/>
            <a:ext cx="4446836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6" action="ppaction://hlinksldjump"/>
              </a:rPr>
              <a:t>Event Information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70323" y="6480161"/>
            <a:ext cx="1767185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7" action="ppaction://hlinksldjump"/>
              </a:rPr>
              <a:t>Budget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70323" y="7492973"/>
            <a:ext cx="3899595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8" action="ppaction://hlinksldjump"/>
              </a:rPr>
              <a:t>Travel Itenerary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A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0812" y="-582771"/>
            <a:ext cx="3995097" cy="4114800"/>
          </a:xfrm>
          <a:custGeom>
            <a:avLst/>
            <a:gdLst/>
            <a:ahLst/>
            <a:cxnLst/>
            <a:rect r="r" b="b" t="t" l="l"/>
            <a:pathLst>
              <a:path h="4114800" w="3995097">
                <a:moveTo>
                  <a:pt x="0" y="0"/>
                </a:moveTo>
                <a:lnTo>
                  <a:pt x="3995097" y="0"/>
                </a:lnTo>
                <a:lnTo>
                  <a:pt x="3995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9713" y="423147"/>
            <a:ext cx="140685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Entry/Exit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09713" y="1884917"/>
            <a:ext cx="14068574" cy="620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Passport 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Application form 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Passport photographs 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Itinerary 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Air ticket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Copy of return air ticket 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Accommodation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Minors</a:t>
            </a:r>
            <a:r>
              <a:rPr lang="en-US" sz="3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24062" y="7835509"/>
            <a:ext cx="4073277" cy="92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visasunlimited.co.za/requirment/163/87c379143956f94c100ceff87a447182.pdf"/>
              </a:rPr>
              <a:t>Source Link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00389" y="7399029"/>
            <a:ext cx="3995097" cy="4114800"/>
          </a:xfrm>
          <a:custGeom>
            <a:avLst/>
            <a:gdLst/>
            <a:ahLst/>
            <a:cxnLst/>
            <a:rect r="r" b="b" t="t" l="l"/>
            <a:pathLst>
              <a:path h="4114800" w="3995097">
                <a:moveTo>
                  <a:pt x="0" y="0"/>
                </a:moveTo>
                <a:lnTo>
                  <a:pt x="3995097" y="0"/>
                </a:lnTo>
                <a:lnTo>
                  <a:pt x="3995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DA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23147"/>
            <a:ext cx="18288000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Etiquette and Cultural Expectations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47558" y="3528827"/>
            <a:ext cx="16792884" cy="808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Dos and Don’ts in Thailand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Dos: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Respect the Wai: If unsure, a light bow or handshake is acceptable, especially for foreigners.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Stand for the National Anthem: Stop and remain still when it plays at 8 am and 6 pm.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Show respect for the King and Royal Family: Avoid criticizing them or damaging currency featuring the King's image.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Use the right hand: For eating, passing items, and greeting.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 Remove shoes at temples: Slip-on shoes are convenient. Step over the threshold when entering.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6. Eat politely: Use a fork and spoon, eat from your bowl, and leave a little food to indicate you're full.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7. Summon waitstaff quietly: Wave with your palm down and say "nong" without snapping fingers or shouting.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8. Take photos respectfully: In temples, avoid flash and don't photograph worshippers or staff directly.</a:t>
            </a: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A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94758" y="5624590"/>
            <a:ext cx="6585909" cy="4387862"/>
          </a:xfrm>
          <a:custGeom>
            <a:avLst/>
            <a:gdLst/>
            <a:ahLst/>
            <a:cxnLst/>
            <a:rect r="r" b="b" t="t" l="l"/>
            <a:pathLst>
              <a:path h="4387862" w="6585909">
                <a:moveTo>
                  <a:pt x="0" y="0"/>
                </a:moveTo>
                <a:lnTo>
                  <a:pt x="6585909" y="0"/>
                </a:lnTo>
                <a:lnTo>
                  <a:pt x="6585909" y="4387862"/>
                </a:lnTo>
                <a:lnTo>
                  <a:pt x="0" y="4387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7558" y="1349771"/>
            <a:ext cx="16792884" cy="427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Don’ts: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Don’t attempt the Wai incorrectly: Thais won’t expect foreigners to get it right.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Don’t criticize the Royal Family: It’s illegal and considered deeply offensive.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Don’t touch someone’s head: The head is sacred in Thai culture.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Don’t point your feet at others: Feet are considered unclean.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 Don’t step on Thai currency: It bears the King’s image, and stepping on it is highly disrespectful.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6. Don’t raise your voice in restaurants: Always be polite and avoid being loud.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7. Don’t use chopsticks unnecessarily: Fork and spoon are preferred for most meals.</a:t>
            </a:r>
          </a:p>
          <a:p>
            <a:pPr algn="just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A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36831" y="6595472"/>
            <a:ext cx="5551169" cy="3691528"/>
          </a:xfrm>
          <a:custGeom>
            <a:avLst/>
            <a:gdLst/>
            <a:ahLst/>
            <a:cxnLst/>
            <a:rect r="r" b="b" t="t" l="l"/>
            <a:pathLst>
              <a:path h="3691528" w="5551169">
                <a:moveTo>
                  <a:pt x="0" y="0"/>
                </a:moveTo>
                <a:lnTo>
                  <a:pt x="5551169" y="0"/>
                </a:lnTo>
                <a:lnTo>
                  <a:pt x="5551169" y="3691528"/>
                </a:lnTo>
                <a:lnTo>
                  <a:pt x="0" y="369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1221" y="857250"/>
            <a:ext cx="1042555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Information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3531" y="2376169"/>
            <a:ext cx="10230559" cy="10790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Explore the Grand Palace &amp; Wat Phra Kaew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Visit Bangkok’s most iconic landmark, home to the Emerald Buddha, Thailand’s most revered religious artifact.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Wat Arun (Temple of Dawn)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This riverside temple offers beautiful views, especially at sunset, and features stunning architectural details.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Take a Boat Ride Along the Chao Phraya River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Explore the city from the water, passing temples, markets, and modern skyscrapers while experiencing Bangkok’s unique urban landscape.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Visit Wat Pho and See the Reclining Buddha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Wat Pho is famous for its massive golden Reclining Buddha and is also home to Thailand’s first massage school. You can enjoy an authentic Thai massage here.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 Shop at Chatuchak Weekend Market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One of the largest markets in the world, offering everything from clothing and accessories to antiques, plants, and street food.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A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36831" y="6595472"/>
            <a:ext cx="5551169" cy="3691528"/>
          </a:xfrm>
          <a:custGeom>
            <a:avLst/>
            <a:gdLst/>
            <a:ahLst/>
            <a:cxnLst/>
            <a:rect r="r" b="b" t="t" l="l"/>
            <a:pathLst>
              <a:path h="3691528" w="5551169">
                <a:moveTo>
                  <a:pt x="0" y="0"/>
                </a:moveTo>
                <a:lnTo>
                  <a:pt x="5551169" y="0"/>
                </a:lnTo>
                <a:lnTo>
                  <a:pt x="5551169" y="3691528"/>
                </a:lnTo>
                <a:lnTo>
                  <a:pt x="0" y="369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" r="0" b="-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1221" y="857250"/>
            <a:ext cx="1042555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Information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3531" y="2376169"/>
            <a:ext cx="10661303" cy="799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6. Street Food Tour in Chinatown (Yaowarat)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Dive into Bangkok’s legendary street food culture by trying local delicacies like Pad Thai, mango sticky rice, and grilled skewers in this vibrant neighborhood.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7. Enjoy a Rooftop Bar Experience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Bangkok has a plethora of rooftop bars with stunning views of the city skyline. Sky Bar at Lebua State Tower or Octave Rooftop Lounge are great options.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8. Experience a Floating Market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Visit markets like Damnoen Saduak or Amphawa, where vendors sell their goods from boats. It’s a glimpse into traditional Thai life along the waterways.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9. Visit Jim Thompson House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A beautiful traditional Thai house and museum dedicated to Jim Thompson, an American businessman who revitalized the Thai silk industry.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10. Check Out Khao San Road</a:t>
            </a: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- Famous for its backpacker culture, this lively street is packed with bars, food stalls, and shops, offering a great atmosphere for nightlife and people-watching</a:t>
            </a:r>
          </a:p>
          <a:p>
            <a:pPr algn="just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DA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81391" y="857250"/>
            <a:ext cx="412521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Budget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DA1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9916" y="857250"/>
            <a:ext cx="914816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Travel Itenerary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DAGVI3guxJw</dc:identifier>
  <dcterms:modified xsi:type="dcterms:W3CDTF">2011-08-01T06:04:30Z</dcterms:modified>
  <cp:revision>1</cp:revision>
  <dc:title>Travel Pack</dc:title>
</cp:coreProperties>
</file>