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600" r:id="rId14"/>
    <p:sldId id="597" r:id="rId15"/>
    <p:sldId id="598" r:id="rId16"/>
    <p:sldId id="59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2C2"/>
    <a:srgbClr val="15A56C"/>
    <a:srgbClr val="1C9E5C"/>
    <a:srgbClr val="C6B507"/>
    <a:srgbClr val="DE850F"/>
    <a:srgbClr val="E53038"/>
    <a:srgbClr val="989A98"/>
    <a:srgbClr val="C542AA"/>
    <a:srgbClr val="2499D6"/>
    <a:srgbClr val="29A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9" d="100"/>
          <a:sy n="99" d="100"/>
        </p:scale>
        <p:origin x="72" y="426"/>
      </p:cViewPr>
      <p:guideLst>
        <p:guide orient="horz" pos="217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EE2C-0E21-4877-A158-6B8D9934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027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8DB00C6-5909-D54C-8DB5-4D7BAF0F0057}"/>
              </a:ext>
            </a:extLst>
          </p:cNvPr>
          <p:cNvSpPr/>
          <p:nvPr userDrawn="1"/>
        </p:nvSpPr>
        <p:spPr bwMode="auto">
          <a:xfrm>
            <a:off x="1587" y="5664200"/>
            <a:ext cx="12188825" cy="939800"/>
          </a:xfrm>
          <a:prstGeom prst="rect">
            <a:avLst/>
          </a:prstGeom>
          <a:gradFill flip="none" rotWithShape="1">
            <a:gsLst>
              <a:gs pos="0">
                <a:srgbClr val="ECECEC"/>
              </a:gs>
              <a:gs pos="100000">
                <a:srgbClr val="FFFFFF">
                  <a:alpha val="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57C1F1-EFDD-794E-942C-26A4BD1984C2}"/>
              </a:ext>
            </a:extLst>
          </p:cNvPr>
          <p:cNvGrpSpPr/>
          <p:nvPr/>
        </p:nvGrpSpPr>
        <p:grpSpPr>
          <a:xfrm>
            <a:off x="457200" y="1524000"/>
            <a:ext cx="1752600" cy="2160954"/>
            <a:chOff x="912812" y="1143000"/>
            <a:chExt cx="1752600" cy="20066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E109243-6ED5-4C40-B172-76C99B584EE0}"/>
                </a:ext>
              </a:extLst>
            </p:cNvPr>
            <p:cNvGrpSpPr/>
            <p:nvPr/>
          </p:nvGrpSpPr>
          <p:grpSpPr>
            <a:xfrm>
              <a:off x="912812" y="1143000"/>
              <a:ext cx="1752600" cy="228600"/>
              <a:chOff x="912812" y="1143000"/>
              <a:chExt cx="1752600" cy="228600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A669C5E1-EC5D-7A4E-B9D7-DBBB4038B8C1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835ED79C-288D-E94C-9DFE-9FF11028832A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824AFB66-5450-9341-8F37-79F304E1C64B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81BED79-0F54-C543-8D84-EABF4DB0FF0B}"/>
                </a:ext>
              </a:extLst>
            </p:cNvPr>
            <p:cNvGrpSpPr/>
            <p:nvPr/>
          </p:nvGrpSpPr>
          <p:grpSpPr>
            <a:xfrm>
              <a:off x="912812" y="1439333"/>
              <a:ext cx="1752600" cy="228600"/>
              <a:chOff x="912812" y="1143000"/>
              <a:chExt cx="1752600" cy="228600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DCE3E602-DD89-E84E-9209-C0BA5B4BFEDC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E31ABBB2-B627-3449-AB76-DF6E7715D4CD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B21FC0C1-755C-404E-B6BA-949F2193B1C1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D1E46FD-3E25-9E48-B19F-61CE4347C229}"/>
                </a:ext>
              </a:extLst>
            </p:cNvPr>
            <p:cNvGrpSpPr/>
            <p:nvPr/>
          </p:nvGrpSpPr>
          <p:grpSpPr>
            <a:xfrm>
              <a:off x="912812" y="1735666"/>
              <a:ext cx="1752600" cy="228600"/>
              <a:chOff x="912812" y="1143000"/>
              <a:chExt cx="1752600" cy="228600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FD367024-17E9-1B42-BB84-4EDB2A82CCBE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D0F9DD1A-F4DC-154F-9286-A7F5EBEB931A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469A0250-35E9-3E43-A744-FAD3BE71EEC3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5F6BBD9-57C7-A64D-977D-7EB557462137}"/>
                </a:ext>
              </a:extLst>
            </p:cNvPr>
            <p:cNvGrpSpPr/>
            <p:nvPr/>
          </p:nvGrpSpPr>
          <p:grpSpPr>
            <a:xfrm>
              <a:off x="912812" y="2031999"/>
              <a:ext cx="1752600" cy="228600"/>
              <a:chOff x="912812" y="1143000"/>
              <a:chExt cx="1752600" cy="228600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FA3E1D20-CC67-CB42-B579-FD112391BFF6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13F6A45E-454B-7E47-89AF-4133333286E9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BD5D8E87-C0E9-1E4B-91C8-F2664673F308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24B9AE-9680-B944-A590-05AAE0BBCB81}"/>
                </a:ext>
              </a:extLst>
            </p:cNvPr>
            <p:cNvGrpSpPr/>
            <p:nvPr/>
          </p:nvGrpSpPr>
          <p:grpSpPr>
            <a:xfrm>
              <a:off x="912812" y="2328332"/>
              <a:ext cx="1752600" cy="228600"/>
              <a:chOff x="912812" y="1143000"/>
              <a:chExt cx="1752600" cy="228600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A24972A9-E514-DE42-B80E-9D1A5964EACA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46864D4C-FEB9-BC4C-B901-1FDC63CAF865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BAA1014C-5AC9-104C-BC66-868BD523AB75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F6FADAF-D4DB-5342-925B-E00C3379D334}"/>
                </a:ext>
              </a:extLst>
            </p:cNvPr>
            <p:cNvGrpSpPr/>
            <p:nvPr/>
          </p:nvGrpSpPr>
          <p:grpSpPr>
            <a:xfrm>
              <a:off x="912812" y="2624665"/>
              <a:ext cx="1752600" cy="228600"/>
              <a:chOff x="912812" y="1143000"/>
              <a:chExt cx="1752600" cy="228600"/>
            </a:xfrm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662056D9-BFDD-D84F-BBD8-A1B509658F7C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0B3CC051-6A32-C742-9DBD-5604619526FE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0ABCAD50-FA1E-3443-9525-9A30FAFA6CA5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55604D4-FF9D-FA4A-9B06-FC7D14104D8D}"/>
                </a:ext>
              </a:extLst>
            </p:cNvPr>
            <p:cNvGrpSpPr/>
            <p:nvPr/>
          </p:nvGrpSpPr>
          <p:grpSpPr>
            <a:xfrm>
              <a:off x="912812" y="2921000"/>
              <a:ext cx="1752600" cy="228600"/>
              <a:chOff x="912812" y="1143000"/>
              <a:chExt cx="1752600" cy="228600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E88114DA-2121-8F4A-95A9-554C179A4D45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288B7BBC-B3B4-0D40-859A-F861490AF95F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8DB03F1D-71BD-5A42-B96A-761554C9F2EF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A209E6D-4BDF-D444-9531-5F26621A3351}"/>
              </a:ext>
            </a:extLst>
          </p:cNvPr>
          <p:cNvGrpSpPr/>
          <p:nvPr/>
        </p:nvGrpSpPr>
        <p:grpSpPr>
          <a:xfrm>
            <a:off x="2838450" y="1524000"/>
            <a:ext cx="1752600" cy="2160954"/>
            <a:chOff x="912812" y="1143000"/>
            <a:chExt cx="1752600" cy="20066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3F134C7-3B9C-9041-BF76-5BA421FBE6C2}"/>
                </a:ext>
              </a:extLst>
            </p:cNvPr>
            <p:cNvGrpSpPr/>
            <p:nvPr/>
          </p:nvGrpSpPr>
          <p:grpSpPr>
            <a:xfrm>
              <a:off x="912812" y="1143000"/>
              <a:ext cx="1752600" cy="228600"/>
              <a:chOff x="912812" y="1143000"/>
              <a:chExt cx="1752600" cy="228600"/>
            </a:xfrm>
          </p:grpSpPr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2EC920B7-B910-D444-873F-A81A25203113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94710452-4337-534E-945F-E7DD20EF6CE0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DCE3912A-675A-AF46-8126-36F676948035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68B1917-50E9-3743-ABC2-A9C8035F6C63}"/>
                </a:ext>
              </a:extLst>
            </p:cNvPr>
            <p:cNvGrpSpPr/>
            <p:nvPr/>
          </p:nvGrpSpPr>
          <p:grpSpPr>
            <a:xfrm>
              <a:off x="912812" y="1439333"/>
              <a:ext cx="1752600" cy="228600"/>
              <a:chOff x="912812" y="1143000"/>
              <a:chExt cx="1752600" cy="228600"/>
            </a:xfrm>
          </p:grpSpPr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71CB5409-334D-354B-B23D-0C459C11E7DD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28B05ED4-C4F1-B148-8518-AA4CDB10D090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BAA9B868-F66C-DB46-B259-C81D2CA03848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1D2C3B3-D307-0F45-9168-6DB8067019D0}"/>
                </a:ext>
              </a:extLst>
            </p:cNvPr>
            <p:cNvGrpSpPr/>
            <p:nvPr/>
          </p:nvGrpSpPr>
          <p:grpSpPr>
            <a:xfrm>
              <a:off x="912812" y="1735666"/>
              <a:ext cx="1752600" cy="228600"/>
              <a:chOff x="912812" y="1143000"/>
              <a:chExt cx="1752600" cy="228600"/>
            </a:xfrm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9F217F7-D38B-A948-8927-8FC7C00B8FAA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90F4E2ED-1A82-804A-9799-0FBAE8FAE281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B981EBCF-8330-3046-BFE2-C81C854BBA1F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7B32C03-FBF5-B742-A9B8-2F8A4485F57F}"/>
                </a:ext>
              </a:extLst>
            </p:cNvPr>
            <p:cNvGrpSpPr/>
            <p:nvPr/>
          </p:nvGrpSpPr>
          <p:grpSpPr>
            <a:xfrm>
              <a:off x="912812" y="2031999"/>
              <a:ext cx="1752600" cy="228600"/>
              <a:chOff x="912812" y="1143000"/>
              <a:chExt cx="1752600" cy="228600"/>
            </a:xfrm>
          </p:grpSpPr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DC92F02B-A42D-5B4A-A47C-4808B189A7C4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386137BB-FA39-4241-BC4C-AA18AAB7C669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74F97944-011A-4645-84EE-246C2FD032E7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58356B1-C86C-B44B-B0FA-4160ABD395C7}"/>
                </a:ext>
              </a:extLst>
            </p:cNvPr>
            <p:cNvGrpSpPr/>
            <p:nvPr/>
          </p:nvGrpSpPr>
          <p:grpSpPr>
            <a:xfrm>
              <a:off x="912812" y="2328332"/>
              <a:ext cx="1752600" cy="228600"/>
              <a:chOff x="912812" y="1143000"/>
              <a:chExt cx="1752600" cy="228600"/>
            </a:xfrm>
          </p:grpSpPr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2C833344-FA8A-4546-AE1A-BDFE5808FD77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1EAE589B-9AD6-E948-9AEA-3DFA589AE66C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418BDBBA-7A22-1F46-9507-D199C79096BE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1719951-377F-5B4C-8487-790756447D6F}"/>
                </a:ext>
              </a:extLst>
            </p:cNvPr>
            <p:cNvGrpSpPr/>
            <p:nvPr/>
          </p:nvGrpSpPr>
          <p:grpSpPr>
            <a:xfrm>
              <a:off x="912812" y="2624665"/>
              <a:ext cx="1752600" cy="228600"/>
              <a:chOff x="912812" y="1143000"/>
              <a:chExt cx="1752600" cy="228600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2A379DFE-FAED-CB40-9C1A-64108D252FC4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E9B5F6FF-BC00-E344-BECC-4907B6CEAFB9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B00FC888-2D9E-2344-804F-1A688F33F183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85FD529-B73C-1040-BCD1-DF9275B3A798}"/>
                </a:ext>
              </a:extLst>
            </p:cNvPr>
            <p:cNvGrpSpPr/>
            <p:nvPr/>
          </p:nvGrpSpPr>
          <p:grpSpPr>
            <a:xfrm>
              <a:off x="912812" y="2921000"/>
              <a:ext cx="1752600" cy="228600"/>
              <a:chOff x="912812" y="1143000"/>
              <a:chExt cx="1752600" cy="228600"/>
            </a:xfrm>
          </p:grpSpPr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76FA3012-CE81-3C47-9CE2-78F0070C4493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BAF56B3D-3816-8D48-AF86-5C1B72AE1BA5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1830C695-39B0-4C4B-8477-21B875CF5963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AADE48A-6A6B-2247-B82A-49550DF32E53}"/>
              </a:ext>
            </a:extLst>
          </p:cNvPr>
          <p:cNvGrpSpPr/>
          <p:nvPr/>
        </p:nvGrpSpPr>
        <p:grpSpPr>
          <a:xfrm>
            <a:off x="5219700" y="1524000"/>
            <a:ext cx="1752600" cy="2160954"/>
            <a:chOff x="912812" y="1143000"/>
            <a:chExt cx="1752600" cy="200660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7D5D4B8-10E5-324E-8A05-1BAF044F0526}"/>
                </a:ext>
              </a:extLst>
            </p:cNvPr>
            <p:cNvGrpSpPr/>
            <p:nvPr/>
          </p:nvGrpSpPr>
          <p:grpSpPr>
            <a:xfrm>
              <a:off x="912812" y="1143000"/>
              <a:ext cx="1752600" cy="228600"/>
              <a:chOff x="912812" y="1143000"/>
              <a:chExt cx="1752600" cy="228600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D25489AB-01FC-BC4C-9565-876A6007CE01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79533F9F-C508-5D4A-AC5B-1160660B88BB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71FAD55B-B142-9A40-A85B-622A8EE57231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01A6B25-CA7C-0B4C-B63E-E40AFE0E8C1C}"/>
                </a:ext>
              </a:extLst>
            </p:cNvPr>
            <p:cNvGrpSpPr/>
            <p:nvPr/>
          </p:nvGrpSpPr>
          <p:grpSpPr>
            <a:xfrm>
              <a:off x="912812" y="1439333"/>
              <a:ext cx="1752600" cy="228600"/>
              <a:chOff x="912812" y="1143000"/>
              <a:chExt cx="1752600" cy="228600"/>
            </a:xfrm>
          </p:grpSpPr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40E1BF5C-DF0E-1843-A7DC-B4264EF416C1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09E1393F-806A-2D43-A109-79A8C16D1376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5A3167E0-7F0A-394E-A4FB-D4F93264D9E9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4CAEFDF-31B8-B545-AEB6-2343125FE2D2}"/>
                </a:ext>
              </a:extLst>
            </p:cNvPr>
            <p:cNvGrpSpPr/>
            <p:nvPr/>
          </p:nvGrpSpPr>
          <p:grpSpPr>
            <a:xfrm>
              <a:off x="912812" y="1735666"/>
              <a:ext cx="1752600" cy="228600"/>
              <a:chOff x="912812" y="1143000"/>
              <a:chExt cx="1752600" cy="228600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0F7EA5F0-F6E3-604B-AE9E-A0FD9FC88570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DA539189-9CF4-6C42-88D6-D2D298023DC9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299C16D4-76EB-EE48-B2B6-F5C75A5CD515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98B1B0A-3ECF-C746-9FC3-1BA0868119D4}"/>
                </a:ext>
              </a:extLst>
            </p:cNvPr>
            <p:cNvGrpSpPr/>
            <p:nvPr/>
          </p:nvGrpSpPr>
          <p:grpSpPr>
            <a:xfrm>
              <a:off x="912812" y="2031999"/>
              <a:ext cx="1752600" cy="228600"/>
              <a:chOff x="912812" y="1143000"/>
              <a:chExt cx="1752600" cy="228600"/>
            </a:xfrm>
          </p:grpSpPr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F4396AA8-63F9-1F4E-81F6-73ED29BEBCF8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8B277F16-D9F5-6A48-BE60-D9BBB2F8018E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64E2C01C-E22C-4842-9E05-AF297A8803E6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A6F249A-5491-CC4F-AA3A-D6BAD908828F}"/>
                </a:ext>
              </a:extLst>
            </p:cNvPr>
            <p:cNvGrpSpPr/>
            <p:nvPr/>
          </p:nvGrpSpPr>
          <p:grpSpPr>
            <a:xfrm>
              <a:off x="912812" y="2328332"/>
              <a:ext cx="1752600" cy="228600"/>
              <a:chOff x="912812" y="1143000"/>
              <a:chExt cx="1752600" cy="228600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F790F4D9-9F46-084D-8CD1-79DBB85E8A26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358D9FE8-D855-CF42-925A-B371B3F9E98A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C89614DF-86A0-9546-8CA9-EA27EB04B6DA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9F43A39-83C1-0B4E-9D2E-2F90F46A8EF8}"/>
                </a:ext>
              </a:extLst>
            </p:cNvPr>
            <p:cNvGrpSpPr/>
            <p:nvPr/>
          </p:nvGrpSpPr>
          <p:grpSpPr>
            <a:xfrm>
              <a:off x="912812" y="2624665"/>
              <a:ext cx="1752600" cy="228600"/>
              <a:chOff x="912812" y="1143000"/>
              <a:chExt cx="1752600" cy="228600"/>
            </a:xfrm>
          </p:grpSpPr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8D616CE6-5BE2-3C4F-A4E9-3D9922444551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5349B73A-689A-9B41-9FAC-4FEE579C31B1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F08BCBAB-BFD2-A744-BDA3-8340952660C4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1059E5E-189A-CE45-BF2E-CA614E1821E8}"/>
                </a:ext>
              </a:extLst>
            </p:cNvPr>
            <p:cNvGrpSpPr/>
            <p:nvPr/>
          </p:nvGrpSpPr>
          <p:grpSpPr>
            <a:xfrm>
              <a:off x="912812" y="2921000"/>
              <a:ext cx="1752600" cy="228600"/>
              <a:chOff x="912812" y="1143000"/>
              <a:chExt cx="1752600" cy="228600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22FC57AE-1BFC-CB4D-B505-951E207037AF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0BA202EB-4C08-0944-AFF2-5645C36FB625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20556CEC-05E2-904B-9894-C63BB08C172B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FA223FC-F439-1B4E-9E0B-3E26F175F340}"/>
              </a:ext>
            </a:extLst>
          </p:cNvPr>
          <p:cNvGrpSpPr/>
          <p:nvPr/>
        </p:nvGrpSpPr>
        <p:grpSpPr>
          <a:xfrm>
            <a:off x="7600950" y="1524000"/>
            <a:ext cx="1752600" cy="2160954"/>
            <a:chOff x="912812" y="1143000"/>
            <a:chExt cx="1752600" cy="2006600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B4D48CB4-3BBC-5441-90E4-CCC038D8AD3E}"/>
                </a:ext>
              </a:extLst>
            </p:cNvPr>
            <p:cNvGrpSpPr/>
            <p:nvPr/>
          </p:nvGrpSpPr>
          <p:grpSpPr>
            <a:xfrm>
              <a:off x="912812" y="1143000"/>
              <a:ext cx="1752600" cy="228600"/>
              <a:chOff x="912812" y="1143000"/>
              <a:chExt cx="1752600" cy="228600"/>
            </a:xfrm>
          </p:grpSpPr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9F77F7B4-07DC-0B41-9659-72935F28256E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42E39427-D0EC-054A-A4C2-654790C10ECA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id="{912C9D7C-1CEC-894F-8027-AE85D0BDD20A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729CA83-FAC3-E24E-B86F-B65CFC9F4B42}"/>
                </a:ext>
              </a:extLst>
            </p:cNvPr>
            <p:cNvGrpSpPr/>
            <p:nvPr/>
          </p:nvGrpSpPr>
          <p:grpSpPr>
            <a:xfrm>
              <a:off x="912812" y="1439333"/>
              <a:ext cx="1752600" cy="228600"/>
              <a:chOff x="912812" y="1143000"/>
              <a:chExt cx="1752600" cy="228600"/>
            </a:xfrm>
          </p:grpSpPr>
          <p:sp>
            <p:nvSpPr>
              <p:cNvPr id="124" name="Rounded Rectangle 123">
                <a:extLst>
                  <a:ext uri="{FF2B5EF4-FFF2-40B4-BE49-F238E27FC236}">
                    <a16:creationId xmlns:a16="http://schemas.microsoft.com/office/drawing/2014/main" id="{0DD19A31-30C3-7D42-80D0-B7126F3FB59C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125" name="Rounded Rectangle 124">
                <a:extLst>
                  <a:ext uri="{FF2B5EF4-FFF2-40B4-BE49-F238E27FC236}">
                    <a16:creationId xmlns:a16="http://schemas.microsoft.com/office/drawing/2014/main" id="{1A1DD053-D463-3143-B03C-2104046979B2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126" name="Rounded Rectangle 125">
                <a:extLst>
                  <a:ext uri="{FF2B5EF4-FFF2-40B4-BE49-F238E27FC236}">
                    <a16:creationId xmlns:a16="http://schemas.microsoft.com/office/drawing/2014/main" id="{333E6DB1-E8E8-7F47-A9C3-D049FB3FA48B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722FD3BF-B12B-004F-832E-95F4663672F5}"/>
                </a:ext>
              </a:extLst>
            </p:cNvPr>
            <p:cNvGrpSpPr/>
            <p:nvPr/>
          </p:nvGrpSpPr>
          <p:grpSpPr>
            <a:xfrm>
              <a:off x="912812" y="1735666"/>
              <a:ext cx="1752600" cy="228600"/>
              <a:chOff x="912812" y="1143000"/>
              <a:chExt cx="1752600" cy="228600"/>
            </a:xfrm>
          </p:grpSpPr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C48B41ED-27D0-F24E-87C1-814D132D6344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122" name="Rounded Rectangle 121">
                <a:extLst>
                  <a:ext uri="{FF2B5EF4-FFF2-40B4-BE49-F238E27FC236}">
                    <a16:creationId xmlns:a16="http://schemas.microsoft.com/office/drawing/2014/main" id="{E841DBA0-39B0-A94F-91DC-58DEA8615A1C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123" name="Rounded Rectangle 122">
                <a:extLst>
                  <a:ext uri="{FF2B5EF4-FFF2-40B4-BE49-F238E27FC236}">
                    <a16:creationId xmlns:a16="http://schemas.microsoft.com/office/drawing/2014/main" id="{331A3AF3-EAD5-1947-BA2C-EFC102C15311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D94A711-7E65-6241-8093-91C70C857C24}"/>
                </a:ext>
              </a:extLst>
            </p:cNvPr>
            <p:cNvGrpSpPr/>
            <p:nvPr/>
          </p:nvGrpSpPr>
          <p:grpSpPr>
            <a:xfrm>
              <a:off x="912812" y="2031999"/>
              <a:ext cx="1752600" cy="228600"/>
              <a:chOff x="912812" y="1143000"/>
              <a:chExt cx="1752600" cy="228600"/>
            </a:xfrm>
          </p:grpSpPr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04B724A4-83CF-1F40-A5CE-7149CE996B54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119" name="Rounded Rectangle 118">
                <a:extLst>
                  <a:ext uri="{FF2B5EF4-FFF2-40B4-BE49-F238E27FC236}">
                    <a16:creationId xmlns:a16="http://schemas.microsoft.com/office/drawing/2014/main" id="{B0A53F41-A0F7-2B46-9BA9-55B0E0CF13AB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120" name="Rounded Rectangle 119">
                <a:extLst>
                  <a:ext uri="{FF2B5EF4-FFF2-40B4-BE49-F238E27FC236}">
                    <a16:creationId xmlns:a16="http://schemas.microsoft.com/office/drawing/2014/main" id="{675DC866-A9C4-0543-845D-1B305CE89010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366FC013-E4A1-7344-BB97-18B366C08024}"/>
                </a:ext>
              </a:extLst>
            </p:cNvPr>
            <p:cNvGrpSpPr/>
            <p:nvPr/>
          </p:nvGrpSpPr>
          <p:grpSpPr>
            <a:xfrm>
              <a:off x="912812" y="2328332"/>
              <a:ext cx="1752600" cy="228600"/>
              <a:chOff x="912812" y="1143000"/>
              <a:chExt cx="1752600" cy="228600"/>
            </a:xfrm>
          </p:grpSpPr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CBCC5716-A93A-2544-B67F-CA71255AC91F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8CC09233-3C5B-D44C-A829-9FC9A05B0BC1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F9EF5650-742E-B44C-B217-2A942BE3380C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2E84C5A-86B5-7B41-85A7-8C89BB05BE40}"/>
                </a:ext>
              </a:extLst>
            </p:cNvPr>
            <p:cNvGrpSpPr/>
            <p:nvPr/>
          </p:nvGrpSpPr>
          <p:grpSpPr>
            <a:xfrm>
              <a:off x="912812" y="2624665"/>
              <a:ext cx="1752600" cy="228600"/>
              <a:chOff x="912812" y="1143000"/>
              <a:chExt cx="1752600" cy="228600"/>
            </a:xfrm>
          </p:grpSpPr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9B0E9F0F-AEB5-2E4B-B87C-C96471ED8D5E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113" name="Rounded Rectangle 112">
                <a:extLst>
                  <a:ext uri="{FF2B5EF4-FFF2-40B4-BE49-F238E27FC236}">
                    <a16:creationId xmlns:a16="http://schemas.microsoft.com/office/drawing/2014/main" id="{1218781E-B111-E44D-8C42-0ABB8BCFF488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C1742B27-2F0B-4042-B19D-C3EAA2BF8BCF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214C7342-9B5F-9F42-8E9E-1849B3210151}"/>
                </a:ext>
              </a:extLst>
            </p:cNvPr>
            <p:cNvGrpSpPr/>
            <p:nvPr/>
          </p:nvGrpSpPr>
          <p:grpSpPr>
            <a:xfrm>
              <a:off x="912812" y="2921000"/>
              <a:ext cx="1752600" cy="228600"/>
              <a:chOff x="912812" y="1143000"/>
              <a:chExt cx="1752600" cy="228600"/>
            </a:xfrm>
          </p:grpSpPr>
          <p:sp>
            <p:nvSpPr>
              <p:cNvPr id="109" name="Rounded Rectangle 108">
                <a:extLst>
                  <a:ext uri="{FF2B5EF4-FFF2-40B4-BE49-F238E27FC236}">
                    <a16:creationId xmlns:a16="http://schemas.microsoft.com/office/drawing/2014/main" id="{25DB79CA-98DD-7943-A1A8-E695785C9988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110" name="Rounded Rectangle 109">
                <a:extLst>
                  <a:ext uri="{FF2B5EF4-FFF2-40B4-BE49-F238E27FC236}">
                    <a16:creationId xmlns:a16="http://schemas.microsoft.com/office/drawing/2014/main" id="{39225EA2-6313-D240-A05D-7165D126F869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87212697-8ECF-2E4F-B009-E7851555CD2E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91E7570-2F1B-E74B-B98F-8BC23AF46E38}"/>
              </a:ext>
            </a:extLst>
          </p:cNvPr>
          <p:cNvGrpSpPr/>
          <p:nvPr/>
        </p:nvGrpSpPr>
        <p:grpSpPr>
          <a:xfrm>
            <a:off x="9982200" y="1524000"/>
            <a:ext cx="1752600" cy="2160954"/>
            <a:chOff x="912812" y="1143000"/>
            <a:chExt cx="1752600" cy="2006600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BDBEE17D-0E4B-F547-80DC-39B29D667902}"/>
                </a:ext>
              </a:extLst>
            </p:cNvPr>
            <p:cNvGrpSpPr/>
            <p:nvPr/>
          </p:nvGrpSpPr>
          <p:grpSpPr>
            <a:xfrm>
              <a:off x="912812" y="1143000"/>
              <a:ext cx="1752600" cy="228600"/>
              <a:chOff x="912812" y="1143000"/>
              <a:chExt cx="1752600" cy="228600"/>
            </a:xfrm>
          </p:grpSpPr>
          <p:sp>
            <p:nvSpPr>
              <p:cNvPr id="158" name="Rounded Rectangle 157">
                <a:extLst>
                  <a:ext uri="{FF2B5EF4-FFF2-40B4-BE49-F238E27FC236}">
                    <a16:creationId xmlns:a16="http://schemas.microsoft.com/office/drawing/2014/main" id="{E1E40B07-7D21-BA4D-BBAF-7497661BAD8E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159" name="Rounded Rectangle 158">
                <a:extLst>
                  <a:ext uri="{FF2B5EF4-FFF2-40B4-BE49-F238E27FC236}">
                    <a16:creationId xmlns:a16="http://schemas.microsoft.com/office/drawing/2014/main" id="{DED0853E-0211-9F44-B965-A023A42729F1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160" name="Rounded Rectangle 159">
                <a:extLst>
                  <a:ext uri="{FF2B5EF4-FFF2-40B4-BE49-F238E27FC236}">
                    <a16:creationId xmlns:a16="http://schemas.microsoft.com/office/drawing/2014/main" id="{01BE8160-1992-7647-A7D9-3613E3CE52B2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89D9B03-3D4E-A74F-B77E-30A3A5697987}"/>
                </a:ext>
              </a:extLst>
            </p:cNvPr>
            <p:cNvGrpSpPr/>
            <p:nvPr/>
          </p:nvGrpSpPr>
          <p:grpSpPr>
            <a:xfrm>
              <a:off x="912812" y="1439333"/>
              <a:ext cx="1752600" cy="228600"/>
              <a:chOff x="912812" y="1143000"/>
              <a:chExt cx="1752600" cy="228600"/>
            </a:xfrm>
          </p:grpSpPr>
          <p:sp>
            <p:nvSpPr>
              <p:cNvPr id="155" name="Rounded Rectangle 154">
                <a:extLst>
                  <a:ext uri="{FF2B5EF4-FFF2-40B4-BE49-F238E27FC236}">
                    <a16:creationId xmlns:a16="http://schemas.microsoft.com/office/drawing/2014/main" id="{13ABD7AD-63D8-404A-B638-EE6A04CE9CF9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 dirty="0">
                  <a:latin typeface="+mj-lt"/>
                </a:endParaRPr>
              </a:p>
            </p:txBody>
          </p:sp>
          <p:sp>
            <p:nvSpPr>
              <p:cNvPr id="156" name="Rounded Rectangle 155">
                <a:extLst>
                  <a:ext uri="{FF2B5EF4-FFF2-40B4-BE49-F238E27FC236}">
                    <a16:creationId xmlns:a16="http://schemas.microsoft.com/office/drawing/2014/main" id="{C3F20836-0D75-7145-9998-C9406260E68A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157" name="Rounded Rectangle 156">
                <a:extLst>
                  <a:ext uri="{FF2B5EF4-FFF2-40B4-BE49-F238E27FC236}">
                    <a16:creationId xmlns:a16="http://schemas.microsoft.com/office/drawing/2014/main" id="{4F15EDF8-96B8-C448-A2CF-541C40A2AE01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16223AF-3866-CD41-8665-C66B549F7A76}"/>
                </a:ext>
              </a:extLst>
            </p:cNvPr>
            <p:cNvGrpSpPr/>
            <p:nvPr/>
          </p:nvGrpSpPr>
          <p:grpSpPr>
            <a:xfrm>
              <a:off x="912812" y="1735666"/>
              <a:ext cx="1752600" cy="228600"/>
              <a:chOff x="912812" y="1143000"/>
              <a:chExt cx="1752600" cy="228600"/>
            </a:xfrm>
          </p:grpSpPr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BC76074C-6983-CB44-B6D0-22879B1751BB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 dirty="0">
                  <a:latin typeface="+mj-lt"/>
                </a:endParaRPr>
              </a:p>
            </p:txBody>
          </p:sp>
          <p:sp>
            <p:nvSpPr>
              <p:cNvPr id="153" name="Rounded Rectangle 152">
                <a:extLst>
                  <a:ext uri="{FF2B5EF4-FFF2-40B4-BE49-F238E27FC236}">
                    <a16:creationId xmlns:a16="http://schemas.microsoft.com/office/drawing/2014/main" id="{DAD6EA60-E70C-9248-A39E-942BF412C79F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 dirty="0">
                  <a:latin typeface="+mj-lt"/>
                </a:endParaRPr>
              </a:p>
            </p:txBody>
          </p:sp>
          <p:sp>
            <p:nvSpPr>
              <p:cNvPr id="154" name="Rounded Rectangle 153">
                <a:extLst>
                  <a:ext uri="{FF2B5EF4-FFF2-40B4-BE49-F238E27FC236}">
                    <a16:creationId xmlns:a16="http://schemas.microsoft.com/office/drawing/2014/main" id="{ED95C5D3-B6B4-1649-85DF-6658BE40CD13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 dirty="0">
                  <a:latin typeface="+mj-lt"/>
                </a:endParaRP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87249BAE-34F8-2644-921F-B4FF2C6E69FF}"/>
                </a:ext>
              </a:extLst>
            </p:cNvPr>
            <p:cNvGrpSpPr/>
            <p:nvPr/>
          </p:nvGrpSpPr>
          <p:grpSpPr>
            <a:xfrm>
              <a:off x="912812" y="2031999"/>
              <a:ext cx="1752600" cy="228600"/>
              <a:chOff x="912812" y="1143000"/>
              <a:chExt cx="1752600" cy="228600"/>
            </a:xfrm>
          </p:grpSpPr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B968B7D1-C502-6A49-BCF9-A21EC87B5F97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 dirty="0">
                  <a:latin typeface="+mj-lt"/>
                </a:endParaRPr>
              </a:p>
            </p:txBody>
          </p:sp>
          <p:sp>
            <p:nvSpPr>
              <p:cNvPr id="150" name="Rounded Rectangle 149">
                <a:extLst>
                  <a:ext uri="{FF2B5EF4-FFF2-40B4-BE49-F238E27FC236}">
                    <a16:creationId xmlns:a16="http://schemas.microsoft.com/office/drawing/2014/main" id="{B740E695-80F2-CB4A-BD32-0BBCF8E87C92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 dirty="0">
                  <a:latin typeface="+mj-lt"/>
                </a:endParaRPr>
              </a:p>
            </p:txBody>
          </p:sp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A4034144-58C9-D946-9D64-E40C9F40F253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 dirty="0">
                  <a:latin typeface="+mj-lt"/>
                </a:endParaRP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7430CDA8-4C98-BC42-9882-0530B580C559}"/>
                </a:ext>
              </a:extLst>
            </p:cNvPr>
            <p:cNvGrpSpPr/>
            <p:nvPr/>
          </p:nvGrpSpPr>
          <p:grpSpPr>
            <a:xfrm>
              <a:off x="912812" y="2328332"/>
              <a:ext cx="1752600" cy="228600"/>
              <a:chOff x="912812" y="1143000"/>
              <a:chExt cx="1752600" cy="228600"/>
            </a:xfrm>
          </p:grpSpPr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E9BEC863-458A-FC44-ADAC-AC5218C2904E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 dirty="0">
                  <a:latin typeface="+mj-lt"/>
                </a:endParaRPr>
              </a:p>
            </p:txBody>
          </p:sp>
          <p:sp>
            <p:nvSpPr>
              <p:cNvPr id="147" name="Rounded Rectangle 146">
                <a:extLst>
                  <a:ext uri="{FF2B5EF4-FFF2-40B4-BE49-F238E27FC236}">
                    <a16:creationId xmlns:a16="http://schemas.microsoft.com/office/drawing/2014/main" id="{4B96DEDC-F1D3-9047-AAED-503EC04993BA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 dirty="0">
                  <a:latin typeface="+mj-lt"/>
                </a:endParaRPr>
              </a:p>
            </p:txBody>
          </p:sp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89C43187-4DCE-0443-B5DF-0EDF729A98C1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 dirty="0">
                  <a:latin typeface="+mj-lt"/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05F532E-A19E-084F-9757-DD62AF610119}"/>
                </a:ext>
              </a:extLst>
            </p:cNvPr>
            <p:cNvGrpSpPr/>
            <p:nvPr/>
          </p:nvGrpSpPr>
          <p:grpSpPr>
            <a:xfrm>
              <a:off x="912812" y="2624665"/>
              <a:ext cx="1752600" cy="228600"/>
              <a:chOff x="912812" y="1143000"/>
              <a:chExt cx="1752600" cy="228600"/>
            </a:xfrm>
          </p:grpSpPr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0E9F5F05-FFFA-5F4A-B1AA-46867B479369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 dirty="0">
                  <a:latin typeface="+mj-lt"/>
                </a:endParaRPr>
              </a:p>
            </p:txBody>
          </p:sp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524FAEAD-E947-174E-93C1-570EFEF8C5B0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 dirty="0">
                  <a:latin typeface="+mj-lt"/>
                </a:endParaRPr>
              </a:p>
            </p:txBody>
          </p:sp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02D39EFE-3455-6F4E-87E7-036A873E5942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 dirty="0">
                  <a:latin typeface="+mj-lt"/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9B4FF145-370C-064D-819A-1FAD09BF5A89}"/>
                </a:ext>
              </a:extLst>
            </p:cNvPr>
            <p:cNvGrpSpPr/>
            <p:nvPr/>
          </p:nvGrpSpPr>
          <p:grpSpPr>
            <a:xfrm>
              <a:off x="912812" y="2921000"/>
              <a:ext cx="1752600" cy="228600"/>
              <a:chOff x="912812" y="1143000"/>
              <a:chExt cx="1752600" cy="228600"/>
            </a:xfrm>
          </p:grpSpPr>
          <p:sp>
            <p:nvSpPr>
              <p:cNvPr id="140" name="Rounded Rectangle 139">
                <a:extLst>
                  <a:ext uri="{FF2B5EF4-FFF2-40B4-BE49-F238E27FC236}">
                    <a16:creationId xmlns:a16="http://schemas.microsoft.com/office/drawing/2014/main" id="{5FF904F4-1DCD-5840-BE5D-38A81B469846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 dirty="0">
                  <a:latin typeface="+mj-lt"/>
                </a:endParaRPr>
              </a:p>
            </p:txBody>
          </p:sp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24D90B50-0B80-4E41-AB58-7DA70FFB8E9E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 dirty="0">
                  <a:latin typeface="+mj-lt"/>
                </a:endParaRPr>
              </a:p>
            </p:txBody>
          </p:sp>
          <p:sp>
            <p:nvSpPr>
              <p:cNvPr id="142" name="Rounded Rectangle 141">
                <a:extLst>
                  <a:ext uri="{FF2B5EF4-FFF2-40B4-BE49-F238E27FC236}">
                    <a16:creationId xmlns:a16="http://schemas.microsoft.com/office/drawing/2014/main" id="{C3882107-92E6-9247-A502-82E0BBE0A300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 dirty="0">
                  <a:latin typeface="+mj-lt"/>
                </a:endParaRPr>
              </a:p>
            </p:txBody>
          </p:sp>
        </p:grpSp>
      </p:grpSp>
      <p:sp>
        <p:nvSpPr>
          <p:cNvPr id="161" name="Title 160">
            <a:extLst>
              <a:ext uri="{FF2B5EF4-FFF2-40B4-BE49-F238E27FC236}">
                <a16:creationId xmlns:a16="http://schemas.microsoft.com/office/drawing/2014/main" id="{1ABF9962-8979-374A-9E14-DBE1FAF4C0B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457201"/>
            <a:ext cx="10515600" cy="6858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4" name="Text Placeholder 162">
            <a:extLst>
              <a:ext uri="{FF2B5EF4-FFF2-40B4-BE49-F238E27FC236}">
                <a16:creationId xmlns:a16="http://schemas.microsoft.com/office/drawing/2014/main" id="{8BD1F6E5-E666-8448-A61C-8D93C959B0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4706815"/>
            <a:ext cx="1752600" cy="11255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5" name="Text Placeholder 162">
            <a:extLst>
              <a:ext uri="{FF2B5EF4-FFF2-40B4-BE49-F238E27FC236}">
                <a16:creationId xmlns:a16="http://schemas.microsoft.com/office/drawing/2014/main" id="{79461DAD-6BDB-FE4A-9680-1D022C8E77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852798"/>
            <a:ext cx="1752600" cy="7895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60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70%</a:t>
            </a:r>
          </a:p>
        </p:txBody>
      </p:sp>
      <p:sp>
        <p:nvSpPr>
          <p:cNvPr id="166" name="Text Placeholder 162">
            <a:extLst>
              <a:ext uri="{FF2B5EF4-FFF2-40B4-BE49-F238E27FC236}">
                <a16:creationId xmlns:a16="http://schemas.microsoft.com/office/drawing/2014/main" id="{14335D62-AC28-5C49-8D2C-5999E7FA78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43348" y="4706815"/>
            <a:ext cx="1752600" cy="11255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7" name="Text Placeholder 162">
            <a:extLst>
              <a:ext uri="{FF2B5EF4-FFF2-40B4-BE49-F238E27FC236}">
                <a16:creationId xmlns:a16="http://schemas.microsoft.com/office/drawing/2014/main" id="{CD1814E3-8FAA-3147-B486-B3136A9740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43348" y="3852798"/>
            <a:ext cx="1752600" cy="7895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60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168" name="Text Placeholder 162">
            <a:extLst>
              <a:ext uri="{FF2B5EF4-FFF2-40B4-BE49-F238E27FC236}">
                <a16:creationId xmlns:a16="http://schemas.microsoft.com/office/drawing/2014/main" id="{DDEDCEB9-5C06-1440-8D7F-371EFF895B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2080" y="4706815"/>
            <a:ext cx="1752600" cy="11255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9" name="Text Placeholder 162">
            <a:extLst>
              <a:ext uri="{FF2B5EF4-FFF2-40B4-BE49-F238E27FC236}">
                <a16:creationId xmlns:a16="http://schemas.microsoft.com/office/drawing/2014/main" id="{68447428-8EBE-4143-A913-C75DE1A16B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12080" y="3852798"/>
            <a:ext cx="1752600" cy="7895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6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65%</a:t>
            </a:r>
          </a:p>
        </p:txBody>
      </p:sp>
      <p:sp>
        <p:nvSpPr>
          <p:cNvPr id="170" name="Text Placeholder 162">
            <a:extLst>
              <a:ext uri="{FF2B5EF4-FFF2-40B4-BE49-F238E27FC236}">
                <a16:creationId xmlns:a16="http://schemas.microsoft.com/office/drawing/2014/main" id="{7F4010E1-B0CD-C443-BB29-6957C658D1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984377" y="4706815"/>
            <a:ext cx="1752600" cy="11255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1" name="Text Placeholder 162">
            <a:extLst>
              <a:ext uri="{FF2B5EF4-FFF2-40B4-BE49-F238E27FC236}">
                <a16:creationId xmlns:a16="http://schemas.microsoft.com/office/drawing/2014/main" id="{A7748F88-B436-F245-8AA5-536EA7F61D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4377" y="3852798"/>
            <a:ext cx="1752600" cy="7895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80%</a:t>
            </a:r>
          </a:p>
        </p:txBody>
      </p:sp>
      <p:sp>
        <p:nvSpPr>
          <p:cNvPr id="172" name="Text Placeholder 162">
            <a:extLst>
              <a:ext uri="{FF2B5EF4-FFF2-40B4-BE49-F238E27FC236}">
                <a16:creationId xmlns:a16="http://schemas.microsoft.com/office/drawing/2014/main" id="{F22245D0-4DB3-6742-B8FE-5A106B1955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06936" y="4706815"/>
            <a:ext cx="1752600" cy="11255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3" name="Text Placeholder 162">
            <a:extLst>
              <a:ext uri="{FF2B5EF4-FFF2-40B4-BE49-F238E27FC236}">
                <a16:creationId xmlns:a16="http://schemas.microsoft.com/office/drawing/2014/main" id="{9FB24D9A-4987-504B-B1B8-C61C9895A04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06936" y="3852798"/>
            <a:ext cx="1752600" cy="7895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600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361277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5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 Placeholder 179">
            <a:extLst>
              <a:ext uri="{FF2B5EF4-FFF2-40B4-BE49-F238E27FC236}">
                <a16:creationId xmlns:a16="http://schemas.microsoft.com/office/drawing/2014/main" id="{FB9CE0B0-9F71-364D-87D4-E284BBC318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48652" y="3852798"/>
            <a:ext cx="2680061" cy="789541"/>
          </a:xfrm>
        </p:spPr>
        <p:txBody>
          <a:bodyPr/>
          <a:lstStyle/>
          <a:p>
            <a:r>
              <a:rPr lang="en-US" sz="5000" dirty="0"/>
              <a:t>CHANNEL</a:t>
            </a:r>
          </a:p>
        </p:txBody>
      </p:sp>
      <p:sp>
        <p:nvSpPr>
          <p:cNvPr id="182" name="Text Placeholder 181">
            <a:extLst>
              <a:ext uri="{FF2B5EF4-FFF2-40B4-BE49-F238E27FC236}">
                <a16:creationId xmlns:a16="http://schemas.microsoft.com/office/drawing/2014/main" id="{1E845633-142B-6442-B9EC-A0F99AC4C8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OS</a:t>
            </a:r>
          </a:p>
        </p:txBody>
      </p:sp>
      <p:sp>
        <p:nvSpPr>
          <p:cNvPr id="178" name="Text Placeholder 177">
            <a:extLst>
              <a:ext uri="{FF2B5EF4-FFF2-40B4-BE49-F238E27FC236}">
                <a16:creationId xmlns:a16="http://schemas.microsoft.com/office/drawing/2014/main" id="{0FBB841A-1308-FF47-AC60-1741882A71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05400" y="3852798"/>
            <a:ext cx="2209800" cy="789541"/>
          </a:xfrm>
        </p:spPr>
        <p:txBody>
          <a:bodyPr/>
          <a:lstStyle/>
          <a:p>
            <a:r>
              <a:rPr lang="en-US" sz="5400" dirty="0"/>
              <a:t>DEVICE</a:t>
            </a:r>
          </a:p>
        </p:txBody>
      </p:sp>
      <p:sp>
        <p:nvSpPr>
          <p:cNvPr id="176" name="Text Placeholder 175">
            <a:extLst>
              <a:ext uri="{FF2B5EF4-FFF2-40B4-BE49-F238E27FC236}">
                <a16:creationId xmlns:a16="http://schemas.microsoft.com/office/drawing/2014/main" id="{2CCBA327-5D7F-0248-93E2-754389C0DE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</a:t>
            </a:r>
          </a:p>
        </p:txBody>
      </p:sp>
      <p:sp>
        <p:nvSpPr>
          <p:cNvPr id="169" name="Text Placeholder 168">
            <a:extLst>
              <a:ext uri="{FF2B5EF4-FFF2-40B4-BE49-F238E27FC236}">
                <a16:creationId xmlns:a16="http://schemas.microsoft.com/office/drawing/2014/main" id="{A9ED6BB9-8AFC-334E-A4D4-9610188CC9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4642340"/>
            <a:ext cx="11279777" cy="1225060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200000"/>
              </a:lnSpc>
            </a:pPr>
            <a:r>
              <a:rPr lang="en-US" sz="2800" b="1" dirty="0">
                <a:solidFill>
                  <a:srgbClr val="000000"/>
                </a:solidFill>
                <a:latin typeface="Helvetica Neue"/>
              </a:rPr>
              <a:t>Can you detect fraudulent click traffic for mobile app ads? </a:t>
            </a:r>
          </a:p>
          <a:p>
            <a:pPr algn="l">
              <a:lnSpc>
                <a:spcPct val="200000"/>
              </a:lnSpc>
            </a:pPr>
            <a:r>
              <a:rPr lang="en-US" sz="2800" b="1" dirty="0">
                <a:solidFill>
                  <a:srgbClr val="000000"/>
                </a:solidFill>
                <a:latin typeface="Helvetica Neue"/>
              </a:rPr>
              <a:t>Let’s predict if the click will convert to an actual download of the app.</a:t>
            </a:r>
          </a:p>
          <a:p>
            <a:pPr>
              <a:lnSpc>
                <a:spcPct val="200000"/>
              </a:lnSpc>
            </a:pPr>
            <a:endParaRPr lang="en-US" sz="2800" b="1" dirty="0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170" name="Text Placeholder 169">
            <a:extLst>
              <a:ext uri="{FF2B5EF4-FFF2-40B4-BE49-F238E27FC236}">
                <a16:creationId xmlns:a16="http://schemas.microsoft.com/office/drawing/2014/main" id="{2EECB7C2-A31D-6B46-9DBA-3A3820522B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852798"/>
            <a:ext cx="1752600" cy="789541"/>
          </a:xfrm>
        </p:spPr>
        <p:txBody>
          <a:bodyPr/>
          <a:lstStyle/>
          <a:p>
            <a:r>
              <a:rPr lang="en-US" dirty="0"/>
              <a:t>IP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9C9DEF69-85BF-0043-8C68-2849532D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TalkingData AdTracking Fraud Detection</a:t>
            </a:r>
          </a:p>
        </p:txBody>
      </p:sp>
    </p:spTree>
    <p:extLst>
      <p:ext uri="{BB962C8B-B14F-4D97-AF65-F5344CB8AC3E}">
        <p14:creationId xmlns:p14="http://schemas.microsoft.com/office/powerpoint/2010/main" val="222009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build="p"/>
      <p:bldP spid="182" grpId="0" build="p"/>
      <p:bldP spid="178" grpId="0" build="p"/>
      <p:bldP spid="176" grpId="0" build="p"/>
      <p:bldP spid="170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689BA69-A28B-4A3D-992A-6E14B980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/>
              <a:t>TalkingData AdTracking Fraud Detection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F0FC32-62E0-4A0A-8C0D-CCEF53220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1066800"/>
            <a:ext cx="11877675" cy="449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58565D-273C-46A0-B7AD-DC66F5D2C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084" y="5882388"/>
            <a:ext cx="6809916" cy="9455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A2D05C-8911-4ADB-8F93-34512B528A79}"/>
              </a:ext>
            </a:extLst>
          </p:cNvPr>
          <p:cNvSpPr txBox="1"/>
          <p:nvPr/>
        </p:nvSpPr>
        <p:spPr>
          <a:xfrm>
            <a:off x="314326" y="5260829"/>
            <a:ext cx="11720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Feature Engineering &amp; Feature Importance After running the </a:t>
            </a:r>
            <a:r>
              <a:rPr lang="en-US" sz="2400" b="1" dirty="0" err="1"/>
              <a:t>XGBoost</a:t>
            </a:r>
            <a:r>
              <a:rPr lang="en-US" sz="2400" b="1" dirty="0"/>
              <a:t> Classifier (Using Confidence Rate as an added metric)</a:t>
            </a:r>
          </a:p>
        </p:txBody>
      </p:sp>
    </p:spTree>
    <p:extLst>
      <p:ext uri="{BB962C8B-B14F-4D97-AF65-F5344CB8AC3E}">
        <p14:creationId xmlns:p14="http://schemas.microsoft.com/office/powerpoint/2010/main" val="341788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689BA69-A28B-4A3D-992A-6E14B980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/>
              <a:t>TalkingData AdTracking Fraud Detection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2EB4F5-0153-4A15-B120-486D39A8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668"/>
            <a:ext cx="12192000" cy="472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31D82A-A7AD-4AEF-8470-8BF34A369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084" y="5943600"/>
            <a:ext cx="6809916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9D1F3C-6E35-44D6-A314-1216D46F6908}"/>
              </a:ext>
            </a:extLst>
          </p:cNvPr>
          <p:cNvSpPr txBox="1"/>
          <p:nvPr/>
        </p:nvSpPr>
        <p:spPr>
          <a:xfrm>
            <a:off x="228600" y="5642304"/>
            <a:ext cx="1203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Apply all the groupby transformations, then XG Boost Classifier. The feature importances are MinMax scaled and then plotted ordered by the mean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160263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689BA69-A28B-4A3D-992A-6E14B980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TalkingData AdTracking Fraud Detection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1A7EE8-5763-4981-B62D-495314453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3553"/>
            <a:ext cx="11353800" cy="42971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30D3F6-AD5A-490B-8ED2-3F1A8BDFE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084" y="5882388"/>
            <a:ext cx="6809916" cy="9455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92EA76-5792-4903-813A-89FA5D0B53C3}"/>
              </a:ext>
            </a:extLst>
          </p:cNvPr>
          <p:cNvSpPr txBox="1"/>
          <p:nvPr/>
        </p:nvSpPr>
        <p:spPr>
          <a:xfrm>
            <a:off x="990600" y="5236057"/>
            <a:ext cx="1120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 Engineering – Using Previous and Future Clicks as metrics (Clicks on app ad before &amp; after. Has the user previously or subsequently clicked with the exact same </a:t>
            </a:r>
            <a:r>
              <a:rPr lang="en-US" b="1" dirty="0" err="1"/>
              <a:t>ip</a:t>
            </a:r>
            <a:r>
              <a:rPr lang="en-US" b="1" dirty="0"/>
              <a:t>-app-device-</a:t>
            </a:r>
            <a:r>
              <a:rPr lang="en-US" b="1" dirty="0" err="1"/>
              <a:t>os</a:t>
            </a:r>
            <a:r>
              <a:rPr lang="en-US" b="1" dirty="0"/>
              <a:t>-channel)</a:t>
            </a:r>
          </a:p>
        </p:txBody>
      </p:sp>
    </p:spTree>
    <p:extLst>
      <p:ext uri="{BB962C8B-B14F-4D97-AF65-F5344CB8AC3E}">
        <p14:creationId xmlns:p14="http://schemas.microsoft.com/office/powerpoint/2010/main" val="7848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689BA69-A28B-4A3D-992A-6E14B980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/>
              <a:t>TalkingData AdTracking Fraud Detection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CCF19D-4B86-43B6-A15D-D973C88C4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084" y="5882388"/>
            <a:ext cx="6809916" cy="9455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A0F704-B48C-4A87-BC9E-360C67EE985C}"/>
              </a:ext>
            </a:extLst>
          </p:cNvPr>
          <p:cNvSpPr txBox="1"/>
          <p:nvPr/>
        </p:nvSpPr>
        <p:spPr>
          <a:xfrm>
            <a:off x="914400" y="1066800"/>
            <a:ext cx="9982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SUMMARY OF OBSERVATIONS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CHANNEL-OS Confidence Rate -&gt; Provides the greatest boost to the algorithm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APP-CHANNEL Confidence Rate -&gt; Provides the greatest boost to the algorithm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DEVICE -&gt; Most important feature contributing to the predictive analysis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When Click Time overlaps Attributed Time or is &lt;= 10 secs, the sample can be considered ‘fraudulent’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Although the XGBoost Classifier adjusts the accuracy of the prediction, it takes care of overfitting the data which is an essential element in predictive analysis.</a:t>
            </a:r>
          </a:p>
        </p:txBody>
      </p:sp>
    </p:spTree>
    <p:extLst>
      <p:ext uri="{BB962C8B-B14F-4D97-AF65-F5344CB8AC3E}">
        <p14:creationId xmlns:p14="http://schemas.microsoft.com/office/powerpoint/2010/main" val="289776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689BA69-A28B-4A3D-992A-6E14B980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/>
              <a:t>TalkingData AdTracking Fraud Detection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2F93D9-5646-4AA6-8FFD-61CCE9F1FBE9}"/>
              </a:ext>
            </a:extLst>
          </p:cNvPr>
          <p:cNvSpPr txBox="1"/>
          <p:nvPr/>
        </p:nvSpPr>
        <p:spPr>
          <a:xfrm>
            <a:off x="838200" y="1828800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Factors associated with the risk of Click Fraud:</a:t>
            </a:r>
          </a:p>
          <a:p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Resulting in misleading click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Wasted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Ad channels can drive up costs by simply clicking on the ad at a large scale </a:t>
            </a:r>
            <a:endParaRPr lang="en-US" sz="28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A61B1F3-02F5-4798-BC17-11AB973B3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132" y="5867400"/>
            <a:ext cx="6591867" cy="96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689BA69-A28B-4A3D-992A-6E14B980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/>
              <a:t>TalkingData AdTracking Fraud Detection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2F93D9-5646-4AA6-8FFD-61CCE9F1FBE9}"/>
              </a:ext>
            </a:extLst>
          </p:cNvPr>
          <p:cNvSpPr txBox="1"/>
          <p:nvPr/>
        </p:nvSpPr>
        <p:spPr>
          <a:xfrm>
            <a:off x="6400800" y="1371600"/>
            <a:ext cx="52578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NOW</a:t>
            </a:r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/>
              <a:t>Challenged to build an algorithm that predicts whether a user will </a:t>
            </a:r>
            <a:r>
              <a:rPr lang="en-US" sz="3000" b="1" dirty="0">
                <a:solidFill>
                  <a:srgbClr val="FF0000"/>
                </a:solidFill>
              </a:rPr>
              <a:t>download an app </a:t>
            </a:r>
            <a:r>
              <a:rPr lang="en-US" sz="3000" b="1" dirty="0"/>
              <a:t>after clicking a mobile app 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BD0BF-E6D1-49A1-827E-6B49844D5D7E}"/>
              </a:ext>
            </a:extLst>
          </p:cNvPr>
          <p:cNvSpPr txBox="1"/>
          <p:nvPr/>
        </p:nvSpPr>
        <p:spPr>
          <a:xfrm>
            <a:off x="990600" y="1371600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THEN</a:t>
            </a:r>
          </a:p>
          <a:p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Flag IP addresses who produce lots of clicks, but never end up installing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Create IP blacklist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Create device blacklist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AB4CD-B384-44F5-8750-7EFDABE0F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084" y="5882388"/>
            <a:ext cx="6809916" cy="94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2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689BA69-A28B-4A3D-992A-6E14B980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/>
              <a:t>TalkingData AdTracking Fraud Detection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2F93D9-5646-4AA6-8FFD-61CCE9F1FBE9}"/>
              </a:ext>
            </a:extLst>
          </p:cNvPr>
          <p:cNvSpPr txBox="1"/>
          <p:nvPr/>
        </p:nvSpPr>
        <p:spPr>
          <a:xfrm>
            <a:off x="838200" y="1828800"/>
            <a:ext cx="109728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Files Provided:</a:t>
            </a:r>
          </a:p>
          <a:p>
            <a:endParaRPr lang="en-US" sz="3000" b="1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0000"/>
                </a:solidFill>
              </a:rPr>
              <a:t>train.csv - the training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0000"/>
                </a:solidFill>
              </a:rPr>
              <a:t>train_sample.csv - 100,000 randomly-selected rows of training data, to inspect data before downloading full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0000"/>
                </a:solidFill>
              </a:rPr>
              <a:t>test.csv - the test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69DD19-ECCB-4024-B8CB-73D153EE3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084" y="5882388"/>
            <a:ext cx="6809916" cy="94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7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689BA69-A28B-4A3D-992A-6E14B980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1143000"/>
          </a:xfrm>
        </p:spPr>
        <p:txBody>
          <a:bodyPr/>
          <a:lstStyle/>
          <a:p>
            <a:r>
              <a:rPr lang="en-US" b="1" dirty="0"/>
              <a:t>TalkingData AdTracking Fraud Detection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C5463F-1C34-44C2-8BD9-3040CAE2A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085033"/>
              </p:ext>
            </p:extLst>
          </p:nvPr>
        </p:nvGraphicFramePr>
        <p:xfrm>
          <a:off x="838200" y="1384184"/>
          <a:ext cx="113538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038">
                  <a:extLst>
                    <a:ext uri="{9D8B030D-6E8A-4147-A177-3AD203B41FA5}">
                      <a16:colId xmlns:a16="http://schemas.microsoft.com/office/drawing/2014/main" val="2099342446"/>
                    </a:ext>
                  </a:extLst>
                </a:gridCol>
                <a:gridCol w="9501762">
                  <a:extLst>
                    <a:ext uri="{9D8B030D-6E8A-4147-A177-3AD203B41FA5}">
                      <a16:colId xmlns:a16="http://schemas.microsoft.com/office/drawing/2014/main" val="2689327473"/>
                    </a:ext>
                  </a:extLst>
                </a:gridCol>
              </a:tblGrid>
              <a:tr h="348765">
                <a:tc>
                  <a:txBody>
                    <a:bodyPr/>
                    <a:lstStyle/>
                    <a:p>
                      <a:r>
                        <a:rPr lang="en-US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438665"/>
                  </a:ext>
                </a:extLst>
              </a:tr>
              <a:tr h="377828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address of click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257601"/>
                  </a:ext>
                </a:extLst>
              </a:tr>
              <a:tr h="377828">
                <a:tc>
                  <a:txBody>
                    <a:bodyPr/>
                    <a:lstStyle/>
                    <a:p>
                      <a:r>
                        <a:rPr lang="en-US" sz="2000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id for marketing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795956"/>
                  </a:ext>
                </a:extLst>
              </a:tr>
              <a:tr h="377828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 type id of user mobile phone (e.g., iphone 6 plus, iphone 7, huawei mate 7, etc.)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756974"/>
                  </a:ext>
                </a:extLst>
              </a:tr>
              <a:tr h="377828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version id of user mobile phone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234777"/>
                  </a:ext>
                </a:extLst>
              </a:tr>
              <a:tr h="377828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 id of mobile ad publisher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30692"/>
                  </a:ext>
                </a:extLst>
              </a:tr>
              <a:tr h="377828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click_time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timestamp of click (UTC)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9603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attributed_time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user downloads the app after clicking an ad, this is the time of the app download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46869"/>
                  </a:ext>
                </a:extLst>
              </a:tr>
              <a:tr h="256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is_attributed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target that is to be predicted, indicating the app was downloaded</a:t>
                      </a:r>
                    </a:p>
                  </a:txBody>
                  <a:tcPr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2558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A6A7F30-626D-4944-B780-F2FFA43C0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084" y="5882388"/>
            <a:ext cx="6809916" cy="94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9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689BA69-A28B-4A3D-992A-6E14B980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/>
              <a:t>TalkingData AdTracking Fraud Detection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3A2135-85FD-459F-91B6-F669191A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914400"/>
            <a:ext cx="6234113" cy="4095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CD8359-3792-45CD-891C-F815B9106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084" y="5882388"/>
            <a:ext cx="6809916" cy="94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7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689BA69-A28B-4A3D-992A-6E14B980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/>
              <a:t>TalkingData AdTracking Fraud Detection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11F30-1A21-46FE-AC4C-CB566D953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084" y="5882388"/>
            <a:ext cx="6809916" cy="9455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569C0A7-C80E-46AD-8AA4-503840E00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75612"/>
            <a:ext cx="5934075" cy="3952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9DB6ED-862D-47AF-933F-26CBA77B5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275" y="975612"/>
            <a:ext cx="5288573" cy="39011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9F38B0-AA76-491C-A80E-122AF8DAF0BE}"/>
              </a:ext>
            </a:extLst>
          </p:cNvPr>
          <p:cNvSpPr/>
          <p:nvPr/>
        </p:nvSpPr>
        <p:spPr>
          <a:xfrm>
            <a:off x="228600" y="51816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The [Attributed Time – Click Time] data in seconds shows the time between clicking on the app and the download time</a:t>
            </a:r>
          </a:p>
          <a:p>
            <a:r>
              <a:rPr lang="en-US" b="1" dirty="0"/>
              <a:t>The range of this is 2 sec to 46,341 (12.9 hours)</a:t>
            </a:r>
          </a:p>
        </p:txBody>
      </p:sp>
    </p:spTree>
    <p:extLst>
      <p:ext uri="{BB962C8B-B14F-4D97-AF65-F5344CB8AC3E}">
        <p14:creationId xmlns:p14="http://schemas.microsoft.com/office/powerpoint/2010/main" val="49715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689BA69-A28B-4A3D-992A-6E14B980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/>
              <a:t>TalkingData AdTracking Fraud Detection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A7D9E0-ED58-47B7-AB75-F4880A042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03602"/>
              </p:ext>
            </p:extLst>
          </p:nvPr>
        </p:nvGraphicFramePr>
        <p:xfrm>
          <a:off x="990600" y="1143000"/>
          <a:ext cx="10896600" cy="3816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150">
                  <a:extLst>
                    <a:ext uri="{9D8B030D-6E8A-4147-A177-3AD203B41FA5}">
                      <a16:colId xmlns:a16="http://schemas.microsoft.com/office/drawing/2014/main" val="3277601988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4060536086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2267104171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1170134934"/>
                    </a:ext>
                  </a:extLst>
                </a:gridCol>
              </a:tblGrid>
              <a:tr h="41964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089966"/>
                  </a:ext>
                </a:extLst>
              </a:tr>
              <a:tr h="467922">
                <a:tc>
                  <a:txBody>
                    <a:bodyPr/>
                    <a:lstStyle/>
                    <a:p>
                      <a:r>
                        <a:rPr lang="en-US" dirty="0"/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Data – Test 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711524"/>
                  </a:ext>
                </a:extLst>
              </a:tr>
              <a:tr h="929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 Classifier</a:t>
                      </a:r>
                    </a:p>
                    <a:p>
                      <a:r>
                        <a:rPr lang="en-US" dirty="0"/>
                        <a:t>(After running the SMOTE algorithm)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Data – Test Split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646930"/>
                  </a:ext>
                </a:extLst>
              </a:tr>
              <a:tr h="929244">
                <a:tc>
                  <a:txBody>
                    <a:bodyPr/>
                    <a:lstStyle/>
                    <a:p>
                      <a:r>
                        <a:rPr lang="en-US" dirty="0"/>
                        <a:t>XGBoost Classifier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(After running the SMOTE algorithm)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Data – Test Split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26180"/>
                  </a:ext>
                </a:extLst>
              </a:tr>
              <a:tr h="4196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569205"/>
                  </a:ext>
                </a:extLst>
              </a:tr>
              <a:tr h="650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XGBoost Classifier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243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D8F4802-7DAE-4F44-9BE1-22D786FAE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084" y="5882388"/>
            <a:ext cx="6809916" cy="94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3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689BA69-A28B-4A3D-992A-6E14B980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/>
              <a:t>TalkingData AdTracking Fraud Detection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58565D-273C-46A0-B7AD-DC66F5D2C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084" y="5882388"/>
            <a:ext cx="6809916" cy="9455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A2D05C-8911-4ADB-8F93-34512B528A79}"/>
              </a:ext>
            </a:extLst>
          </p:cNvPr>
          <p:cNvSpPr txBox="1"/>
          <p:nvPr/>
        </p:nvSpPr>
        <p:spPr>
          <a:xfrm>
            <a:off x="8001000" y="1163844"/>
            <a:ext cx="41148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Confidence Rate </a:t>
            </a:r>
          </a:p>
          <a:p>
            <a:r>
              <a:rPr lang="en-US" sz="2000" b="1" dirty="0"/>
              <a:t>1)some IPs, apps, devices, etc. might have higher frequencies of is_attributed.</a:t>
            </a:r>
          </a:p>
          <a:p>
            <a:endParaRPr lang="en-US" sz="2000" b="1" dirty="0"/>
          </a:p>
          <a:p>
            <a:r>
              <a:rPr lang="en-US" sz="2000" b="1" dirty="0"/>
              <a:t>2)conf_is_attributed=log(viewscategory_1)log(100000) where the value 100000 has been chosen arbitrarily to such that if a given category has 1000 views, then it gets a confidence weight of 60%, if it has 100 views then only a confidence weight of 40% etc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5D000A-ADA2-40A9-B98F-E0FF805A3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349761"/>
              </p:ext>
            </p:extLst>
          </p:nvPr>
        </p:nvGraphicFramePr>
        <p:xfrm>
          <a:off x="1141252" y="956249"/>
          <a:ext cx="6809916" cy="4627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60">
                  <a:extLst>
                    <a:ext uri="{9D8B030D-6E8A-4147-A177-3AD203B41FA5}">
                      <a16:colId xmlns:a16="http://schemas.microsoft.com/office/drawing/2014/main" val="4115300926"/>
                    </a:ext>
                  </a:extLst>
                </a:gridCol>
                <a:gridCol w="1133371">
                  <a:extLst>
                    <a:ext uri="{9D8B030D-6E8A-4147-A177-3AD203B41FA5}">
                      <a16:colId xmlns:a16="http://schemas.microsoft.com/office/drawing/2014/main" val="2671804073"/>
                    </a:ext>
                  </a:extLst>
                </a:gridCol>
                <a:gridCol w="999717">
                  <a:extLst>
                    <a:ext uri="{9D8B030D-6E8A-4147-A177-3AD203B41FA5}">
                      <a16:colId xmlns:a16="http://schemas.microsoft.com/office/drawing/2014/main" val="3844369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73702262"/>
                    </a:ext>
                  </a:extLst>
                </a:gridCol>
                <a:gridCol w="635968">
                  <a:extLst>
                    <a:ext uri="{9D8B030D-6E8A-4147-A177-3AD203B41FA5}">
                      <a16:colId xmlns:a16="http://schemas.microsoft.com/office/drawing/2014/main" val="4294282930"/>
                    </a:ext>
                  </a:extLst>
                </a:gridCol>
              </a:tblGrid>
              <a:tr h="387416">
                <a:tc>
                  <a:txBody>
                    <a:bodyPr/>
                    <a:lstStyle/>
                    <a:p>
                      <a:r>
                        <a:rPr lang="en-US" dirty="0"/>
                        <a:t>Confidence 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33067"/>
                  </a:ext>
                </a:extLst>
              </a:tr>
              <a:tr h="387416">
                <a:tc>
                  <a:txBody>
                    <a:bodyPr/>
                    <a:lstStyle/>
                    <a:p>
                      <a:r>
                        <a:rPr lang="en-US" dirty="0"/>
                        <a:t>ip_confRate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6437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789032"/>
                  </a:ext>
                </a:extLst>
              </a:tr>
              <a:tr h="387416">
                <a:tc>
                  <a:txBody>
                    <a:bodyPr/>
                    <a:lstStyle/>
                    <a:p>
                      <a:r>
                        <a:rPr lang="en-US" dirty="0"/>
                        <a:t>app_confRate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141851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4672.9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470988"/>
                  </a:ext>
                </a:extLst>
              </a:tr>
              <a:tr h="387416">
                <a:tc>
                  <a:txBody>
                    <a:bodyPr/>
                    <a:lstStyle/>
                    <a:p>
                      <a:r>
                        <a:rPr lang="en-US" dirty="0"/>
                        <a:t>device_confRate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938053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886543"/>
                  </a:ext>
                </a:extLst>
              </a:tr>
              <a:tr h="387416">
                <a:tc>
                  <a:txBody>
                    <a:bodyPr/>
                    <a:lstStyle/>
                    <a:p>
                      <a:r>
                        <a:rPr lang="en-US" dirty="0"/>
                        <a:t>os_confRate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239642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637145"/>
                  </a:ext>
                </a:extLst>
              </a:tr>
              <a:tr h="387416">
                <a:tc>
                  <a:txBody>
                    <a:bodyPr/>
                    <a:lstStyle/>
                    <a:p>
                      <a:r>
                        <a:rPr lang="en-US" dirty="0"/>
                        <a:t>channel_confRate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92534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highlight>
                            <a:srgbClr val="C2C2C2"/>
                          </a:highlight>
                        </a:rPr>
                        <a:t>6493.51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284494"/>
                  </a:ext>
                </a:extLst>
              </a:tr>
              <a:tr h="387416">
                <a:tc>
                  <a:txBody>
                    <a:bodyPr/>
                    <a:lstStyle/>
                    <a:p>
                      <a:r>
                        <a:rPr lang="en-US" dirty="0"/>
                        <a:t>app_channel_confRate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61413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1915.71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875016"/>
                  </a:ext>
                </a:extLst>
              </a:tr>
              <a:tr h="387416">
                <a:tc>
                  <a:txBody>
                    <a:bodyPr/>
                    <a:lstStyle/>
                    <a:p>
                      <a:r>
                        <a:rPr lang="en-US" dirty="0"/>
                        <a:t>app_os_confRate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34853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352.24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555050"/>
                  </a:ext>
                </a:extLst>
              </a:tr>
              <a:tr h="387416">
                <a:tc>
                  <a:txBody>
                    <a:bodyPr/>
                    <a:lstStyle/>
                    <a:p>
                      <a:r>
                        <a:rPr lang="en-US" dirty="0"/>
                        <a:t>app_device_confRate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134290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1342.28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68180"/>
                  </a:ext>
                </a:extLst>
              </a:tr>
              <a:tr h="387416">
                <a:tc>
                  <a:txBody>
                    <a:bodyPr/>
                    <a:lstStyle/>
                    <a:p>
                      <a:r>
                        <a:rPr lang="en-US" dirty="0"/>
                        <a:t>channel_os_confRate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22462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822768"/>
                  </a:ext>
                </a:extLst>
              </a:tr>
              <a:tr h="387416">
                <a:tc>
                  <a:txBody>
                    <a:bodyPr/>
                    <a:lstStyle/>
                    <a:p>
                      <a:r>
                        <a:rPr lang="en-US" dirty="0"/>
                        <a:t>channel_device_confRate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87519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720376"/>
                  </a:ext>
                </a:extLst>
              </a:tr>
              <a:tr h="295189">
                <a:tc>
                  <a:txBody>
                    <a:bodyPr/>
                    <a:lstStyle/>
                    <a:p>
                      <a:r>
                        <a:rPr lang="en-US" dirty="0"/>
                        <a:t>os_device_confRate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233133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43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22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rgbClr val="19232F"/>
      </a:dk1>
      <a:lt1>
        <a:srgbClr val="FFFFFF"/>
      </a:lt1>
      <a:dk2>
        <a:srgbClr val="FF733B"/>
      </a:dk2>
      <a:lt2>
        <a:srgbClr val="E7E6E6"/>
      </a:lt2>
      <a:accent1>
        <a:srgbClr val="FF733B"/>
      </a:accent1>
      <a:accent2>
        <a:srgbClr val="FEB048"/>
      </a:accent2>
      <a:accent3>
        <a:srgbClr val="19232F"/>
      </a:accent3>
      <a:accent4>
        <a:srgbClr val="36A7F7"/>
      </a:accent4>
      <a:accent5>
        <a:srgbClr val="2CCB70"/>
      </a:accent5>
      <a:accent6>
        <a:srgbClr val="FF2F5F"/>
      </a:accent6>
      <a:hlink>
        <a:srgbClr val="36A7F7"/>
      </a:hlink>
      <a:folHlink>
        <a:srgbClr val="36A7F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6E7954-57BC-4B8B-AFC7-D6752B1CDA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C2B9D9-A214-439D-9534-380C98C8483C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dcmitype/"/>
    <ds:schemaRef ds:uri="http://schemas.microsoft.com/sharepoint/v3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1B6247A-1A56-47CA-ADDC-4944870997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727</Words>
  <Application>Microsoft Office PowerPoint</Application>
  <PresentationFormat>Widescreen</PresentationFormat>
  <Paragraphs>160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Neue</vt:lpstr>
      <vt:lpstr>Office Theme</vt:lpstr>
      <vt:lpstr>TalkingData AdTracking Fraud Detection</vt:lpstr>
      <vt:lpstr>TalkingData AdTracking Fraud Detection</vt:lpstr>
      <vt:lpstr>TalkingData AdTracking Fraud Detection</vt:lpstr>
      <vt:lpstr>TalkingData AdTracking Fraud Detection</vt:lpstr>
      <vt:lpstr>TalkingData AdTracking Fraud Detection</vt:lpstr>
      <vt:lpstr>TalkingData AdTracking Fraud Detection</vt:lpstr>
      <vt:lpstr>TalkingData AdTracking Fraud Detection</vt:lpstr>
      <vt:lpstr>TalkingData AdTracking Fraud Detection</vt:lpstr>
      <vt:lpstr>TalkingData AdTracking Fraud Detection</vt:lpstr>
      <vt:lpstr>TalkingData AdTracking Fraud Detection</vt:lpstr>
      <vt:lpstr>TalkingData AdTracking Fraud Detection</vt:lpstr>
      <vt:lpstr>TalkingData AdTracking Fraud Detection</vt:lpstr>
      <vt:lpstr>TalkingData AdTracking Fraud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TalkingData AdTracking Fraud Detection</dc:title>
  <dc:creator>Amit Dugar</dc:creator>
  <cp:lastModifiedBy>Amit Dugar</cp:lastModifiedBy>
  <cp:revision>52</cp:revision>
  <dcterms:created xsi:type="dcterms:W3CDTF">2018-08-15T00:25:07Z</dcterms:created>
  <dcterms:modified xsi:type="dcterms:W3CDTF">2018-08-16T00:56:18Z</dcterms:modified>
</cp:coreProperties>
</file>