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rbitron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rbitron-regular.fntdata"/><Relationship Id="rId10" Type="http://schemas.openxmlformats.org/officeDocument/2006/relationships/slide" Target="slides/slide6.xml"/><Relationship Id="rId12" Type="http://schemas.openxmlformats.org/officeDocument/2006/relationships/font" Target="fonts/Orbitron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9.png"/><Relationship Id="rId5" Type="http://schemas.openxmlformats.org/officeDocument/2006/relationships/image" Target="../media/image0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image" Target="../media/image09.png"/><Relationship Id="rId5" Type="http://schemas.openxmlformats.org/officeDocument/2006/relationships/image" Target="../media/image11.png"/><Relationship Id="rId6" Type="http://schemas.openxmlformats.org/officeDocument/2006/relationships/image" Target="../media/image0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Relationship Id="rId4" Type="http://schemas.openxmlformats.org/officeDocument/2006/relationships/image" Target="../media/image09.png"/><Relationship Id="rId5" Type="http://schemas.openxmlformats.org/officeDocument/2006/relationships/image" Target="../media/image06.gif"/><Relationship Id="rId6" Type="http://schemas.openxmlformats.org/officeDocument/2006/relationships/image" Target="../media/image0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3C47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243925" y="282375"/>
            <a:ext cx="62730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SCOTT PILGRIM</a:t>
            </a:r>
          </a:p>
          <a:p>
            <a:pPr indent="0" lvl="0" marL="457200" algn="ctr">
              <a:spcBef>
                <a:spcPts val="0"/>
              </a:spcBef>
              <a:buNone/>
            </a:pPr>
            <a:r>
              <a:rPr b="1" lang="en" sz="6000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ROAD RAGE </a:t>
            </a:r>
          </a:p>
        </p:txBody>
      </p:sp>
      <p:pic>
        <p:nvPicPr>
          <p:cNvPr descr="Scott Pilgrim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1750"/>
            <a:ext cx="2857724" cy="17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151725" y="3321150"/>
            <a:ext cx="31998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MATTHEW DULLAHAN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JEREMY DAWSON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Winterfell Games</a:t>
            </a:r>
          </a:p>
        </p:txBody>
      </p:sp>
      <p:pic>
        <p:nvPicPr>
          <p:cNvPr descr="police animation.gif"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375" y="3407249"/>
            <a:ext cx="3581625" cy="147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>
        <p14:gallery dir="l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05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ad images.png"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05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ott animation.jpg"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449" y="2169799"/>
            <a:ext cx="1181550" cy="1358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135175" y="92475"/>
            <a:ext cx="11667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EFEFEF"/>
                </a:solidFill>
              </a:rPr>
              <a:t>Score: 150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05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ad images.png"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05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ey.png"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600" y="2973699"/>
            <a:ext cx="666175" cy="72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otttt aniamtion.gif-c200"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925" y="2077325"/>
            <a:ext cx="1331325" cy="1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77875" y="85350"/>
            <a:ext cx="10458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EFEFEF"/>
                </a:solidFill>
              </a:rPr>
              <a:t>Score: 150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ott-pilgrim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ad images.png"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054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ce animation.gif" id="88" name="Shape 88"/>
          <p:cNvPicPr preferRelativeResize="0"/>
          <p:nvPr/>
        </p:nvPicPr>
        <p:blipFill rotWithShape="1">
          <a:blip r:embed="rId5">
            <a:alphaModFix/>
          </a:blip>
          <a:srcRect b="3084" l="0" r="-19146" t="-49948"/>
          <a:stretch/>
        </p:blipFill>
        <p:spPr>
          <a:xfrm>
            <a:off x="6803600" y="3222699"/>
            <a:ext cx="2371099" cy="1203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otttt aniamtion.gif-c200"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900" y="2397450"/>
            <a:ext cx="1083425" cy="108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ce animation.gif" id="90" name="Shape 90"/>
          <p:cNvPicPr preferRelativeResize="0"/>
          <p:nvPr/>
        </p:nvPicPr>
        <p:blipFill rotWithShape="1">
          <a:blip r:embed="rId5">
            <a:alphaModFix/>
          </a:blip>
          <a:srcRect b="3084" l="0" r="-19146" t="-49948"/>
          <a:stretch/>
        </p:blipFill>
        <p:spPr>
          <a:xfrm>
            <a:off x="3135700" y="1255100"/>
            <a:ext cx="2371099" cy="120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ce animation.gif" id="91" name="Shape 91"/>
          <p:cNvPicPr preferRelativeResize="0"/>
          <p:nvPr/>
        </p:nvPicPr>
        <p:blipFill rotWithShape="1">
          <a:blip r:embed="rId5">
            <a:alphaModFix/>
          </a:blip>
          <a:srcRect b="3084" l="0" r="-19146" t="-49948"/>
          <a:stretch/>
        </p:blipFill>
        <p:spPr>
          <a:xfrm>
            <a:off x="3579775" y="3684000"/>
            <a:ext cx="2371099" cy="120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ce animation.gif" id="92" name="Shape 92"/>
          <p:cNvPicPr preferRelativeResize="0"/>
          <p:nvPr/>
        </p:nvPicPr>
        <p:blipFill rotWithShape="1">
          <a:blip r:embed="rId5">
            <a:alphaModFix/>
          </a:blip>
          <a:srcRect b="3084" l="0" r="-19146" t="-49948"/>
          <a:stretch/>
        </p:blipFill>
        <p:spPr>
          <a:xfrm>
            <a:off x="6684550" y="364725"/>
            <a:ext cx="2371099" cy="120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ice animation.gif" id="93" name="Shape 93"/>
          <p:cNvPicPr preferRelativeResize="0"/>
          <p:nvPr/>
        </p:nvPicPr>
        <p:blipFill rotWithShape="1">
          <a:blip r:embed="rId5">
            <a:alphaModFix/>
          </a:blip>
          <a:srcRect b="3084" l="0" r="-19146" t="-49948"/>
          <a:stretch/>
        </p:blipFill>
        <p:spPr>
          <a:xfrm>
            <a:off x="7767050" y="1751037"/>
            <a:ext cx="2371099" cy="12032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06700" y="78250"/>
            <a:ext cx="1053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EFEFEF"/>
                </a:solidFill>
              </a:rPr>
              <a:t>Score: 150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P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800"/>
            <a:ext cx="9143999" cy="51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614900" y="2340550"/>
            <a:ext cx="6239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</a:rPr>
              <a:t>Press [SPACE] To Exit 150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