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57" r:id="rId4"/>
    <p:sldMasterId id="2147483973" r:id="rId5"/>
    <p:sldMasterId id="2147483988" r:id="rId6"/>
    <p:sldMasterId id="2147484004" r:id="rId7"/>
  </p:sldMasterIdLst>
  <p:notesMasterIdLst>
    <p:notesMasterId r:id="rId16"/>
  </p:notesMasterIdLst>
  <p:handoutMasterIdLst>
    <p:handoutMasterId r:id="rId17"/>
  </p:handoutMasterIdLst>
  <p:sldIdLst>
    <p:sldId id="484" r:id="rId8"/>
    <p:sldId id="1565" r:id="rId9"/>
    <p:sldId id="1580" r:id="rId10"/>
    <p:sldId id="600" r:id="rId11"/>
    <p:sldId id="602" r:id="rId12"/>
    <p:sldId id="601" r:id="rId13"/>
    <p:sldId id="603" r:id="rId14"/>
    <p:sldId id="486" r:id="rId15"/>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7319A8-2128-4C00-8ED7-DFC3E0929C9E}">
          <p14:sldIdLst>
            <p14:sldId id="484"/>
            <p14:sldId id="1565"/>
            <p14:sldId id="1580"/>
            <p14:sldId id="600"/>
            <p14:sldId id="602"/>
            <p14:sldId id="601"/>
            <p14:sldId id="603"/>
            <p14:sldId id="48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raj Raghunath" initials="SR" lastIdx="1" clrIdx="0">
    <p:extLst>
      <p:ext uri="{19B8F6BF-5375-455C-9EA6-DF929625EA0E}">
        <p15:presenceInfo xmlns:p15="http://schemas.microsoft.com/office/powerpoint/2012/main" userId="S-1-5-21-448539723-746137067-1801674531-3084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C278A"/>
    <a:srgbClr val="F57B29"/>
    <a:srgbClr val="C7D28A"/>
    <a:srgbClr val="262729"/>
    <a:srgbClr val="E37222"/>
    <a:srgbClr val="B90F37"/>
    <a:srgbClr val="FFFFFF"/>
    <a:srgbClr val="898989"/>
    <a:srgbClr val="4D4F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06" autoAdjust="0"/>
    <p:restoredTop sz="95366" autoAdjust="0"/>
  </p:normalViewPr>
  <p:slideViewPr>
    <p:cSldViewPr showGuides="1">
      <p:cViewPr varScale="1">
        <p:scale>
          <a:sx n="64" d="100"/>
          <a:sy n="64" d="100"/>
        </p:scale>
        <p:origin x="756" y="5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howGuides="1">
      <p:cViewPr varScale="1">
        <p:scale>
          <a:sx n="65" d="100"/>
          <a:sy n="65" d="100"/>
        </p:scale>
        <p:origin x="327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D2AFDB-8B56-433D-8DAA-9CBA4461E909}" type="datetimeFigureOut">
              <a:rPr lang="en-US" smtClean="0"/>
              <a:t>12/16/2019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Confidential - for limited circulation only</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DF6A2A2-022B-420B-A313-FFD44CE18285}" type="slidenum">
              <a:rPr lang="en-US" smtClean="0"/>
              <a:t>‹#›</a:t>
            </a:fld>
            <a:endParaRPr lang="en-US"/>
          </a:p>
        </p:txBody>
      </p:sp>
    </p:spTree>
    <p:extLst>
      <p:ext uri="{BB962C8B-B14F-4D97-AF65-F5344CB8AC3E}">
        <p14:creationId xmlns:p14="http://schemas.microsoft.com/office/powerpoint/2010/main" val="13030360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E8B32A-E9F4-4486-975F-C9AD8A3CF37F}" type="datetimeFigureOut">
              <a:rPr lang="en-US" smtClean="0"/>
              <a:t>12/16/2019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Confidential - for limited circulation only</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1A3354-9A0B-49EE-95FD-23EABDFEF6CF}" type="slidenum">
              <a:rPr lang="en-US" smtClean="0"/>
              <a:t>‹#›</a:t>
            </a:fld>
            <a:endParaRPr lang="en-US"/>
          </a:p>
        </p:txBody>
      </p:sp>
    </p:spTree>
    <p:extLst>
      <p:ext uri="{BB962C8B-B14F-4D97-AF65-F5344CB8AC3E}">
        <p14:creationId xmlns:p14="http://schemas.microsoft.com/office/powerpoint/2010/main" val="1991048274"/>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Confidential - for limited circulation only</a:t>
            </a:r>
          </a:p>
        </p:txBody>
      </p:sp>
      <p:sp>
        <p:nvSpPr>
          <p:cNvPr id="5" name="Slide Number Placeholder 4"/>
          <p:cNvSpPr>
            <a:spLocks noGrp="1"/>
          </p:cNvSpPr>
          <p:nvPr>
            <p:ph type="sldNum" sz="quarter" idx="11"/>
          </p:nvPr>
        </p:nvSpPr>
        <p:spPr/>
        <p:txBody>
          <a:bodyPr/>
          <a:lstStyle/>
          <a:p>
            <a:fld id="{9E1A3354-9A0B-49EE-95FD-23EABDFEF6CF}" type="slidenum">
              <a:rPr lang="en-US" smtClean="0"/>
              <a:t>1</a:t>
            </a:fld>
            <a:endParaRPr lang="en-US"/>
          </a:p>
        </p:txBody>
      </p:sp>
    </p:spTree>
    <p:extLst>
      <p:ext uri="{BB962C8B-B14F-4D97-AF65-F5344CB8AC3E}">
        <p14:creationId xmlns:p14="http://schemas.microsoft.com/office/powerpoint/2010/main" val="11636087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a:t>Confidential - for limited circulation only</a:t>
            </a:r>
          </a:p>
        </p:txBody>
      </p:sp>
      <p:sp>
        <p:nvSpPr>
          <p:cNvPr id="5" name="Slide Number Placeholder 4"/>
          <p:cNvSpPr>
            <a:spLocks noGrp="1"/>
          </p:cNvSpPr>
          <p:nvPr>
            <p:ph type="sldNum" sz="quarter" idx="11"/>
          </p:nvPr>
        </p:nvSpPr>
        <p:spPr/>
        <p:txBody>
          <a:bodyPr/>
          <a:lstStyle/>
          <a:p>
            <a:fld id="{9E1A3354-9A0B-49EE-95FD-23EABDFEF6CF}" type="slidenum">
              <a:rPr lang="en-US" smtClean="0"/>
              <a:t>8</a:t>
            </a:fld>
            <a:endParaRPr lang="en-US"/>
          </a:p>
        </p:txBody>
      </p:sp>
    </p:spTree>
    <p:extLst>
      <p:ext uri="{BB962C8B-B14F-4D97-AF65-F5344CB8AC3E}">
        <p14:creationId xmlns:p14="http://schemas.microsoft.com/office/powerpoint/2010/main" val="8823699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0" y="-30480"/>
            <a:ext cx="12192000" cy="6918960"/>
          </a:xfrm>
          <a:prstGeom prst="rect">
            <a:avLst/>
          </a:prstGeom>
        </p:spPr>
      </p:pic>
      <p:grpSp>
        <p:nvGrpSpPr>
          <p:cNvPr id="11" name="Group 10"/>
          <p:cNvGrpSpPr/>
          <p:nvPr/>
        </p:nvGrpSpPr>
        <p:grpSpPr>
          <a:xfrm>
            <a:off x="609600" y="283304"/>
            <a:ext cx="3265113" cy="1012097"/>
            <a:chOff x="2330450" y="-4186361"/>
            <a:chExt cx="8245475" cy="2555875"/>
          </a:xfrm>
        </p:grpSpPr>
        <p:sp>
          <p:nvSpPr>
            <p:cNvPr id="12" name="Freeform 11"/>
            <p:cNvSpPr>
              <a:spLocks noEditPoints="1"/>
            </p:cNvSpPr>
            <p:nvPr/>
          </p:nvSpPr>
          <p:spPr bwMode="auto">
            <a:xfrm>
              <a:off x="4594225" y="-3840286"/>
              <a:ext cx="4986338" cy="1023938"/>
            </a:xfrm>
            <a:custGeom>
              <a:avLst/>
              <a:gdLst>
                <a:gd name="T0" fmla="*/ 1038 w 1328"/>
                <a:gd name="T1" fmla="*/ 188 h 272"/>
                <a:gd name="T2" fmla="*/ 1125 w 1328"/>
                <a:gd name="T3" fmla="*/ 235 h 272"/>
                <a:gd name="T4" fmla="*/ 1136 w 1328"/>
                <a:gd name="T5" fmla="*/ 259 h 272"/>
                <a:gd name="T6" fmla="*/ 1006 w 1328"/>
                <a:gd name="T7" fmla="*/ 164 h 272"/>
                <a:gd name="T8" fmla="*/ 1149 w 1328"/>
                <a:gd name="T9" fmla="*/ 175 h 272"/>
                <a:gd name="T10" fmla="*/ 1038 w 1328"/>
                <a:gd name="T11" fmla="*/ 159 h 272"/>
                <a:gd name="T12" fmla="*/ 1119 w 1328"/>
                <a:gd name="T13" fmla="*/ 156 h 272"/>
                <a:gd name="T14" fmla="*/ 1216 w 1328"/>
                <a:gd name="T15" fmla="*/ 188 h 272"/>
                <a:gd name="T16" fmla="*/ 1303 w 1328"/>
                <a:gd name="T17" fmla="*/ 235 h 272"/>
                <a:gd name="T18" fmla="*/ 1314 w 1328"/>
                <a:gd name="T19" fmla="*/ 259 h 272"/>
                <a:gd name="T20" fmla="*/ 1184 w 1328"/>
                <a:gd name="T21" fmla="*/ 164 h 272"/>
                <a:gd name="T22" fmla="*/ 1328 w 1328"/>
                <a:gd name="T23" fmla="*/ 175 h 272"/>
                <a:gd name="T24" fmla="*/ 1216 w 1328"/>
                <a:gd name="T25" fmla="*/ 159 h 272"/>
                <a:gd name="T26" fmla="*/ 1297 w 1328"/>
                <a:gd name="T27" fmla="*/ 156 h 272"/>
                <a:gd name="T28" fmla="*/ 194 w 1328"/>
                <a:gd name="T29" fmla="*/ 9 h 272"/>
                <a:gd name="T30" fmla="*/ 15 w 1328"/>
                <a:gd name="T31" fmla="*/ 0 h 272"/>
                <a:gd name="T32" fmla="*/ 15 w 1328"/>
                <a:gd name="T33" fmla="*/ 272 h 272"/>
                <a:gd name="T34" fmla="*/ 97 w 1328"/>
                <a:gd name="T35" fmla="*/ 217 h 272"/>
                <a:gd name="T36" fmla="*/ 194 w 1328"/>
                <a:gd name="T37" fmla="*/ 73 h 272"/>
                <a:gd name="T38" fmla="*/ 225 w 1328"/>
                <a:gd name="T39" fmla="*/ 257 h 272"/>
                <a:gd name="T40" fmla="*/ 297 w 1328"/>
                <a:gd name="T41" fmla="*/ 7 h 272"/>
                <a:gd name="T42" fmla="*/ 316 w 1328"/>
                <a:gd name="T43" fmla="*/ 26 h 272"/>
                <a:gd name="T44" fmla="*/ 297 w 1328"/>
                <a:gd name="T45" fmla="*/ 84 h 272"/>
                <a:gd name="T46" fmla="*/ 297 w 1328"/>
                <a:gd name="T47" fmla="*/ 272 h 272"/>
                <a:gd name="T48" fmla="*/ 512 w 1328"/>
                <a:gd name="T49" fmla="*/ 150 h 272"/>
                <a:gd name="T50" fmla="*/ 368 w 1328"/>
                <a:gd name="T51" fmla="*/ 86 h 272"/>
                <a:gd name="T52" fmla="*/ 370 w 1328"/>
                <a:gd name="T53" fmla="*/ 133 h 272"/>
                <a:gd name="T54" fmla="*/ 402 w 1328"/>
                <a:gd name="T55" fmla="*/ 256 h 272"/>
                <a:gd name="T56" fmla="*/ 480 w 1328"/>
                <a:gd name="T57" fmla="*/ 153 h 272"/>
                <a:gd name="T58" fmla="*/ 512 w 1328"/>
                <a:gd name="T59" fmla="*/ 256 h 272"/>
                <a:gd name="T60" fmla="*/ 625 w 1328"/>
                <a:gd name="T61" fmla="*/ 272 h 272"/>
                <a:gd name="T62" fmla="*/ 622 w 1328"/>
                <a:gd name="T63" fmla="*/ 84 h 272"/>
                <a:gd name="T64" fmla="*/ 682 w 1328"/>
                <a:gd name="T65" fmla="*/ 6 h 272"/>
                <a:gd name="T66" fmla="*/ 714 w 1328"/>
                <a:gd name="T67" fmla="*/ 258 h 272"/>
                <a:gd name="T68" fmla="*/ 628 w 1328"/>
                <a:gd name="T69" fmla="*/ 111 h 272"/>
                <a:gd name="T70" fmla="*/ 629 w 1328"/>
                <a:gd name="T71" fmla="*/ 244 h 272"/>
                <a:gd name="T72" fmla="*/ 837 w 1328"/>
                <a:gd name="T73" fmla="*/ 270 h 272"/>
                <a:gd name="T74" fmla="*/ 829 w 1328"/>
                <a:gd name="T75" fmla="*/ 241 h 272"/>
                <a:gd name="T76" fmla="*/ 837 w 1328"/>
                <a:gd name="T77" fmla="*/ 113 h 272"/>
                <a:gd name="T78" fmla="*/ 794 w 1328"/>
                <a:gd name="T79" fmla="*/ 86 h 272"/>
                <a:gd name="T80" fmla="*/ 762 w 1328"/>
                <a:gd name="T81" fmla="*/ 48 h 272"/>
                <a:gd name="T82" fmla="*/ 734 w 1328"/>
                <a:gd name="T83" fmla="*/ 100 h 272"/>
                <a:gd name="T84" fmla="*/ 762 w 1328"/>
                <a:gd name="T85" fmla="*/ 191 h 272"/>
                <a:gd name="T86" fmla="*/ 887 w 1328"/>
                <a:gd name="T87" fmla="*/ 86 h 272"/>
                <a:gd name="T88" fmla="*/ 889 w 1328"/>
                <a:gd name="T89" fmla="*/ 133 h 272"/>
                <a:gd name="T90" fmla="*/ 921 w 1328"/>
                <a:gd name="T91" fmla="*/ 256 h 272"/>
                <a:gd name="T92" fmla="*/ 961 w 1328"/>
                <a:gd name="T93" fmla="*/ 114 h 272"/>
                <a:gd name="T94" fmla="*/ 999 w 1328"/>
                <a:gd name="T95" fmla="*/ 101 h 272"/>
                <a:gd name="T96" fmla="*/ 887 w 1328"/>
                <a:gd name="T97" fmla="*/ 8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272">
                  <a:moveTo>
                    <a:pt x="1149" y="175"/>
                  </a:moveTo>
                  <a:cubicBezTo>
                    <a:pt x="1149" y="182"/>
                    <a:pt x="1145" y="188"/>
                    <a:pt x="1137" y="188"/>
                  </a:cubicBezTo>
                  <a:cubicBezTo>
                    <a:pt x="1038" y="188"/>
                    <a:pt x="1038" y="188"/>
                    <a:pt x="1038" y="188"/>
                  </a:cubicBezTo>
                  <a:cubicBezTo>
                    <a:pt x="1038" y="193"/>
                    <a:pt x="1038" y="193"/>
                    <a:pt x="1038" y="193"/>
                  </a:cubicBezTo>
                  <a:cubicBezTo>
                    <a:pt x="1038" y="222"/>
                    <a:pt x="1050" y="245"/>
                    <a:pt x="1079" y="245"/>
                  </a:cubicBezTo>
                  <a:cubicBezTo>
                    <a:pt x="1097" y="245"/>
                    <a:pt x="1109" y="242"/>
                    <a:pt x="1125" y="235"/>
                  </a:cubicBezTo>
                  <a:cubicBezTo>
                    <a:pt x="1126" y="234"/>
                    <a:pt x="1128" y="233"/>
                    <a:pt x="1130" y="233"/>
                  </a:cubicBezTo>
                  <a:cubicBezTo>
                    <a:pt x="1138" y="233"/>
                    <a:pt x="1143" y="240"/>
                    <a:pt x="1143" y="247"/>
                  </a:cubicBezTo>
                  <a:cubicBezTo>
                    <a:pt x="1143" y="253"/>
                    <a:pt x="1140" y="256"/>
                    <a:pt x="1136" y="259"/>
                  </a:cubicBezTo>
                  <a:cubicBezTo>
                    <a:pt x="1120" y="269"/>
                    <a:pt x="1096" y="272"/>
                    <a:pt x="1078" y="272"/>
                  </a:cubicBezTo>
                  <a:cubicBezTo>
                    <a:pt x="1030" y="272"/>
                    <a:pt x="1006" y="238"/>
                    <a:pt x="1006" y="192"/>
                  </a:cubicBezTo>
                  <a:cubicBezTo>
                    <a:pt x="1006" y="164"/>
                    <a:pt x="1006" y="164"/>
                    <a:pt x="1006" y="164"/>
                  </a:cubicBezTo>
                  <a:cubicBezTo>
                    <a:pt x="1006" y="118"/>
                    <a:pt x="1030" y="84"/>
                    <a:pt x="1078" y="84"/>
                  </a:cubicBezTo>
                  <a:cubicBezTo>
                    <a:pt x="1127" y="84"/>
                    <a:pt x="1149" y="114"/>
                    <a:pt x="1149" y="160"/>
                  </a:cubicBezTo>
                  <a:lnTo>
                    <a:pt x="1149" y="175"/>
                  </a:lnTo>
                  <a:close/>
                  <a:moveTo>
                    <a:pt x="1119" y="156"/>
                  </a:moveTo>
                  <a:cubicBezTo>
                    <a:pt x="1119" y="129"/>
                    <a:pt x="1109" y="110"/>
                    <a:pt x="1079" y="110"/>
                  </a:cubicBezTo>
                  <a:cubicBezTo>
                    <a:pt x="1051" y="110"/>
                    <a:pt x="1038" y="132"/>
                    <a:pt x="1038" y="159"/>
                  </a:cubicBezTo>
                  <a:cubicBezTo>
                    <a:pt x="1038" y="162"/>
                    <a:pt x="1038" y="162"/>
                    <a:pt x="1038" y="162"/>
                  </a:cubicBezTo>
                  <a:cubicBezTo>
                    <a:pt x="1119" y="162"/>
                    <a:pt x="1119" y="162"/>
                    <a:pt x="1119" y="162"/>
                  </a:cubicBezTo>
                  <a:lnTo>
                    <a:pt x="1119" y="156"/>
                  </a:lnTo>
                  <a:close/>
                  <a:moveTo>
                    <a:pt x="1328" y="175"/>
                  </a:moveTo>
                  <a:cubicBezTo>
                    <a:pt x="1328" y="182"/>
                    <a:pt x="1323" y="188"/>
                    <a:pt x="1316" y="188"/>
                  </a:cubicBezTo>
                  <a:cubicBezTo>
                    <a:pt x="1216" y="188"/>
                    <a:pt x="1216" y="188"/>
                    <a:pt x="1216" y="188"/>
                  </a:cubicBezTo>
                  <a:cubicBezTo>
                    <a:pt x="1216" y="193"/>
                    <a:pt x="1216" y="193"/>
                    <a:pt x="1216" y="193"/>
                  </a:cubicBezTo>
                  <a:cubicBezTo>
                    <a:pt x="1216" y="222"/>
                    <a:pt x="1228" y="245"/>
                    <a:pt x="1257" y="245"/>
                  </a:cubicBezTo>
                  <a:cubicBezTo>
                    <a:pt x="1275" y="245"/>
                    <a:pt x="1287" y="242"/>
                    <a:pt x="1303" y="235"/>
                  </a:cubicBezTo>
                  <a:cubicBezTo>
                    <a:pt x="1305" y="234"/>
                    <a:pt x="1306" y="233"/>
                    <a:pt x="1308" y="233"/>
                  </a:cubicBezTo>
                  <a:cubicBezTo>
                    <a:pt x="1316" y="233"/>
                    <a:pt x="1321" y="240"/>
                    <a:pt x="1321" y="247"/>
                  </a:cubicBezTo>
                  <a:cubicBezTo>
                    <a:pt x="1321" y="253"/>
                    <a:pt x="1318" y="256"/>
                    <a:pt x="1314" y="259"/>
                  </a:cubicBezTo>
                  <a:cubicBezTo>
                    <a:pt x="1298" y="269"/>
                    <a:pt x="1274" y="272"/>
                    <a:pt x="1256" y="272"/>
                  </a:cubicBezTo>
                  <a:cubicBezTo>
                    <a:pt x="1208" y="272"/>
                    <a:pt x="1184" y="238"/>
                    <a:pt x="1184" y="192"/>
                  </a:cubicBezTo>
                  <a:cubicBezTo>
                    <a:pt x="1184" y="164"/>
                    <a:pt x="1184" y="164"/>
                    <a:pt x="1184" y="164"/>
                  </a:cubicBezTo>
                  <a:cubicBezTo>
                    <a:pt x="1184" y="118"/>
                    <a:pt x="1209" y="84"/>
                    <a:pt x="1256" y="84"/>
                  </a:cubicBezTo>
                  <a:cubicBezTo>
                    <a:pt x="1305" y="84"/>
                    <a:pt x="1328" y="114"/>
                    <a:pt x="1328" y="160"/>
                  </a:cubicBezTo>
                  <a:lnTo>
                    <a:pt x="1328" y="175"/>
                  </a:lnTo>
                  <a:close/>
                  <a:moveTo>
                    <a:pt x="1297" y="156"/>
                  </a:moveTo>
                  <a:cubicBezTo>
                    <a:pt x="1297" y="129"/>
                    <a:pt x="1287" y="110"/>
                    <a:pt x="1257" y="110"/>
                  </a:cubicBezTo>
                  <a:cubicBezTo>
                    <a:pt x="1229" y="110"/>
                    <a:pt x="1216" y="132"/>
                    <a:pt x="1216" y="159"/>
                  </a:cubicBezTo>
                  <a:cubicBezTo>
                    <a:pt x="1216" y="162"/>
                    <a:pt x="1216" y="162"/>
                    <a:pt x="1216" y="162"/>
                  </a:cubicBezTo>
                  <a:cubicBezTo>
                    <a:pt x="1297" y="162"/>
                    <a:pt x="1297" y="162"/>
                    <a:pt x="1297" y="162"/>
                  </a:cubicBezTo>
                  <a:lnTo>
                    <a:pt x="1297" y="156"/>
                  </a:lnTo>
                  <a:close/>
                  <a:moveTo>
                    <a:pt x="225" y="15"/>
                  </a:moveTo>
                  <a:cubicBezTo>
                    <a:pt x="225" y="6"/>
                    <a:pt x="218" y="0"/>
                    <a:pt x="209" y="0"/>
                  </a:cubicBezTo>
                  <a:cubicBezTo>
                    <a:pt x="202" y="0"/>
                    <a:pt x="197" y="3"/>
                    <a:pt x="194" y="9"/>
                  </a:cubicBezTo>
                  <a:cubicBezTo>
                    <a:pt x="113" y="180"/>
                    <a:pt x="113" y="180"/>
                    <a:pt x="113" y="180"/>
                  </a:cubicBezTo>
                  <a:cubicBezTo>
                    <a:pt x="31" y="10"/>
                    <a:pt x="31" y="10"/>
                    <a:pt x="31" y="10"/>
                  </a:cubicBezTo>
                  <a:cubicBezTo>
                    <a:pt x="28" y="3"/>
                    <a:pt x="23" y="0"/>
                    <a:pt x="15" y="0"/>
                  </a:cubicBezTo>
                  <a:cubicBezTo>
                    <a:pt x="6" y="0"/>
                    <a:pt x="0" y="6"/>
                    <a:pt x="0" y="15"/>
                  </a:cubicBezTo>
                  <a:cubicBezTo>
                    <a:pt x="0" y="257"/>
                    <a:pt x="0" y="257"/>
                    <a:pt x="0" y="257"/>
                  </a:cubicBezTo>
                  <a:cubicBezTo>
                    <a:pt x="0" y="265"/>
                    <a:pt x="6" y="272"/>
                    <a:pt x="15" y="272"/>
                  </a:cubicBezTo>
                  <a:cubicBezTo>
                    <a:pt x="23" y="272"/>
                    <a:pt x="30" y="265"/>
                    <a:pt x="30" y="257"/>
                  </a:cubicBezTo>
                  <a:cubicBezTo>
                    <a:pt x="30" y="74"/>
                    <a:pt x="30" y="74"/>
                    <a:pt x="30" y="74"/>
                  </a:cubicBezTo>
                  <a:cubicBezTo>
                    <a:pt x="97" y="217"/>
                    <a:pt x="97" y="217"/>
                    <a:pt x="97" y="217"/>
                  </a:cubicBezTo>
                  <a:cubicBezTo>
                    <a:pt x="100" y="223"/>
                    <a:pt x="106" y="226"/>
                    <a:pt x="112" y="226"/>
                  </a:cubicBezTo>
                  <a:cubicBezTo>
                    <a:pt x="119" y="226"/>
                    <a:pt x="124" y="223"/>
                    <a:pt x="127" y="217"/>
                  </a:cubicBezTo>
                  <a:cubicBezTo>
                    <a:pt x="194" y="73"/>
                    <a:pt x="194" y="73"/>
                    <a:pt x="194" y="73"/>
                  </a:cubicBezTo>
                  <a:cubicBezTo>
                    <a:pt x="194" y="257"/>
                    <a:pt x="194" y="257"/>
                    <a:pt x="194" y="257"/>
                  </a:cubicBezTo>
                  <a:cubicBezTo>
                    <a:pt x="194" y="265"/>
                    <a:pt x="201" y="272"/>
                    <a:pt x="210" y="272"/>
                  </a:cubicBezTo>
                  <a:cubicBezTo>
                    <a:pt x="218" y="272"/>
                    <a:pt x="225" y="265"/>
                    <a:pt x="225" y="257"/>
                  </a:cubicBezTo>
                  <a:lnTo>
                    <a:pt x="225" y="15"/>
                  </a:lnTo>
                  <a:close/>
                  <a:moveTo>
                    <a:pt x="316" y="26"/>
                  </a:moveTo>
                  <a:cubicBezTo>
                    <a:pt x="316" y="15"/>
                    <a:pt x="307" y="7"/>
                    <a:pt x="297" y="7"/>
                  </a:cubicBezTo>
                  <a:cubicBezTo>
                    <a:pt x="287" y="7"/>
                    <a:pt x="278" y="16"/>
                    <a:pt x="278" y="26"/>
                  </a:cubicBezTo>
                  <a:cubicBezTo>
                    <a:pt x="278" y="36"/>
                    <a:pt x="287" y="44"/>
                    <a:pt x="297" y="44"/>
                  </a:cubicBezTo>
                  <a:cubicBezTo>
                    <a:pt x="307" y="44"/>
                    <a:pt x="316" y="36"/>
                    <a:pt x="316" y="26"/>
                  </a:cubicBezTo>
                  <a:close/>
                  <a:moveTo>
                    <a:pt x="313" y="256"/>
                  </a:moveTo>
                  <a:cubicBezTo>
                    <a:pt x="313" y="100"/>
                    <a:pt x="313" y="100"/>
                    <a:pt x="313" y="100"/>
                  </a:cubicBezTo>
                  <a:cubicBezTo>
                    <a:pt x="313" y="91"/>
                    <a:pt x="306" y="84"/>
                    <a:pt x="297" y="84"/>
                  </a:cubicBezTo>
                  <a:cubicBezTo>
                    <a:pt x="288" y="84"/>
                    <a:pt x="281" y="91"/>
                    <a:pt x="281" y="100"/>
                  </a:cubicBezTo>
                  <a:cubicBezTo>
                    <a:pt x="281" y="256"/>
                    <a:pt x="281" y="256"/>
                    <a:pt x="281" y="256"/>
                  </a:cubicBezTo>
                  <a:cubicBezTo>
                    <a:pt x="281" y="265"/>
                    <a:pt x="288" y="272"/>
                    <a:pt x="297" y="272"/>
                  </a:cubicBezTo>
                  <a:cubicBezTo>
                    <a:pt x="306" y="272"/>
                    <a:pt x="313" y="265"/>
                    <a:pt x="313" y="256"/>
                  </a:cubicBezTo>
                  <a:close/>
                  <a:moveTo>
                    <a:pt x="512" y="256"/>
                  </a:moveTo>
                  <a:cubicBezTo>
                    <a:pt x="512" y="150"/>
                    <a:pt x="512" y="150"/>
                    <a:pt x="512" y="150"/>
                  </a:cubicBezTo>
                  <a:cubicBezTo>
                    <a:pt x="512" y="110"/>
                    <a:pt x="496" y="84"/>
                    <a:pt x="452" y="84"/>
                  </a:cubicBezTo>
                  <a:cubicBezTo>
                    <a:pt x="431" y="84"/>
                    <a:pt x="410" y="89"/>
                    <a:pt x="395" y="106"/>
                  </a:cubicBezTo>
                  <a:cubicBezTo>
                    <a:pt x="391" y="94"/>
                    <a:pt x="380" y="86"/>
                    <a:pt x="368" y="86"/>
                  </a:cubicBezTo>
                  <a:cubicBezTo>
                    <a:pt x="359" y="86"/>
                    <a:pt x="353" y="90"/>
                    <a:pt x="352" y="98"/>
                  </a:cubicBezTo>
                  <a:cubicBezTo>
                    <a:pt x="352" y="105"/>
                    <a:pt x="355" y="108"/>
                    <a:pt x="362" y="112"/>
                  </a:cubicBezTo>
                  <a:cubicBezTo>
                    <a:pt x="367" y="116"/>
                    <a:pt x="370" y="123"/>
                    <a:pt x="370" y="133"/>
                  </a:cubicBezTo>
                  <a:cubicBezTo>
                    <a:pt x="370" y="256"/>
                    <a:pt x="370" y="256"/>
                    <a:pt x="370" y="256"/>
                  </a:cubicBezTo>
                  <a:cubicBezTo>
                    <a:pt x="370" y="265"/>
                    <a:pt x="377" y="272"/>
                    <a:pt x="386" y="272"/>
                  </a:cubicBezTo>
                  <a:cubicBezTo>
                    <a:pt x="395" y="272"/>
                    <a:pt x="402" y="265"/>
                    <a:pt x="402" y="256"/>
                  </a:cubicBezTo>
                  <a:cubicBezTo>
                    <a:pt x="402" y="137"/>
                    <a:pt x="402" y="137"/>
                    <a:pt x="402" y="137"/>
                  </a:cubicBezTo>
                  <a:cubicBezTo>
                    <a:pt x="411" y="121"/>
                    <a:pt x="428" y="114"/>
                    <a:pt x="446" y="114"/>
                  </a:cubicBezTo>
                  <a:cubicBezTo>
                    <a:pt x="473" y="114"/>
                    <a:pt x="480" y="129"/>
                    <a:pt x="480" y="153"/>
                  </a:cubicBezTo>
                  <a:cubicBezTo>
                    <a:pt x="480" y="256"/>
                    <a:pt x="480" y="256"/>
                    <a:pt x="480" y="256"/>
                  </a:cubicBezTo>
                  <a:cubicBezTo>
                    <a:pt x="480" y="265"/>
                    <a:pt x="487" y="272"/>
                    <a:pt x="496" y="272"/>
                  </a:cubicBezTo>
                  <a:cubicBezTo>
                    <a:pt x="505" y="272"/>
                    <a:pt x="512" y="265"/>
                    <a:pt x="512" y="256"/>
                  </a:cubicBezTo>
                  <a:close/>
                  <a:moveTo>
                    <a:pt x="699" y="272"/>
                  </a:moveTo>
                  <a:cubicBezTo>
                    <a:pt x="688" y="272"/>
                    <a:pt x="677" y="265"/>
                    <a:pt x="672" y="256"/>
                  </a:cubicBezTo>
                  <a:cubicBezTo>
                    <a:pt x="659" y="266"/>
                    <a:pt x="642" y="272"/>
                    <a:pt x="625" y="272"/>
                  </a:cubicBezTo>
                  <a:cubicBezTo>
                    <a:pt x="576" y="272"/>
                    <a:pt x="557" y="244"/>
                    <a:pt x="557" y="198"/>
                  </a:cubicBezTo>
                  <a:cubicBezTo>
                    <a:pt x="557" y="165"/>
                    <a:pt x="557" y="165"/>
                    <a:pt x="557" y="165"/>
                  </a:cubicBezTo>
                  <a:cubicBezTo>
                    <a:pt x="557" y="121"/>
                    <a:pt x="572" y="84"/>
                    <a:pt x="622" y="84"/>
                  </a:cubicBezTo>
                  <a:cubicBezTo>
                    <a:pt x="638" y="84"/>
                    <a:pt x="654" y="89"/>
                    <a:pt x="666" y="98"/>
                  </a:cubicBezTo>
                  <a:cubicBezTo>
                    <a:pt x="666" y="22"/>
                    <a:pt x="666" y="22"/>
                    <a:pt x="666" y="22"/>
                  </a:cubicBezTo>
                  <a:cubicBezTo>
                    <a:pt x="666" y="13"/>
                    <a:pt x="673" y="6"/>
                    <a:pt x="682" y="6"/>
                  </a:cubicBezTo>
                  <a:cubicBezTo>
                    <a:pt x="691" y="6"/>
                    <a:pt x="698" y="13"/>
                    <a:pt x="698" y="22"/>
                  </a:cubicBezTo>
                  <a:cubicBezTo>
                    <a:pt x="698" y="225"/>
                    <a:pt x="698" y="225"/>
                    <a:pt x="698" y="225"/>
                  </a:cubicBezTo>
                  <a:cubicBezTo>
                    <a:pt x="698" y="254"/>
                    <a:pt x="714" y="242"/>
                    <a:pt x="714" y="258"/>
                  </a:cubicBezTo>
                  <a:cubicBezTo>
                    <a:pt x="714" y="268"/>
                    <a:pt x="707" y="272"/>
                    <a:pt x="699" y="272"/>
                  </a:cubicBezTo>
                  <a:close/>
                  <a:moveTo>
                    <a:pt x="666" y="128"/>
                  </a:moveTo>
                  <a:cubicBezTo>
                    <a:pt x="657" y="118"/>
                    <a:pt x="642" y="111"/>
                    <a:pt x="628" y="111"/>
                  </a:cubicBezTo>
                  <a:cubicBezTo>
                    <a:pt x="598" y="111"/>
                    <a:pt x="589" y="134"/>
                    <a:pt x="589" y="161"/>
                  </a:cubicBezTo>
                  <a:cubicBezTo>
                    <a:pt x="589" y="200"/>
                    <a:pt x="589" y="200"/>
                    <a:pt x="589" y="200"/>
                  </a:cubicBezTo>
                  <a:cubicBezTo>
                    <a:pt x="589" y="228"/>
                    <a:pt x="599" y="244"/>
                    <a:pt x="629" y="244"/>
                  </a:cubicBezTo>
                  <a:cubicBezTo>
                    <a:pt x="643" y="244"/>
                    <a:pt x="656" y="238"/>
                    <a:pt x="666" y="229"/>
                  </a:cubicBezTo>
                  <a:lnTo>
                    <a:pt x="666" y="128"/>
                  </a:lnTo>
                  <a:close/>
                  <a:moveTo>
                    <a:pt x="837" y="270"/>
                  </a:moveTo>
                  <a:cubicBezTo>
                    <a:pt x="845" y="270"/>
                    <a:pt x="851" y="263"/>
                    <a:pt x="851" y="255"/>
                  </a:cubicBezTo>
                  <a:cubicBezTo>
                    <a:pt x="851" y="247"/>
                    <a:pt x="845" y="241"/>
                    <a:pt x="837" y="241"/>
                  </a:cubicBezTo>
                  <a:cubicBezTo>
                    <a:pt x="829" y="241"/>
                    <a:pt x="829" y="241"/>
                    <a:pt x="829" y="241"/>
                  </a:cubicBezTo>
                  <a:cubicBezTo>
                    <a:pt x="796" y="241"/>
                    <a:pt x="794" y="219"/>
                    <a:pt x="794" y="191"/>
                  </a:cubicBezTo>
                  <a:cubicBezTo>
                    <a:pt x="794" y="113"/>
                    <a:pt x="794" y="113"/>
                    <a:pt x="794" y="113"/>
                  </a:cubicBezTo>
                  <a:cubicBezTo>
                    <a:pt x="837" y="113"/>
                    <a:pt x="837" y="113"/>
                    <a:pt x="837" y="113"/>
                  </a:cubicBezTo>
                  <a:cubicBezTo>
                    <a:pt x="844" y="113"/>
                    <a:pt x="850" y="107"/>
                    <a:pt x="850" y="100"/>
                  </a:cubicBezTo>
                  <a:cubicBezTo>
                    <a:pt x="850" y="92"/>
                    <a:pt x="844" y="86"/>
                    <a:pt x="837" y="86"/>
                  </a:cubicBezTo>
                  <a:cubicBezTo>
                    <a:pt x="794" y="86"/>
                    <a:pt x="794" y="86"/>
                    <a:pt x="794" y="86"/>
                  </a:cubicBezTo>
                  <a:cubicBezTo>
                    <a:pt x="794" y="48"/>
                    <a:pt x="794" y="48"/>
                    <a:pt x="794" y="48"/>
                  </a:cubicBezTo>
                  <a:cubicBezTo>
                    <a:pt x="794" y="40"/>
                    <a:pt x="787" y="32"/>
                    <a:pt x="778" y="32"/>
                  </a:cubicBezTo>
                  <a:cubicBezTo>
                    <a:pt x="770" y="32"/>
                    <a:pt x="762" y="40"/>
                    <a:pt x="762" y="48"/>
                  </a:cubicBezTo>
                  <a:cubicBezTo>
                    <a:pt x="762" y="86"/>
                    <a:pt x="762" y="86"/>
                    <a:pt x="762" y="86"/>
                  </a:cubicBezTo>
                  <a:cubicBezTo>
                    <a:pt x="747" y="86"/>
                    <a:pt x="747" y="86"/>
                    <a:pt x="747" y="86"/>
                  </a:cubicBezTo>
                  <a:cubicBezTo>
                    <a:pt x="740" y="86"/>
                    <a:pt x="734" y="92"/>
                    <a:pt x="734" y="100"/>
                  </a:cubicBezTo>
                  <a:cubicBezTo>
                    <a:pt x="734" y="107"/>
                    <a:pt x="740" y="113"/>
                    <a:pt x="747" y="113"/>
                  </a:cubicBezTo>
                  <a:cubicBezTo>
                    <a:pt x="762" y="113"/>
                    <a:pt x="762" y="113"/>
                    <a:pt x="762" y="113"/>
                  </a:cubicBezTo>
                  <a:cubicBezTo>
                    <a:pt x="762" y="191"/>
                    <a:pt x="762" y="191"/>
                    <a:pt x="762" y="191"/>
                  </a:cubicBezTo>
                  <a:cubicBezTo>
                    <a:pt x="762" y="237"/>
                    <a:pt x="774" y="270"/>
                    <a:pt x="826" y="270"/>
                  </a:cubicBezTo>
                  <a:lnTo>
                    <a:pt x="837" y="270"/>
                  </a:lnTo>
                  <a:close/>
                  <a:moveTo>
                    <a:pt x="887" y="86"/>
                  </a:moveTo>
                  <a:cubicBezTo>
                    <a:pt x="878" y="86"/>
                    <a:pt x="872" y="90"/>
                    <a:pt x="871" y="98"/>
                  </a:cubicBezTo>
                  <a:cubicBezTo>
                    <a:pt x="871" y="105"/>
                    <a:pt x="874" y="108"/>
                    <a:pt x="881" y="112"/>
                  </a:cubicBezTo>
                  <a:cubicBezTo>
                    <a:pt x="886" y="116"/>
                    <a:pt x="889" y="123"/>
                    <a:pt x="889" y="133"/>
                  </a:cubicBezTo>
                  <a:cubicBezTo>
                    <a:pt x="889" y="256"/>
                    <a:pt x="889" y="256"/>
                    <a:pt x="889" y="256"/>
                  </a:cubicBezTo>
                  <a:cubicBezTo>
                    <a:pt x="889" y="265"/>
                    <a:pt x="896" y="272"/>
                    <a:pt x="905" y="272"/>
                  </a:cubicBezTo>
                  <a:cubicBezTo>
                    <a:pt x="914" y="272"/>
                    <a:pt x="921" y="265"/>
                    <a:pt x="921" y="256"/>
                  </a:cubicBezTo>
                  <a:cubicBezTo>
                    <a:pt x="921" y="220"/>
                    <a:pt x="921" y="184"/>
                    <a:pt x="921" y="147"/>
                  </a:cubicBezTo>
                  <a:cubicBezTo>
                    <a:pt x="921" y="146"/>
                    <a:pt x="923" y="139"/>
                    <a:pt x="924" y="138"/>
                  </a:cubicBezTo>
                  <a:cubicBezTo>
                    <a:pt x="930" y="121"/>
                    <a:pt x="944" y="114"/>
                    <a:pt x="961" y="114"/>
                  </a:cubicBezTo>
                  <a:cubicBezTo>
                    <a:pt x="968" y="114"/>
                    <a:pt x="973" y="115"/>
                    <a:pt x="979" y="117"/>
                  </a:cubicBezTo>
                  <a:cubicBezTo>
                    <a:pt x="981" y="117"/>
                    <a:pt x="982" y="117"/>
                    <a:pt x="984" y="117"/>
                  </a:cubicBezTo>
                  <a:cubicBezTo>
                    <a:pt x="992" y="117"/>
                    <a:pt x="999" y="109"/>
                    <a:pt x="999" y="101"/>
                  </a:cubicBezTo>
                  <a:cubicBezTo>
                    <a:pt x="999" y="85"/>
                    <a:pt x="978" y="84"/>
                    <a:pt x="967" y="84"/>
                  </a:cubicBezTo>
                  <a:cubicBezTo>
                    <a:pt x="946" y="84"/>
                    <a:pt x="929" y="92"/>
                    <a:pt x="916" y="109"/>
                  </a:cubicBezTo>
                  <a:cubicBezTo>
                    <a:pt x="912" y="96"/>
                    <a:pt x="901" y="86"/>
                    <a:pt x="887"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800"/>
            </a:p>
          </p:txBody>
        </p:sp>
        <p:sp>
          <p:nvSpPr>
            <p:cNvPr id="13" name="Freeform 6"/>
            <p:cNvSpPr>
              <a:spLocks noEditPoints="1"/>
            </p:cNvSpPr>
            <p:nvPr/>
          </p:nvSpPr>
          <p:spPr bwMode="auto">
            <a:xfrm>
              <a:off x="2330450" y="-4186361"/>
              <a:ext cx="1754188" cy="1712913"/>
            </a:xfrm>
            <a:custGeom>
              <a:avLst/>
              <a:gdLst>
                <a:gd name="T0" fmla="*/ 227 w 467"/>
                <a:gd name="T1" fmla="*/ 162 h 455"/>
                <a:gd name="T2" fmla="*/ 112 w 467"/>
                <a:gd name="T3" fmla="*/ 33 h 455"/>
                <a:gd name="T4" fmla="*/ 139 w 467"/>
                <a:gd name="T5" fmla="*/ 23 h 455"/>
                <a:gd name="T6" fmla="*/ 368 w 467"/>
                <a:gd name="T7" fmla="*/ 40 h 455"/>
                <a:gd name="T8" fmla="*/ 229 w 467"/>
                <a:gd name="T9" fmla="*/ 335 h 455"/>
                <a:gd name="T10" fmla="*/ 360 w 467"/>
                <a:gd name="T11" fmla="*/ 265 h 455"/>
                <a:gd name="T12" fmla="*/ 235 w 467"/>
                <a:gd name="T13" fmla="*/ 382 h 455"/>
                <a:gd name="T14" fmla="*/ 248 w 467"/>
                <a:gd name="T15" fmla="*/ 397 h 455"/>
                <a:gd name="T16" fmla="*/ 346 w 467"/>
                <a:gd name="T17" fmla="*/ 361 h 455"/>
                <a:gd name="T18" fmla="*/ 452 w 467"/>
                <a:gd name="T19" fmla="*/ 201 h 455"/>
                <a:gd name="T20" fmla="*/ 324 w 467"/>
                <a:gd name="T21" fmla="*/ 433 h 455"/>
                <a:gd name="T22" fmla="*/ 254 w 467"/>
                <a:gd name="T23" fmla="*/ 1 h 455"/>
                <a:gd name="T24" fmla="*/ 254 w 467"/>
                <a:gd name="T25" fmla="*/ 1 h 455"/>
                <a:gd name="T26" fmla="*/ 334 w 467"/>
                <a:gd name="T27" fmla="*/ 22 h 455"/>
                <a:gd name="T28" fmla="*/ 227 w 467"/>
                <a:gd name="T29" fmla="*/ 119 h 455"/>
                <a:gd name="T30" fmla="*/ 265 w 467"/>
                <a:gd name="T31" fmla="*/ 87 h 455"/>
                <a:gd name="T32" fmla="*/ 355 w 467"/>
                <a:gd name="T33" fmla="*/ 176 h 455"/>
                <a:gd name="T34" fmla="*/ 355 w 467"/>
                <a:gd name="T35" fmla="*/ 176 h 455"/>
                <a:gd name="T36" fmla="*/ 333 w 467"/>
                <a:gd name="T37" fmla="*/ 61 h 455"/>
                <a:gd name="T38" fmla="*/ 340 w 467"/>
                <a:gd name="T39" fmla="*/ 120 h 455"/>
                <a:gd name="T40" fmla="*/ 315 w 467"/>
                <a:gd name="T41" fmla="*/ 214 h 455"/>
                <a:gd name="T42" fmla="*/ 329 w 467"/>
                <a:gd name="T43" fmla="*/ 227 h 455"/>
                <a:gd name="T44" fmla="*/ 319 w 467"/>
                <a:gd name="T45" fmla="*/ 135 h 455"/>
                <a:gd name="T46" fmla="*/ 324 w 467"/>
                <a:gd name="T47" fmla="*/ 153 h 455"/>
                <a:gd name="T48" fmla="*/ 332 w 467"/>
                <a:gd name="T49" fmla="*/ 128 h 455"/>
                <a:gd name="T50" fmla="*/ 173 w 467"/>
                <a:gd name="T51" fmla="*/ 418 h 455"/>
                <a:gd name="T52" fmla="*/ 201 w 467"/>
                <a:gd name="T53" fmla="*/ 401 h 455"/>
                <a:gd name="T54" fmla="*/ 186 w 467"/>
                <a:gd name="T55" fmla="*/ 371 h 455"/>
                <a:gd name="T56" fmla="*/ 309 w 467"/>
                <a:gd name="T57" fmla="*/ 393 h 455"/>
                <a:gd name="T58" fmla="*/ 315 w 467"/>
                <a:gd name="T59" fmla="*/ 404 h 455"/>
                <a:gd name="T60" fmla="*/ 238 w 467"/>
                <a:gd name="T61" fmla="*/ 430 h 455"/>
                <a:gd name="T62" fmla="*/ 267 w 467"/>
                <a:gd name="T63" fmla="*/ 425 h 455"/>
                <a:gd name="T64" fmla="*/ 132 w 467"/>
                <a:gd name="T65" fmla="*/ 429 h 455"/>
                <a:gd name="T66" fmla="*/ 149 w 467"/>
                <a:gd name="T67" fmla="*/ 419 h 455"/>
                <a:gd name="T68" fmla="*/ 197 w 467"/>
                <a:gd name="T69" fmla="*/ 455 h 455"/>
                <a:gd name="T70" fmla="*/ 257 w 467"/>
                <a:gd name="T71" fmla="*/ 144 h 455"/>
                <a:gd name="T72" fmla="*/ 248 w 467"/>
                <a:gd name="T73" fmla="*/ 161 h 455"/>
                <a:gd name="T74" fmla="*/ 285 w 467"/>
                <a:gd name="T75" fmla="*/ 441 h 455"/>
                <a:gd name="T76" fmla="*/ 308 w 467"/>
                <a:gd name="T77" fmla="*/ 441 h 455"/>
                <a:gd name="T78" fmla="*/ 110 w 467"/>
                <a:gd name="T79" fmla="*/ 423 h 455"/>
                <a:gd name="T80" fmla="*/ 163 w 467"/>
                <a:gd name="T81" fmla="*/ 342 h 455"/>
                <a:gd name="T82" fmla="*/ 296 w 467"/>
                <a:gd name="T83" fmla="*/ 237 h 455"/>
                <a:gd name="T84" fmla="*/ 93 w 467"/>
                <a:gd name="T85" fmla="*/ 394 h 455"/>
                <a:gd name="T86" fmla="*/ 298 w 467"/>
                <a:gd name="T87" fmla="*/ 160 h 455"/>
                <a:gd name="T88" fmla="*/ 80 w 467"/>
                <a:gd name="T89" fmla="*/ 382 h 455"/>
                <a:gd name="T90" fmla="*/ 185 w 467"/>
                <a:gd name="T91" fmla="*/ 192 h 455"/>
                <a:gd name="T92" fmla="*/ 67 w 467"/>
                <a:gd name="T93" fmla="*/ 367 h 455"/>
                <a:gd name="T94" fmla="*/ 197 w 467"/>
                <a:gd name="T95" fmla="*/ 122 h 455"/>
                <a:gd name="T96" fmla="*/ 54 w 467"/>
                <a:gd name="T97" fmla="*/ 351 h 455"/>
                <a:gd name="T98" fmla="*/ 272 w 467"/>
                <a:gd name="T99" fmla="*/ 48 h 455"/>
                <a:gd name="T100" fmla="*/ 95 w 467"/>
                <a:gd name="T101" fmla="*/ 161 h 455"/>
                <a:gd name="T102" fmla="*/ 191 w 467"/>
                <a:gd name="T103" fmla="*/ 45 h 455"/>
                <a:gd name="T104" fmla="*/ 59 w 467"/>
                <a:gd name="T105" fmla="*/ 145 h 455"/>
                <a:gd name="T106" fmla="*/ 29 w 467"/>
                <a:gd name="T107" fmla="*/ 159 h 455"/>
                <a:gd name="T108" fmla="*/ 100 w 467"/>
                <a:gd name="T109" fmla="*/ 43 h 455"/>
                <a:gd name="T110" fmla="*/ 168 w 467"/>
                <a:gd name="T111" fmla="*/ 9 h 455"/>
                <a:gd name="T112" fmla="*/ 151 w 467"/>
                <a:gd name="T113" fmla="*/ 2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7" h="455">
                  <a:moveTo>
                    <a:pt x="235" y="168"/>
                  </a:moveTo>
                  <a:cubicBezTo>
                    <a:pt x="235" y="178"/>
                    <a:pt x="216" y="189"/>
                    <a:pt x="207" y="189"/>
                  </a:cubicBezTo>
                  <a:cubicBezTo>
                    <a:pt x="204" y="189"/>
                    <a:pt x="200" y="188"/>
                    <a:pt x="200" y="183"/>
                  </a:cubicBezTo>
                  <a:cubicBezTo>
                    <a:pt x="200" y="174"/>
                    <a:pt x="218" y="162"/>
                    <a:pt x="227" y="162"/>
                  </a:cubicBezTo>
                  <a:cubicBezTo>
                    <a:pt x="231" y="162"/>
                    <a:pt x="235" y="163"/>
                    <a:pt x="235" y="168"/>
                  </a:cubicBezTo>
                  <a:close/>
                  <a:moveTo>
                    <a:pt x="139" y="23"/>
                  </a:moveTo>
                  <a:cubicBezTo>
                    <a:pt x="138" y="21"/>
                    <a:pt x="135" y="20"/>
                    <a:pt x="131" y="20"/>
                  </a:cubicBezTo>
                  <a:cubicBezTo>
                    <a:pt x="123" y="21"/>
                    <a:pt x="114" y="27"/>
                    <a:pt x="112" y="33"/>
                  </a:cubicBezTo>
                  <a:cubicBezTo>
                    <a:pt x="111" y="35"/>
                    <a:pt x="111" y="37"/>
                    <a:pt x="112" y="39"/>
                  </a:cubicBezTo>
                  <a:cubicBezTo>
                    <a:pt x="113" y="40"/>
                    <a:pt x="115" y="41"/>
                    <a:pt x="117" y="41"/>
                  </a:cubicBezTo>
                  <a:cubicBezTo>
                    <a:pt x="124" y="41"/>
                    <a:pt x="135" y="36"/>
                    <a:pt x="138" y="29"/>
                  </a:cubicBezTo>
                  <a:cubicBezTo>
                    <a:pt x="139" y="27"/>
                    <a:pt x="140" y="25"/>
                    <a:pt x="139" y="23"/>
                  </a:cubicBezTo>
                  <a:close/>
                  <a:moveTo>
                    <a:pt x="467" y="226"/>
                  </a:moveTo>
                  <a:cubicBezTo>
                    <a:pt x="467" y="161"/>
                    <a:pt x="438" y="92"/>
                    <a:pt x="375" y="42"/>
                  </a:cubicBezTo>
                  <a:cubicBezTo>
                    <a:pt x="373" y="41"/>
                    <a:pt x="371" y="40"/>
                    <a:pt x="369" y="39"/>
                  </a:cubicBezTo>
                  <a:cubicBezTo>
                    <a:pt x="369" y="39"/>
                    <a:pt x="368" y="39"/>
                    <a:pt x="368" y="40"/>
                  </a:cubicBezTo>
                  <a:cubicBezTo>
                    <a:pt x="367" y="40"/>
                    <a:pt x="367" y="41"/>
                    <a:pt x="368" y="42"/>
                  </a:cubicBezTo>
                  <a:cubicBezTo>
                    <a:pt x="422" y="103"/>
                    <a:pt x="400" y="192"/>
                    <a:pt x="360" y="238"/>
                  </a:cubicBezTo>
                  <a:cubicBezTo>
                    <a:pt x="325" y="278"/>
                    <a:pt x="280" y="307"/>
                    <a:pt x="239" y="329"/>
                  </a:cubicBezTo>
                  <a:cubicBezTo>
                    <a:pt x="236" y="331"/>
                    <a:pt x="231" y="333"/>
                    <a:pt x="229" y="335"/>
                  </a:cubicBezTo>
                  <a:cubicBezTo>
                    <a:pt x="225" y="339"/>
                    <a:pt x="224" y="343"/>
                    <a:pt x="226" y="346"/>
                  </a:cubicBezTo>
                  <a:cubicBezTo>
                    <a:pt x="227" y="350"/>
                    <a:pt x="231" y="351"/>
                    <a:pt x="236" y="351"/>
                  </a:cubicBezTo>
                  <a:cubicBezTo>
                    <a:pt x="239" y="350"/>
                    <a:pt x="246" y="348"/>
                    <a:pt x="251" y="346"/>
                  </a:cubicBezTo>
                  <a:cubicBezTo>
                    <a:pt x="289" y="326"/>
                    <a:pt x="329" y="299"/>
                    <a:pt x="360" y="265"/>
                  </a:cubicBezTo>
                  <a:cubicBezTo>
                    <a:pt x="398" y="223"/>
                    <a:pt x="422" y="169"/>
                    <a:pt x="412" y="104"/>
                  </a:cubicBezTo>
                  <a:cubicBezTo>
                    <a:pt x="413" y="105"/>
                    <a:pt x="413" y="106"/>
                    <a:pt x="414" y="107"/>
                  </a:cubicBezTo>
                  <a:cubicBezTo>
                    <a:pt x="434" y="158"/>
                    <a:pt x="417" y="222"/>
                    <a:pt x="371" y="279"/>
                  </a:cubicBezTo>
                  <a:cubicBezTo>
                    <a:pt x="339" y="320"/>
                    <a:pt x="293" y="356"/>
                    <a:pt x="235" y="382"/>
                  </a:cubicBezTo>
                  <a:cubicBezTo>
                    <a:pt x="231" y="384"/>
                    <a:pt x="224" y="388"/>
                    <a:pt x="222" y="392"/>
                  </a:cubicBezTo>
                  <a:cubicBezTo>
                    <a:pt x="220" y="395"/>
                    <a:pt x="220" y="398"/>
                    <a:pt x="222" y="400"/>
                  </a:cubicBezTo>
                  <a:cubicBezTo>
                    <a:pt x="223" y="402"/>
                    <a:pt x="225" y="403"/>
                    <a:pt x="227" y="404"/>
                  </a:cubicBezTo>
                  <a:cubicBezTo>
                    <a:pt x="234" y="404"/>
                    <a:pt x="241" y="400"/>
                    <a:pt x="248" y="397"/>
                  </a:cubicBezTo>
                  <a:cubicBezTo>
                    <a:pt x="340" y="352"/>
                    <a:pt x="441" y="268"/>
                    <a:pt x="435" y="145"/>
                  </a:cubicBezTo>
                  <a:cubicBezTo>
                    <a:pt x="436" y="147"/>
                    <a:pt x="436" y="148"/>
                    <a:pt x="436" y="149"/>
                  </a:cubicBezTo>
                  <a:cubicBezTo>
                    <a:pt x="446" y="199"/>
                    <a:pt x="435" y="244"/>
                    <a:pt x="414" y="282"/>
                  </a:cubicBezTo>
                  <a:cubicBezTo>
                    <a:pt x="396" y="314"/>
                    <a:pt x="371" y="340"/>
                    <a:pt x="346" y="361"/>
                  </a:cubicBezTo>
                  <a:cubicBezTo>
                    <a:pt x="332" y="372"/>
                    <a:pt x="327" y="379"/>
                    <a:pt x="330" y="384"/>
                  </a:cubicBezTo>
                  <a:cubicBezTo>
                    <a:pt x="333" y="390"/>
                    <a:pt x="342" y="387"/>
                    <a:pt x="347" y="384"/>
                  </a:cubicBezTo>
                  <a:cubicBezTo>
                    <a:pt x="357" y="378"/>
                    <a:pt x="366" y="369"/>
                    <a:pt x="373" y="363"/>
                  </a:cubicBezTo>
                  <a:cubicBezTo>
                    <a:pt x="414" y="321"/>
                    <a:pt x="445" y="276"/>
                    <a:pt x="452" y="201"/>
                  </a:cubicBezTo>
                  <a:cubicBezTo>
                    <a:pt x="453" y="205"/>
                    <a:pt x="453" y="209"/>
                    <a:pt x="453" y="211"/>
                  </a:cubicBezTo>
                  <a:cubicBezTo>
                    <a:pt x="455" y="249"/>
                    <a:pt x="447" y="284"/>
                    <a:pt x="433" y="314"/>
                  </a:cubicBezTo>
                  <a:cubicBezTo>
                    <a:pt x="412" y="359"/>
                    <a:pt x="376" y="395"/>
                    <a:pt x="334" y="417"/>
                  </a:cubicBezTo>
                  <a:cubicBezTo>
                    <a:pt x="325" y="422"/>
                    <a:pt x="322" y="427"/>
                    <a:pt x="324" y="433"/>
                  </a:cubicBezTo>
                  <a:cubicBezTo>
                    <a:pt x="325" y="436"/>
                    <a:pt x="327" y="437"/>
                    <a:pt x="331" y="437"/>
                  </a:cubicBezTo>
                  <a:cubicBezTo>
                    <a:pt x="335" y="438"/>
                    <a:pt x="338" y="437"/>
                    <a:pt x="341" y="435"/>
                  </a:cubicBezTo>
                  <a:cubicBezTo>
                    <a:pt x="419" y="393"/>
                    <a:pt x="467" y="315"/>
                    <a:pt x="467" y="226"/>
                  </a:cubicBezTo>
                  <a:close/>
                  <a:moveTo>
                    <a:pt x="254" y="1"/>
                  </a:moveTo>
                  <a:cubicBezTo>
                    <a:pt x="245" y="0"/>
                    <a:pt x="228" y="6"/>
                    <a:pt x="228" y="13"/>
                  </a:cubicBezTo>
                  <a:cubicBezTo>
                    <a:pt x="229" y="17"/>
                    <a:pt x="232" y="18"/>
                    <a:pt x="235" y="19"/>
                  </a:cubicBezTo>
                  <a:cubicBezTo>
                    <a:pt x="242" y="19"/>
                    <a:pt x="260" y="15"/>
                    <a:pt x="260" y="7"/>
                  </a:cubicBezTo>
                  <a:cubicBezTo>
                    <a:pt x="260" y="3"/>
                    <a:pt x="257" y="2"/>
                    <a:pt x="254" y="1"/>
                  </a:cubicBezTo>
                  <a:close/>
                  <a:moveTo>
                    <a:pt x="326" y="17"/>
                  </a:moveTo>
                  <a:cubicBezTo>
                    <a:pt x="320" y="16"/>
                    <a:pt x="306" y="20"/>
                    <a:pt x="306" y="27"/>
                  </a:cubicBezTo>
                  <a:cubicBezTo>
                    <a:pt x="305" y="31"/>
                    <a:pt x="311" y="33"/>
                    <a:pt x="314" y="33"/>
                  </a:cubicBezTo>
                  <a:cubicBezTo>
                    <a:pt x="320" y="33"/>
                    <a:pt x="333" y="30"/>
                    <a:pt x="334" y="22"/>
                  </a:cubicBezTo>
                  <a:cubicBezTo>
                    <a:pt x="334" y="18"/>
                    <a:pt x="329" y="17"/>
                    <a:pt x="326" y="17"/>
                  </a:cubicBezTo>
                  <a:close/>
                  <a:moveTo>
                    <a:pt x="250" y="92"/>
                  </a:moveTo>
                  <a:cubicBezTo>
                    <a:pt x="241" y="91"/>
                    <a:pt x="221" y="103"/>
                    <a:pt x="221" y="113"/>
                  </a:cubicBezTo>
                  <a:cubicBezTo>
                    <a:pt x="220" y="117"/>
                    <a:pt x="224" y="119"/>
                    <a:pt x="227" y="119"/>
                  </a:cubicBezTo>
                  <a:cubicBezTo>
                    <a:pt x="237" y="119"/>
                    <a:pt x="257" y="108"/>
                    <a:pt x="257" y="97"/>
                  </a:cubicBezTo>
                  <a:cubicBezTo>
                    <a:pt x="257" y="93"/>
                    <a:pt x="254" y="92"/>
                    <a:pt x="250" y="92"/>
                  </a:cubicBezTo>
                  <a:close/>
                  <a:moveTo>
                    <a:pt x="291" y="71"/>
                  </a:moveTo>
                  <a:cubicBezTo>
                    <a:pt x="283" y="71"/>
                    <a:pt x="266" y="78"/>
                    <a:pt x="265" y="87"/>
                  </a:cubicBezTo>
                  <a:cubicBezTo>
                    <a:pt x="265" y="90"/>
                    <a:pt x="268" y="92"/>
                    <a:pt x="271" y="92"/>
                  </a:cubicBezTo>
                  <a:cubicBezTo>
                    <a:pt x="279" y="93"/>
                    <a:pt x="296" y="86"/>
                    <a:pt x="296" y="77"/>
                  </a:cubicBezTo>
                  <a:cubicBezTo>
                    <a:pt x="297" y="73"/>
                    <a:pt x="294" y="71"/>
                    <a:pt x="291" y="71"/>
                  </a:cubicBezTo>
                  <a:close/>
                  <a:moveTo>
                    <a:pt x="355" y="176"/>
                  </a:moveTo>
                  <a:cubicBezTo>
                    <a:pt x="348" y="176"/>
                    <a:pt x="341" y="184"/>
                    <a:pt x="341" y="190"/>
                  </a:cubicBezTo>
                  <a:cubicBezTo>
                    <a:pt x="341" y="194"/>
                    <a:pt x="343" y="197"/>
                    <a:pt x="347" y="197"/>
                  </a:cubicBezTo>
                  <a:cubicBezTo>
                    <a:pt x="354" y="197"/>
                    <a:pt x="360" y="188"/>
                    <a:pt x="360" y="182"/>
                  </a:cubicBezTo>
                  <a:cubicBezTo>
                    <a:pt x="360" y="178"/>
                    <a:pt x="358" y="176"/>
                    <a:pt x="355" y="176"/>
                  </a:cubicBezTo>
                  <a:close/>
                  <a:moveTo>
                    <a:pt x="327" y="56"/>
                  </a:moveTo>
                  <a:cubicBezTo>
                    <a:pt x="321" y="55"/>
                    <a:pt x="310" y="60"/>
                    <a:pt x="309" y="67"/>
                  </a:cubicBezTo>
                  <a:cubicBezTo>
                    <a:pt x="309" y="70"/>
                    <a:pt x="312" y="71"/>
                    <a:pt x="315" y="72"/>
                  </a:cubicBezTo>
                  <a:cubicBezTo>
                    <a:pt x="321" y="72"/>
                    <a:pt x="332" y="68"/>
                    <a:pt x="333" y="61"/>
                  </a:cubicBezTo>
                  <a:cubicBezTo>
                    <a:pt x="333" y="58"/>
                    <a:pt x="330" y="56"/>
                    <a:pt x="327" y="56"/>
                  </a:cubicBezTo>
                  <a:close/>
                  <a:moveTo>
                    <a:pt x="348" y="99"/>
                  </a:moveTo>
                  <a:cubicBezTo>
                    <a:pt x="342" y="99"/>
                    <a:pt x="336" y="109"/>
                    <a:pt x="336" y="115"/>
                  </a:cubicBezTo>
                  <a:cubicBezTo>
                    <a:pt x="336" y="117"/>
                    <a:pt x="337" y="120"/>
                    <a:pt x="340" y="120"/>
                  </a:cubicBezTo>
                  <a:cubicBezTo>
                    <a:pt x="347" y="120"/>
                    <a:pt x="353" y="110"/>
                    <a:pt x="353" y="105"/>
                  </a:cubicBezTo>
                  <a:cubicBezTo>
                    <a:pt x="353" y="102"/>
                    <a:pt x="351" y="99"/>
                    <a:pt x="348" y="99"/>
                  </a:cubicBezTo>
                  <a:close/>
                  <a:moveTo>
                    <a:pt x="326" y="206"/>
                  </a:moveTo>
                  <a:cubicBezTo>
                    <a:pt x="322" y="208"/>
                    <a:pt x="319" y="210"/>
                    <a:pt x="315" y="214"/>
                  </a:cubicBezTo>
                  <a:cubicBezTo>
                    <a:pt x="312" y="217"/>
                    <a:pt x="310" y="221"/>
                    <a:pt x="308" y="224"/>
                  </a:cubicBezTo>
                  <a:cubicBezTo>
                    <a:pt x="308" y="227"/>
                    <a:pt x="308" y="230"/>
                    <a:pt x="309" y="232"/>
                  </a:cubicBezTo>
                  <a:cubicBezTo>
                    <a:pt x="311" y="234"/>
                    <a:pt x="314" y="235"/>
                    <a:pt x="317" y="234"/>
                  </a:cubicBezTo>
                  <a:cubicBezTo>
                    <a:pt x="321" y="234"/>
                    <a:pt x="325" y="231"/>
                    <a:pt x="329" y="227"/>
                  </a:cubicBezTo>
                  <a:cubicBezTo>
                    <a:pt x="333" y="223"/>
                    <a:pt x="336" y="218"/>
                    <a:pt x="337" y="213"/>
                  </a:cubicBezTo>
                  <a:cubicBezTo>
                    <a:pt x="338" y="209"/>
                    <a:pt x="337" y="207"/>
                    <a:pt x="335" y="206"/>
                  </a:cubicBezTo>
                  <a:cubicBezTo>
                    <a:pt x="333" y="204"/>
                    <a:pt x="330" y="204"/>
                    <a:pt x="326" y="206"/>
                  </a:cubicBezTo>
                  <a:close/>
                  <a:moveTo>
                    <a:pt x="319" y="135"/>
                  </a:moveTo>
                  <a:cubicBezTo>
                    <a:pt x="317" y="137"/>
                    <a:pt x="315" y="140"/>
                    <a:pt x="314" y="142"/>
                  </a:cubicBezTo>
                  <a:cubicBezTo>
                    <a:pt x="313" y="144"/>
                    <a:pt x="312" y="147"/>
                    <a:pt x="312" y="149"/>
                  </a:cubicBezTo>
                  <a:cubicBezTo>
                    <a:pt x="312" y="152"/>
                    <a:pt x="314" y="155"/>
                    <a:pt x="317" y="155"/>
                  </a:cubicBezTo>
                  <a:cubicBezTo>
                    <a:pt x="319" y="155"/>
                    <a:pt x="321" y="154"/>
                    <a:pt x="324" y="153"/>
                  </a:cubicBezTo>
                  <a:cubicBezTo>
                    <a:pt x="326" y="151"/>
                    <a:pt x="328" y="149"/>
                    <a:pt x="330" y="147"/>
                  </a:cubicBezTo>
                  <a:cubicBezTo>
                    <a:pt x="332" y="145"/>
                    <a:pt x="334" y="142"/>
                    <a:pt x="335" y="140"/>
                  </a:cubicBezTo>
                  <a:cubicBezTo>
                    <a:pt x="336" y="138"/>
                    <a:pt x="337" y="135"/>
                    <a:pt x="337" y="133"/>
                  </a:cubicBezTo>
                  <a:cubicBezTo>
                    <a:pt x="337" y="130"/>
                    <a:pt x="335" y="128"/>
                    <a:pt x="332" y="128"/>
                  </a:cubicBezTo>
                  <a:cubicBezTo>
                    <a:pt x="327" y="128"/>
                    <a:pt x="323" y="131"/>
                    <a:pt x="319" y="135"/>
                  </a:cubicBezTo>
                  <a:close/>
                  <a:moveTo>
                    <a:pt x="201" y="401"/>
                  </a:moveTo>
                  <a:cubicBezTo>
                    <a:pt x="196" y="401"/>
                    <a:pt x="182" y="405"/>
                    <a:pt x="176" y="410"/>
                  </a:cubicBezTo>
                  <a:cubicBezTo>
                    <a:pt x="173" y="412"/>
                    <a:pt x="172" y="416"/>
                    <a:pt x="173" y="418"/>
                  </a:cubicBezTo>
                  <a:cubicBezTo>
                    <a:pt x="174" y="422"/>
                    <a:pt x="177" y="422"/>
                    <a:pt x="180" y="422"/>
                  </a:cubicBezTo>
                  <a:cubicBezTo>
                    <a:pt x="185" y="423"/>
                    <a:pt x="199" y="419"/>
                    <a:pt x="205" y="413"/>
                  </a:cubicBezTo>
                  <a:cubicBezTo>
                    <a:pt x="207" y="412"/>
                    <a:pt x="209" y="409"/>
                    <a:pt x="208" y="406"/>
                  </a:cubicBezTo>
                  <a:cubicBezTo>
                    <a:pt x="207" y="403"/>
                    <a:pt x="204" y="402"/>
                    <a:pt x="201" y="401"/>
                  </a:cubicBezTo>
                  <a:close/>
                  <a:moveTo>
                    <a:pt x="208" y="348"/>
                  </a:moveTo>
                  <a:cubicBezTo>
                    <a:pt x="202" y="348"/>
                    <a:pt x="188" y="353"/>
                    <a:pt x="182" y="358"/>
                  </a:cubicBezTo>
                  <a:cubicBezTo>
                    <a:pt x="179" y="361"/>
                    <a:pt x="178" y="364"/>
                    <a:pt x="179" y="367"/>
                  </a:cubicBezTo>
                  <a:cubicBezTo>
                    <a:pt x="180" y="371"/>
                    <a:pt x="183" y="371"/>
                    <a:pt x="186" y="371"/>
                  </a:cubicBezTo>
                  <a:cubicBezTo>
                    <a:pt x="192" y="371"/>
                    <a:pt x="206" y="367"/>
                    <a:pt x="213" y="360"/>
                  </a:cubicBezTo>
                  <a:cubicBezTo>
                    <a:pt x="215" y="358"/>
                    <a:pt x="216" y="355"/>
                    <a:pt x="215" y="352"/>
                  </a:cubicBezTo>
                  <a:cubicBezTo>
                    <a:pt x="214" y="349"/>
                    <a:pt x="211" y="348"/>
                    <a:pt x="208" y="348"/>
                  </a:cubicBezTo>
                  <a:close/>
                  <a:moveTo>
                    <a:pt x="309" y="393"/>
                  </a:moveTo>
                  <a:cubicBezTo>
                    <a:pt x="304" y="393"/>
                    <a:pt x="291" y="400"/>
                    <a:pt x="286" y="406"/>
                  </a:cubicBezTo>
                  <a:cubicBezTo>
                    <a:pt x="284" y="409"/>
                    <a:pt x="283" y="412"/>
                    <a:pt x="284" y="414"/>
                  </a:cubicBezTo>
                  <a:cubicBezTo>
                    <a:pt x="286" y="418"/>
                    <a:pt x="289" y="418"/>
                    <a:pt x="292" y="417"/>
                  </a:cubicBezTo>
                  <a:cubicBezTo>
                    <a:pt x="297" y="416"/>
                    <a:pt x="310" y="411"/>
                    <a:pt x="315" y="404"/>
                  </a:cubicBezTo>
                  <a:cubicBezTo>
                    <a:pt x="317" y="401"/>
                    <a:pt x="318" y="398"/>
                    <a:pt x="317" y="396"/>
                  </a:cubicBezTo>
                  <a:cubicBezTo>
                    <a:pt x="316" y="393"/>
                    <a:pt x="312" y="392"/>
                    <a:pt x="309" y="393"/>
                  </a:cubicBezTo>
                  <a:close/>
                  <a:moveTo>
                    <a:pt x="261" y="421"/>
                  </a:moveTo>
                  <a:cubicBezTo>
                    <a:pt x="255" y="421"/>
                    <a:pt x="243" y="425"/>
                    <a:pt x="238" y="430"/>
                  </a:cubicBezTo>
                  <a:cubicBezTo>
                    <a:pt x="236" y="432"/>
                    <a:pt x="235" y="435"/>
                    <a:pt x="236" y="437"/>
                  </a:cubicBezTo>
                  <a:cubicBezTo>
                    <a:pt x="237" y="440"/>
                    <a:pt x="239" y="440"/>
                    <a:pt x="242" y="440"/>
                  </a:cubicBezTo>
                  <a:cubicBezTo>
                    <a:pt x="247" y="440"/>
                    <a:pt x="259" y="437"/>
                    <a:pt x="265" y="431"/>
                  </a:cubicBezTo>
                  <a:cubicBezTo>
                    <a:pt x="266" y="430"/>
                    <a:pt x="267" y="427"/>
                    <a:pt x="267" y="425"/>
                  </a:cubicBezTo>
                  <a:cubicBezTo>
                    <a:pt x="266" y="422"/>
                    <a:pt x="263" y="421"/>
                    <a:pt x="261" y="421"/>
                  </a:cubicBezTo>
                  <a:close/>
                  <a:moveTo>
                    <a:pt x="149" y="419"/>
                  </a:moveTo>
                  <a:cubicBezTo>
                    <a:pt x="147" y="419"/>
                    <a:pt x="141" y="420"/>
                    <a:pt x="136" y="423"/>
                  </a:cubicBezTo>
                  <a:cubicBezTo>
                    <a:pt x="134" y="424"/>
                    <a:pt x="132" y="426"/>
                    <a:pt x="132" y="429"/>
                  </a:cubicBezTo>
                  <a:cubicBezTo>
                    <a:pt x="132" y="432"/>
                    <a:pt x="135" y="433"/>
                    <a:pt x="138" y="434"/>
                  </a:cubicBezTo>
                  <a:cubicBezTo>
                    <a:pt x="142" y="434"/>
                    <a:pt x="148" y="433"/>
                    <a:pt x="152" y="431"/>
                  </a:cubicBezTo>
                  <a:cubicBezTo>
                    <a:pt x="155" y="429"/>
                    <a:pt x="157" y="427"/>
                    <a:pt x="156" y="424"/>
                  </a:cubicBezTo>
                  <a:cubicBezTo>
                    <a:pt x="156" y="420"/>
                    <a:pt x="153" y="419"/>
                    <a:pt x="149" y="419"/>
                  </a:cubicBezTo>
                  <a:close/>
                  <a:moveTo>
                    <a:pt x="207" y="440"/>
                  </a:moveTo>
                  <a:cubicBezTo>
                    <a:pt x="205" y="440"/>
                    <a:pt x="199" y="441"/>
                    <a:pt x="195" y="444"/>
                  </a:cubicBezTo>
                  <a:cubicBezTo>
                    <a:pt x="193" y="446"/>
                    <a:pt x="191" y="448"/>
                    <a:pt x="191" y="450"/>
                  </a:cubicBezTo>
                  <a:cubicBezTo>
                    <a:pt x="192" y="453"/>
                    <a:pt x="194" y="455"/>
                    <a:pt x="197" y="455"/>
                  </a:cubicBezTo>
                  <a:cubicBezTo>
                    <a:pt x="202" y="455"/>
                    <a:pt x="207" y="454"/>
                    <a:pt x="211" y="451"/>
                  </a:cubicBezTo>
                  <a:cubicBezTo>
                    <a:pt x="213" y="450"/>
                    <a:pt x="214" y="447"/>
                    <a:pt x="214" y="445"/>
                  </a:cubicBezTo>
                  <a:cubicBezTo>
                    <a:pt x="214" y="441"/>
                    <a:pt x="210" y="440"/>
                    <a:pt x="207" y="440"/>
                  </a:cubicBezTo>
                  <a:close/>
                  <a:moveTo>
                    <a:pt x="257" y="144"/>
                  </a:moveTo>
                  <a:cubicBezTo>
                    <a:pt x="255" y="144"/>
                    <a:pt x="253" y="145"/>
                    <a:pt x="251" y="146"/>
                  </a:cubicBezTo>
                  <a:cubicBezTo>
                    <a:pt x="251" y="146"/>
                    <a:pt x="251" y="146"/>
                    <a:pt x="251" y="146"/>
                  </a:cubicBezTo>
                  <a:cubicBezTo>
                    <a:pt x="247" y="147"/>
                    <a:pt x="242" y="152"/>
                    <a:pt x="242" y="157"/>
                  </a:cubicBezTo>
                  <a:cubicBezTo>
                    <a:pt x="242" y="160"/>
                    <a:pt x="245" y="161"/>
                    <a:pt x="248" y="161"/>
                  </a:cubicBezTo>
                  <a:cubicBezTo>
                    <a:pt x="254" y="161"/>
                    <a:pt x="263" y="156"/>
                    <a:pt x="263" y="149"/>
                  </a:cubicBezTo>
                  <a:cubicBezTo>
                    <a:pt x="263" y="146"/>
                    <a:pt x="260" y="144"/>
                    <a:pt x="257" y="144"/>
                  </a:cubicBezTo>
                  <a:close/>
                  <a:moveTo>
                    <a:pt x="301" y="436"/>
                  </a:moveTo>
                  <a:cubicBezTo>
                    <a:pt x="297" y="436"/>
                    <a:pt x="290" y="437"/>
                    <a:pt x="285" y="441"/>
                  </a:cubicBezTo>
                  <a:cubicBezTo>
                    <a:pt x="282" y="443"/>
                    <a:pt x="280" y="446"/>
                    <a:pt x="280" y="449"/>
                  </a:cubicBezTo>
                  <a:cubicBezTo>
                    <a:pt x="281" y="452"/>
                    <a:pt x="284" y="453"/>
                    <a:pt x="288" y="453"/>
                  </a:cubicBezTo>
                  <a:cubicBezTo>
                    <a:pt x="293" y="453"/>
                    <a:pt x="300" y="451"/>
                    <a:pt x="304" y="449"/>
                  </a:cubicBezTo>
                  <a:cubicBezTo>
                    <a:pt x="307" y="447"/>
                    <a:pt x="309" y="444"/>
                    <a:pt x="308" y="441"/>
                  </a:cubicBezTo>
                  <a:cubicBezTo>
                    <a:pt x="307" y="437"/>
                    <a:pt x="303" y="436"/>
                    <a:pt x="301" y="436"/>
                  </a:cubicBezTo>
                  <a:close/>
                  <a:moveTo>
                    <a:pt x="96" y="416"/>
                  </a:moveTo>
                  <a:cubicBezTo>
                    <a:pt x="99" y="419"/>
                    <a:pt x="104" y="422"/>
                    <a:pt x="108" y="423"/>
                  </a:cubicBezTo>
                  <a:cubicBezTo>
                    <a:pt x="109" y="424"/>
                    <a:pt x="110" y="423"/>
                    <a:pt x="110" y="423"/>
                  </a:cubicBezTo>
                  <a:cubicBezTo>
                    <a:pt x="111" y="422"/>
                    <a:pt x="111" y="421"/>
                    <a:pt x="110" y="421"/>
                  </a:cubicBezTo>
                  <a:cubicBezTo>
                    <a:pt x="107" y="417"/>
                    <a:pt x="105" y="415"/>
                    <a:pt x="104" y="412"/>
                  </a:cubicBezTo>
                  <a:cubicBezTo>
                    <a:pt x="103" y="409"/>
                    <a:pt x="104" y="406"/>
                    <a:pt x="104" y="405"/>
                  </a:cubicBezTo>
                  <a:cubicBezTo>
                    <a:pt x="110" y="378"/>
                    <a:pt x="136" y="361"/>
                    <a:pt x="163" y="342"/>
                  </a:cubicBezTo>
                  <a:cubicBezTo>
                    <a:pt x="180" y="330"/>
                    <a:pt x="253" y="290"/>
                    <a:pt x="286" y="263"/>
                  </a:cubicBezTo>
                  <a:cubicBezTo>
                    <a:pt x="297" y="255"/>
                    <a:pt x="301" y="250"/>
                    <a:pt x="302" y="245"/>
                  </a:cubicBezTo>
                  <a:cubicBezTo>
                    <a:pt x="302" y="243"/>
                    <a:pt x="301" y="240"/>
                    <a:pt x="300" y="239"/>
                  </a:cubicBezTo>
                  <a:cubicBezTo>
                    <a:pt x="299" y="238"/>
                    <a:pt x="297" y="237"/>
                    <a:pt x="296" y="237"/>
                  </a:cubicBezTo>
                  <a:cubicBezTo>
                    <a:pt x="290" y="236"/>
                    <a:pt x="284" y="238"/>
                    <a:pt x="276" y="244"/>
                  </a:cubicBezTo>
                  <a:cubicBezTo>
                    <a:pt x="238" y="275"/>
                    <a:pt x="181" y="305"/>
                    <a:pt x="140" y="337"/>
                  </a:cubicBezTo>
                  <a:cubicBezTo>
                    <a:pt x="117" y="355"/>
                    <a:pt x="99" y="375"/>
                    <a:pt x="94" y="395"/>
                  </a:cubicBezTo>
                  <a:cubicBezTo>
                    <a:pt x="94" y="395"/>
                    <a:pt x="93" y="394"/>
                    <a:pt x="93" y="394"/>
                  </a:cubicBezTo>
                  <a:cubicBezTo>
                    <a:pt x="99" y="319"/>
                    <a:pt x="199" y="269"/>
                    <a:pt x="250" y="227"/>
                  </a:cubicBezTo>
                  <a:cubicBezTo>
                    <a:pt x="263" y="216"/>
                    <a:pt x="302" y="186"/>
                    <a:pt x="308" y="172"/>
                  </a:cubicBezTo>
                  <a:cubicBezTo>
                    <a:pt x="310" y="168"/>
                    <a:pt x="309" y="163"/>
                    <a:pt x="306" y="162"/>
                  </a:cubicBezTo>
                  <a:cubicBezTo>
                    <a:pt x="304" y="160"/>
                    <a:pt x="301" y="160"/>
                    <a:pt x="298" y="160"/>
                  </a:cubicBezTo>
                  <a:cubicBezTo>
                    <a:pt x="292" y="162"/>
                    <a:pt x="285" y="167"/>
                    <a:pt x="277" y="175"/>
                  </a:cubicBezTo>
                  <a:cubicBezTo>
                    <a:pt x="214" y="235"/>
                    <a:pt x="161" y="262"/>
                    <a:pt x="125" y="300"/>
                  </a:cubicBezTo>
                  <a:cubicBezTo>
                    <a:pt x="105" y="322"/>
                    <a:pt x="90" y="347"/>
                    <a:pt x="81" y="383"/>
                  </a:cubicBezTo>
                  <a:cubicBezTo>
                    <a:pt x="81" y="383"/>
                    <a:pt x="80" y="382"/>
                    <a:pt x="80" y="382"/>
                  </a:cubicBezTo>
                  <a:cubicBezTo>
                    <a:pt x="83" y="327"/>
                    <a:pt x="119" y="273"/>
                    <a:pt x="161" y="235"/>
                  </a:cubicBezTo>
                  <a:cubicBezTo>
                    <a:pt x="175" y="222"/>
                    <a:pt x="185" y="214"/>
                    <a:pt x="191" y="209"/>
                  </a:cubicBezTo>
                  <a:cubicBezTo>
                    <a:pt x="195" y="205"/>
                    <a:pt x="197" y="200"/>
                    <a:pt x="195" y="195"/>
                  </a:cubicBezTo>
                  <a:cubicBezTo>
                    <a:pt x="193" y="192"/>
                    <a:pt x="189" y="191"/>
                    <a:pt x="185" y="192"/>
                  </a:cubicBezTo>
                  <a:cubicBezTo>
                    <a:pt x="179" y="193"/>
                    <a:pt x="175" y="196"/>
                    <a:pt x="170" y="199"/>
                  </a:cubicBezTo>
                  <a:cubicBezTo>
                    <a:pt x="141" y="223"/>
                    <a:pt x="116" y="252"/>
                    <a:pt x="97" y="285"/>
                  </a:cubicBezTo>
                  <a:cubicBezTo>
                    <a:pt x="83" y="311"/>
                    <a:pt x="73" y="339"/>
                    <a:pt x="68" y="369"/>
                  </a:cubicBezTo>
                  <a:cubicBezTo>
                    <a:pt x="68" y="369"/>
                    <a:pt x="67" y="368"/>
                    <a:pt x="67" y="367"/>
                  </a:cubicBezTo>
                  <a:cubicBezTo>
                    <a:pt x="70" y="284"/>
                    <a:pt x="108" y="222"/>
                    <a:pt x="162" y="174"/>
                  </a:cubicBezTo>
                  <a:cubicBezTo>
                    <a:pt x="175" y="162"/>
                    <a:pt x="187" y="155"/>
                    <a:pt x="200" y="144"/>
                  </a:cubicBezTo>
                  <a:cubicBezTo>
                    <a:pt x="211" y="136"/>
                    <a:pt x="213" y="129"/>
                    <a:pt x="210" y="124"/>
                  </a:cubicBezTo>
                  <a:cubicBezTo>
                    <a:pt x="207" y="120"/>
                    <a:pt x="203" y="120"/>
                    <a:pt x="197" y="122"/>
                  </a:cubicBezTo>
                  <a:cubicBezTo>
                    <a:pt x="186" y="125"/>
                    <a:pt x="174" y="136"/>
                    <a:pt x="160" y="149"/>
                  </a:cubicBezTo>
                  <a:cubicBezTo>
                    <a:pt x="126" y="179"/>
                    <a:pt x="99" y="211"/>
                    <a:pt x="81" y="250"/>
                  </a:cubicBezTo>
                  <a:cubicBezTo>
                    <a:pt x="67" y="279"/>
                    <a:pt x="58" y="313"/>
                    <a:pt x="56" y="353"/>
                  </a:cubicBezTo>
                  <a:cubicBezTo>
                    <a:pt x="55" y="352"/>
                    <a:pt x="55" y="351"/>
                    <a:pt x="54" y="351"/>
                  </a:cubicBezTo>
                  <a:cubicBezTo>
                    <a:pt x="53" y="341"/>
                    <a:pt x="54" y="328"/>
                    <a:pt x="54" y="318"/>
                  </a:cubicBezTo>
                  <a:cubicBezTo>
                    <a:pt x="57" y="279"/>
                    <a:pt x="63" y="197"/>
                    <a:pt x="175" y="106"/>
                  </a:cubicBezTo>
                  <a:cubicBezTo>
                    <a:pt x="195" y="90"/>
                    <a:pt x="228" y="71"/>
                    <a:pt x="251" y="59"/>
                  </a:cubicBezTo>
                  <a:cubicBezTo>
                    <a:pt x="258" y="55"/>
                    <a:pt x="265" y="52"/>
                    <a:pt x="272" y="48"/>
                  </a:cubicBezTo>
                  <a:cubicBezTo>
                    <a:pt x="276" y="45"/>
                    <a:pt x="278" y="41"/>
                    <a:pt x="277" y="37"/>
                  </a:cubicBezTo>
                  <a:cubicBezTo>
                    <a:pt x="276" y="33"/>
                    <a:pt x="272" y="33"/>
                    <a:pt x="268" y="33"/>
                  </a:cubicBezTo>
                  <a:cubicBezTo>
                    <a:pt x="261" y="33"/>
                    <a:pt x="255" y="36"/>
                    <a:pt x="248" y="39"/>
                  </a:cubicBezTo>
                  <a:cubicBezTo>
                    <a:pt x="196" y="65"/>
                    <a:pt x="137" y="103"/>
                    <a:pt x="95" y="161"/>
                  </a:cubicBezTo>
                  <a:cubicBezTo>
                    <a:pt x="63" y="205"/>
                    <a:pt x="42" y="260"/>
                    <a:pt x="41" y="329"/>
                  </a:cubicBezTo>
                  <a:cubicBezTo>
                    <a:pt x="40" y="328"/>
                    <a:pt x="40" y="328"/>
                    <a:pt x="40" y="327"/>
                  </a:cubicBezTo>
                  <a:cubicBezTo>
                    <a:pt x="37" y="310"/>
                    <a:pt x="36" y="293"/>
                    <a:pt x="37" y="281"/>
                  </a:cubicBezTo>
                  <a:cubicBezTo>
                    <a:pt x="39" y="172"/>
                    <a:pt x="103" y="97"/>
                    <a:pt x="191" y="45"/>
                  </a:cubicBezTo>
                  <a:cubicBezTo>
                    <a:pt x="198" y="41"/>
                    <a:pt x="206" y="36"/>
                    <a:pt x="206" y="29"/>
                  </a:cubicBezTo>
                  <a:cubicBezTo>
                    <a:pt x="206" y="25"/>
                    <a:pt x="203" y="23"/>
                    <a:pt x="199" y="23"/>
                  </a:cubicBezTo>
                  <a:cubicBezTo>
                    <a:pt x="195" y="23"/>
                    <a:pt x="191" y="24"/>
                    <a:pt x="185" y="27"/>
                  </a:cubicBezTo>
                  <a:cubicBezTo>
                    <a:pt x="131" y="56"/>
                    <a:pt x="87" y="96"/>
                    <a:pt x="59" y="145"/>
                  </a:cubicBezTo>
                  <a:cubicBezTo>
                    <a:pt x="35" y="186"/>
                    <a:pt x="22" y="234"/>
                    <a:pt x="24" y="287"/>
                  </a:cubicBezTo>
                  <a:cubicBezTo>
                    <a:pt x="24" y="286"/>
                    <a:pt x="24" y="285"/>
                    <a:pt x="23" y="283"/>
                  </a:cubicBezTo>
                  <a:cubicBezTo>
                    <a:pt x="19" y="266"/>
                    <a:pt x="16" y="248"/>
                    <a:pt x="16" y="230"/>
                  </a:cubicBezTo>
                  <a:cubicBezTo>
                    <a:pt x="16" y="205"/>
                    <a:pt x="21" y="181"/>
                    <a:pt x="29" y="159"/>
                  </a:cubicBezTo>
                  <a:cubicBezTo>
                    <a:pt x="40" y="130"/>
                    <a:pt x="57" y="103"/>
                    <a:pt x="79" y="80"/>
                  </a:cubicBezTo>
                  <a:cubicBezTo>
                    <a:pt x="85" y="73"/>
                    <a:pt x="100" y="61"/>
                    <a:pt x="103" y="57"/>
                  </a:cubicBezTo>
                  <a:cubicBezTo>
                    <a:pt x="106" y="53"/>
                    <a:pt x="108" y="49"/>
                    <a:pt x="106" y="46"/>
                  </a:cubicBezTo>
                  <a:cubicBezTo>
                    <a:pt x="105" y="44"/>
                    <a:pt x="103" y="43"/>
                    <a:pt x="100" y="43"/>
                  </a:cubicBezTo>
                  <a:cubicBezTo>
                    <a:pt x="88" y="43"/>
                    <a:pt x="71" y="61"/>
                    <a:pt x="63" y="69"/>
                  </a:cubicBezTo>
                  <a:cubicBezTo>
                    <a:pt x="23" y="112"/>
                    <a:pt x="0" y="168"/>
                    <a:pt x="0" y="226"/>
                  </a:cubicBezTo>
                  <a:cubicBezTo>
                    <a:pt x="0" y="295"/>
                    <a:pt x="30" y="367"/>
                    <a:pt x="96" y="416"/>
                  </a:cubicBezTo>
                  <a:close/>
                  <a:moveTo>
                    <a:pt x="168" y="9"/>
                  </a:moveTo>
                  <a:cubicBezTo>
                    <a:pt x="168" y="8"/>
                    <a:pt x="166" y="7"/>
                    <a:pt x="164" y="7"/>
                  </a:cubicBezTo>
                  <a:cubicBezTo>
                    <a:pt x="157" y="7"/>
                    <a:pt x="150" y="10"/>
                    <a:pt x="148" y="14"/>
                  </a:cubicBezTo>
                  <a:cubicBezTo>
                    <a:pt x="148" y="15"/>
                    <a:pt x="148" y="17"/>
                    <a:pt x="148" y="18"/>
                  </a:cubicBezTo>
                  <a:cubicBezTo>
                    <a:pt x="149" y="20"/>
                    <a:pt x="150" y="20"/>
                    <a:pt x="151" y="20"/>
                  </a:cubicBezTo>
                  <a:cubicBezTo>
                    <a:pt x="156" y="21"/>
                    <a:pt x="165" y="18"/>
                    <a:pt x="167" y="14"/>
                  </a:cubicBezTo>
                  <a:cubicBezTo>
                    <a:pt x="168" y="13"/>
                    <a:pt x="169" y="11"/>
                    <a:pt x="16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800"/>
            </a:p>
          </p:txBody>
        </p:sp>
        <p:sp>
          <p:nvSpPr>
            <p:cNvPr id="14" name="Freeform 7"/>
            <p:cNvSpPr>
              <a:spLocks noEditPoints="1"/>
            </p:cNvSpPr>
            <p:nvPr/>
          </p:nvSpPr>
          <p:spPr bwMode="auto">
            <a:xfrm>
              <a:off x="4591050" y="-2305174"/>
              <a:ext cx="5984875" cy="674688"/>
            </a:xfrm>
            <a:custGeom>
              <a:avLst/>
              <a:gdLst>
                <a:gd name="T0" fmla="*/ 85 w 1594"/>
                <a:gd name="T1" fmla="*/ 3 h 179"/>
                <a:gd name="T2" fmla="*/ 77 w 1594"/>
                <a:gd name="T3" fmla="*/ 135 h 179"/>
                <a:gd name="T4" fmla="*/ 184 w 1594"/>
                <a:gd name="T5" fmla="*/ 122 h 179"/>
                <a:gd name="T6" fmla="*/ 151 w 1594"/>
                <a:gd name="T7" fmla="*/ 127 h 179"/>
                <a:gd name="T8" fmla="*/ 207 w 1594"/>
                <a:gd name="T9" fmla="*/ 85 h 179"/>
                <a:gd name="T10" fmla="*/ 192 w 1594"/>
                <a:gd name="T11" fmla="*/ 53 h 179"/>
                <a:gd name="T12" fmla="*/ 253 w 1594"/>
                <a:gd name="T13" fmla="*/ 1 h 179"/>
                <a:gd name="T14" fmla="*/ 269 w 1594"/>
                <a:gd name="T15" fmla="*/ 31 h 179"/>
                <a:gd name="T16" fmla="*/ 271 w 1594"/>
                <a:gd name="T17" fmla="*/ 133 h 179"/>
                <a:gd name="T18" fmla="*/ 249 w 1594"/>
                <a:gd name="T19" fmla="*/ 39 h 179"/>
                <a:gd name="T20" fmla="*/ 318 w 1594"/>
                <a:gd name="T21" fmla="*/ 44 h 179"/>
                <a:gd name="T22" fmla="*/ 308 w 1594"/>
                <a:gd name="T23" fmla="*/ 82 h 179"/>
                <a:gd name="T24" fmla="*/ 381 w 1594"/>
                <a:gd name="T25" fmla="*/ 60 h 179"/>
                <a:gd name="T26" fmla="*/ 419 w 1594"/>
                <a:gd name="T27" fmla="*/ 118 h 179"/>
                <a:gd name="T28" fmla="*/ 391 w 1594"/>
                <a:gd name="T29" fmla="*/ 117 h 179"/>
                <a:gd name="T30" fmla="*/ 497 w 1594"/>
                <a:gd name="T31" fmla="*/ 41 h 179"/>
                <a:gd name="T32" fmla="*/ 583 w 1594"/>
                <a:gd name="T33" fmla="*/ 39 h 179"/>
                <a:gd name="T34" fmla="*/ 585 w 1594"/>
                <a:gd name="T35" fmla="*/ 73 h 179"/>
                <a:gd name="T36" fmla="*/ 529 w 1594"/>
                <a:gd name="T37" fmla="*/ 136 h 179"/>
                <a:gd name="T38" fmla="*/ 497 w 1594"/>
                <a:gd name="T39" fmla="*/ 75 h 179"/>
                <a:gd name="T40" fmla="*/ 662 w 1594"/>
                <a:gd name="T41" fmla="*/ 122 h 179"/>
                <a:gd name="T42" fmla="*/ 629 w 1594"/>
                <a:gd name="T43" fmla="*/ 127 h 179"/>
                <a:gd name="T44" fmla="*/ 685 w 1594"/>
                <a:gd name="T45" fmla="*/ 85 h 179"/>
                <a:gd name="T46" fmla="*/ 670 w 1594"/>
                <a:gd name="T47" fmla="*/ 53 h 179"/>
                <a:gd name="T48" fmla="*/ 772 w 1594"/>
                <a:gd name="T49" fmla="*/ 41 h 179"/>
                <a:gd name="T50" fmla="*/ 813 w 1594"/>
                <a:gd name="T51" fmla="*/ 41 h 179"/>
                <a:gd name="T52" fmla="*/ 799 w 1594"/>
                <a:gd name="T53" fmla="*/ 120 h 179"/>
                <a:gd name="T54" fmla="*/ 759 w 1594"/>
                <a:gd name="T55" fmla="*/ 116 h 179"/>
                <a:gd name="T56" fmla="*/ 869 w 1594"/>
                <a:gd name="T57" fmla="*/ 39 h 179"/>
                <a:gd name="T58" fmla="*/ 883 w 1594"/>
                <a:gd name="T59" fmla="*/ 91 h 179"/>
                <a:gd name="T60" fmla="*/ 955 w 1594"/>
                <a:gd name="T61" fmla="*/ 81 h 179"/>
                <a:gd name="T62" fmla="*/ 977 w 1594"/>
                <a:gd name="T63" fmla="*/ 49 h 179"/>
                <a:gd name="T64" fmla="*/ 973 w 1594"/>
                <a:gd name="T65" fmla="*/ 137 h 179"/>
                <a:gd name="T66" fmla="*/ 971 w 1594"/>
                <a:gd name="T67" fmla="*/ 122 h 179"/>
                <a:gd name="T68" fmla="*/ 976 w 1594"/>
                <a:gd name="T69" fmla="*/ 75 h 179"/>
                <a:gd name="T70" fmla="*/ 1127 w 1594"/>
                <a:gd name="T71" fmla="*/ 48 h 179"/>
                <a:gd name="T72" fmla="*/ 1118 w 1594"/>
                <a:gd name="T73" fmla="*/ 75 h 179"/>
                <a:gd name="T74" fmla="*/ 1168 w 1594"/>
                <a:gd name="T75" fmla="*/ 88 h 179"/>
                <a:gd name="T76" fmla="*/ 1213 w 1594"/>
                <a:gd name="T77" fmla="*/ 58 h 179"/>
                <a:gd name="T78" fmla="*/ 1209 w 1594"/>
                <a:gd name="T79" fmla="*/ 94 h 179"/>
                <a:gd name="T80" fmla="*/ 1158 w 1594"/>
                <a:gd name="T81" fmla="*/ 121 h 179"/>
                <a:gd name="T82" fmla="*/ 1247 w 1594"/>
                <a:gd name="T83" fmla="*/ 88 h 179"/>
                <a:gd name="T84" fmla="*/ 1293 w 1594"/>
                <a:gd name="T85" fmla="*/ 58 h 179"/>
                <a:gd name="T86" fmla="*/ 1288 w 1594"/>
                <a:gd name="T87" fmla="*/ 94 h 179"/>
                <a:gd name="T88" fmla="*/ 1238 w 1594"/>
                <a:gd name="T89" fmla="*/ 121 h 179"/>
                <a:gd name="T90" fmla="*/ 1315 w 1594"/>
                <a:gd name="T91" fmla="*/ 56 h 179"/>
                <a:gd name="T92" fmla="*/ 1326 w 1594"/>
                <a:gd name="T93" fmla="*/ 22 h 179"/>
                <a:gd name="T94" fmla="*/ 1336 w 1594"/>
                <a:gd name="T95" fmla="*/ 22 h 179"/>
                <a:gd name="T96" fmla="*/ 1395 w 1594"/>
                <a:gd name="T97" fmla="*/ 0 h 179"/>
                <a:gd name="T98" fmla="*/ 1423 w 1594"/>
                <a:gd name="T99" fmla="*/ 39 h 179"/>
                <a:gd name="T100" fmla="*/ 1381 w 1594"/>
                <a:gd name="T101" fmla="*/ 121 h 179"/>
                <a:gd name="T102" fmla="*/ 1397 w 1594"/>
                <a:gd name="T103" fmla="*/ 63 h 179"/>
                <a:gd name="T104" fmla="*/ 1491 w 1594"/>
                <a:gd name="T105" fmla="*/ 0 h 179"/>
                <a:gd name="T106" fmla="*/ 1482 w 1594"/>
                <a:gd name="T107" fmla="*/ 113 h 179"/>
                <a:gd name="T108" fmla="*/ 1493 w 1594"/>
                <a:gd name="T109" fmla="*/ 136 h 179"/>
                <a:gd name="T110" fmla="*/ 1538 w 1594"/>
                <a:gd name="T111" fmla="*/ 116 h 179"/>
                <a:gd name="T112" fmla="*/ 1535 w 1594"/>
                <a:gd name="T113" fmla="*/ 134 h 179"/>
                <a:gd name="T114" fmla="*/ 1590 w 1594"/>
                <a:gd name="T115" fmla="*/ 75 h 179"/>
                <a:gd name="T116" fmla="*/ 1573 w 1594"/>
                <a:gd name="T117" fmla="*/ 5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94" h="179">
                  <a:moveTo>
                    <a:pt x="0" y="3"/>
                  </a:moveTo>
                  <a:cubicBezTo>
                    <a:pt x="2" y="3"/>
                    <a:pt x="4" y="3"/>
                    <a:pt x="6" y="3"/>
                  </a:cubicBezTo>
                  <a:cubicBezTo>
                    <a:pt x="8" y="3"/>
                    <a:pt x="10" y="3"/>
                    <a:pt x="12" y="3"/>
                  </a:cubicBezTo>
                  <a:cubicBezTo>
                    <a:pt x="15" y="3"/>
                    <a:pt x="18" y="3"/>
                    <a:pt x="20" y="3"/>
                  </a:cubicBezTo>
                  <a:cubicBezTo>
                    <a:pt x="22" y="111"/>
                    <a:pt x="22" y="111"/>
                    <a:pt x="22" y="111"/>
                  </a:cubicBezTo>
                  <a:cubicBezTo>
                    <a:pt x="66" y="3"/>
                    <a:pt x="66" y="3"/>
                    <a:pt x="66" y="3"/>
                  </a:cubicBezTo>
                  <a:cubicBezTo>
                    <a:pt x="67" y="3"/>
                    <a:pt x="69" y="3"/>
                    <a:pt x="71" y="3"/>
                  </a:cubicBezTo>
                  <a:cubicBezTo>
                    <a:pt x="73" y="3"/>
                    <a:pt x="74" y="3"/>
                    <a:pt x="76" y="3"/>
                  </a:cubicBezTo>
                  <a:cubicBezTo>
                    <a:pt x="77" y="3"/>
                    <a:pt x="79" y="3"/>
                    <a:pt x="81" y="3"/>
                  </a:cubicBezTo>
                  <a:cubicBezTo>
                    <a:pt x="82" y="3"/>
                    <a:pt x="84" y="3"/>
                    <a:pt x="85" y="3"/>
                  </a:cubicBezTo>
                  <a:cubicBezTo>
                    <a:pt x="92" y="112"/>
                    <a:pt x="92" y="112"/>
                    <a:pt x="92" y="112"/>
                  </a:cubicBezTo>
                  <a:cubicBezTo>
                    <a:pt x="132" y="3"/>
                    <a:pt x="132" y="3"/>
                    <a:pt x="132" y="3"/>
                  </a:cubicBezTo>
                  <a:cubicBezTo>
                    <a:pt x="134" y="3"/>
                    <a:pt x="138" y="3"/>
                    <a:pt x="141" y="3"/>
                  </a:cubicBezTo>
                  <a:cubicBezTo>
                    <a:pt x="143" y="3"/>
                    <a:pt x="144" y="3"/>
                    <a:pt x="146" y="3"/>
                  </a:cubicBezTo>
                  <a:cubicBezTo>
                    <a:pt x="148" y="3"/>
                    <a:pt x="149" y="3"/>
                    <a:pt x="151" y="3"/>
                  </a:cubicBezTo>
                  <a:cubicBezTo>
                    <a:pt x="99" y="135"/>
                    <a:pt x="99" y="135"/>
                    <a:pt x="99" y="135"/>
                  </a:cubicBezTo>
                  <a:cubicBezTo>
                    <a:pt x="97" y="135"/>
                    <a:pt x="95" y="135"/>
                    <a:pt x="93" y="135"/>
                  </a:cubicBezTo>
                  <a:cubicBezTo>
                    <a:pt x="91" y="136"/>
                    <a:pt x="89" y="136"/>
                    <a:pt x="88" y="136"/>
                  </a:cubicBezTo>
                  <a:cubicBezTo>
                    <a:pt x="86" y="136"/>
                    <a:pt x="84" y="136"/>
                    <a:pt x="82" y="135"/>
                  </a:cubicBezTo>
                  <a:cubicBezTo>
                    <a:pt x="80" y="135"/>
                    <a:pt x="79" y="135"/>
                    <a:pt x="77" y="135"/>
                  </a:cubicBezTo>
                  <a:cubicBezTo>
                    <a:pt x="70" y="34"/>
                    <a:pt x="70" y="34"/>
                    <a:pt x="70" y="34"/>
                  </a:cubicBezTo>
                  <a:cubicBezTo>
                    <a:pt x="28" y="135"/>
                    <a:pt x="28" y="135"/>
                    <a:pt x="28" y="135"/>
                  </a:cubicBezTo>
                  <a:cubicBezTo>
                    <a:pt x="26" y="135"/>
                    <a:pt x="24" y="135"/>
                    <a:pt x="22" y="135"/>
                  </a:cubicBezTo>
                  <a:cubicBezTo>
                    <a:pt x="20" y="136"/>
                    <a:pt x="18" y="136"/>
                    <a:pt x="16" y="136"/>
                  </a:cubicBezTo>
                  <a:cubicBezTo>
                    <a:pt x="15" y="136"/>
                    <a:pt x="13" y="136"/>
                    <a:pt x="11" y="135"/>
                  </a:cubicBezTo>
                  <a:cubicBezTo>
                    <a:pt x="10" y="135"/>
                    <a:pt x="8" y="135"/>
                    <a:pt x="7" y="135"/>
                  </a:cubicBezTo>
                  <a:lnTo>
                    <a:pt x="0" y="3"/>
                  </a:lnTo>
                  <a:close/>
                  <a:moveTo>
                    <a:pt x="160" y="98"/>
                  </a:moveTo>
                  <a:cubicBezTo>
                    <a:pt x="161" y="106"/>
                    <a:pt x="163" y="112"/>
                    <a:pt x="166" y="116"/>
                  </a:cubicBezTo>
                  <a:cubicBezTo>
                    <a:pt x="170" y="120"/>
                    <a:pt x="176" y="122"/>
                    <a:pt x="184" y="122"/>
                  </a:cubicBezTo>
                  <a:cubicBezTo>
                    <a:pt x="189" y="122"/>
                    <a:pt x="194" y="122"/>
                    <a:pt x="198" y="121"/>
                  </a:cubicBezTo>
                  <a:cubicBezTo>
                    <a:pt x="202" y="120"/>
                    <a:pt x="206" y="118"/>
                    <a:pt x="210" y="117"/>
                  </a:cubicBezTo>
                  <a:cubicBezTo>
                    <a:pt x="211" y="119"/>
                    <a:pt x="212" y="121"/>
                    <a:pt x="212" y="124"/>
                  </a:cubicBezTo>
                  <a:cubicBezTo>
                    <a:pt x="213" y="126"/>
                    <a:pt x="213" y="129"/>
                    <a:pt x="213" y="131"/>
                  </a:cubicBezTo>
                  <a:cubicBezTo>
                    <a:pt x="211" y="132"/>
                    <a:pt x="209" y="133"/>
                    <a:pt x="206" y="134"/>
                  </a:cubicBezTo>
                  <a:cubicBezTo>
                    <a:pt x="204" y="134"/>
                    <a:pt x="201" y="135"/>
                    <a:pt x="198" y="135"/>
                  </a:cubicBezTo>
                  <a:cubicBezTo>
                    <a:pt x="195" y="136"/>
                    <a:pt x="192" y="136"/>
                    <a:pt x="189" y="137"/>
                  </a:cubicBezTo>
                  <a:cubicBezTo>
                    <a:pt x="186" y="137"/>
                    <a:pt x="184" y="137"/>
                    <a:pt x="181" y="137"/>
                  </a:cubicBezTo>
                  <a:cubicBezTo>
                    <a:pt x="174" y="137"/>
                    <a:pt x="168" y="136"/>
                    <a:pt x="163" y="134"/>
                  </a:cubicBezTo>
                  <a:cubicBezTo>
                    <a:pt x="158" y="132"/>
                    <a:pt x="154" y="130"/>
                    <a:pt x="151" y="127"/>
                  </a:cubicBezTo>
                  <a:cubicBezTo>
                    <a:pt x="148" y="123"/>
                    <a:pt x="146" y="119"/>
                    <a:pt x="144" y="115"/>
                  </a:cubicBezTo>
                  <a:cubicBezTo>
                    <a:pt x="143" y="110"/>
                    <a:pt x="142" y="105"/>
                    <a:pt x="142" y="100"/>
                  </a:cubicBezTo>
                  <a:cubicBezTo>
                    <a:pt x="142" y="92"/>
                    <a:pt x="143" y="85"/>
                    <a:pt x="146" y="78"/>
                  </a:cubicBezTo>
                  <a:cubicBezTo>
                    <a:pt x="148" y="70"/>
                    <a:pt x="152" y="64"/>
                    <a:pt x="157" y="58"/>
                  </a:cubicBezTo>
                  <a:cubicBezTo>
                    <a:pt x="161" y="52"/>
                    <a:pt x="167" y="48"/>
                    <a:pt x="174" y="44"/>
                  </a:cubicBezTo>
                  <a:cubicBezTo>
                    <a:pt x="180" y="41"/>
                    <a:pt x="187" y="39"/>
                    <a:pt x="195" y="39"/>
                  </a:cubicBezTo>
                  <a:cubicBezTo>
                    <a:pt x="203" y="39"/>
                    <a:pt x="210" y="41"/>
                    <a:pt x="215" y="45"/>
                  </a:cubicBezTo>
                  <a:cubicBezTo>
                    <a:pt x="219" y="49"/>
                    <a:pt x="222" y="54"/>
                    <a:pt x="222" y="61"/>
                  </a:cubicBezTo>
                  <a:cubicBezTo>
                    <a:pt x="222" y="66"/>
                    <a:pt x="220" y="71"/>
                    <a:pt x="218" y="75"/>
                  </a:cubicBezTo>
                  <a:cubicBezTo>
                    <a:pt x="215" y="79"/>
                    <a:pt x="211" y="82"/>
                    <a:pt x="207" y="85"/>
                  </a:cubicBezTo>
                  <a:cubicBezTo>
                    <a:pt x="202" y="88"/>
                    <a:pt x="197" y="90"/>
                    <a:pt x="190" y="92"/>
                  </a:cubicBezTo>
                  <a:cubicBezTo>
                    <a:pt x="184" y="94"/>
                    <a:pt x="177" y="95"/>
                    <a:pt x="170" y="96"/>
                  </a:cubicBezTo>
                  <a:lnTo>
                    <a:pt x="160" y="98"/>
                  </a:lnTo>
                  <a:close/>
                  <a:moveTo>
                    <a:pt x="172" y="82"/>
                  </a:moveTo>
                  <a:cubicBezTo>
                    <a:pt x="178" y="81"/>
                    <a:pt x="183" y="80"/>
                    <a:pt x="187" y="79"/>
                  </a:cubicBezTo>
                  <a:cubicBezTo>
                    <a:pt x="191" y="77"/>
                    <a:pt x="195" y="76"/>
                    <a:pt x="197" y="74"/>
                  </a:cubicBezTo>
                  <a:cubicBezTo>
                    <a:pt x="199" y="72"/>
                    <a:pt x="201" y="71"/>
                    <a:pt x="202" y="69"/>
                  </a:cubicBezTo>
                  <a:cubicBezTo>
                    <a:pt x="203" y="67"/>
                    <a:pt x="204" y="65"/>
                    <a:pt x="204" y="63"/>
                  </a:cubicBezTo>
                  <a:cubicBezTo>
                    <a:pt x="204" y="60"/>
                    <a:pt x="203" y="58"/>
                    <a:pt x="201" y="56"/>
                  </a:cubicBezTo>
                  <a:cubicBezTo>
                    <a:pt x="199" y="54"/>
                    <a:pt x="196" y="53"/>
                    <a:pt x="192" y="53"/>
                  </a:cubicBezTo>
                  <a:cubicBezTo>
                    <a:pt x="188" y="53"/>
                    <a:pt x="185" y="54"/>
                    <a:pt x="182" y="56"/>
                  </a:cubicBezTo>
                  <a:cubicBezTo>
                    <a:pt x="178" y="58"/>
                    <a:pt x="175" y="60"/>
                    <a:pt x="173" y="63"/>
                  </a:cubicBezTo>
                  <a:cubicBezTo>
                    <a:pt x="170" y="66"/>
                    <a:pt x="168" y="69"/>
                    <a:pt x="166" y="73"/>
                  </a:cubicBezTo>
                  <a:cubicBezTo>
                    <a:pt x="164" y="76"/>
                    <a:pt x="163" y="80"/>
                    <a:pt x="162" y="84"/>
                  </a:cubicBezTo>
                  <a:lnTo>
                    <a:pt x="172" y="82"/>
                  </a:lnTo>
                  <a:close/>
                  <a:moveTo>
                    <a:pt x="249" y="39"/>
                  </a:moveTo>
                  <a:cubicBezTo>
                    <a:pt x="250" y="32"/>
                    <a:pt x="251" y="26"/>
                    <a:pt x="252" y="21"/>
                  </a:cubicBezTo>
                  <a:cubicBezTo>
                    <a:pt x="253" y="16"/>
                    <a:pt x="253" y="11"/>
                    <a:pt x="253" y="8"/>
                  </a:cubicBezTo>
                  <a:cubicBezTo>
                    <a:pt x="253" y="6"/>
                    <a:pt x="253" y="5"/>
                    <a:pt x="253" y="4"/>
                  </a:cubicBezTo>
                  <a:cubicBezTo>
                    <a:pt x="253" y="3"/>
                    <a:pt x="253" y="2"/>
                    <a:pt x="253" y="1"/>
                  </a:cubicBezTo>
                  <a:cubicBezTo>
                    <a:pt x="254" y="1"/>
                    <a:pt x="256" y="0"/>
                    <a:pt x="258" y="0"/>
                  </a:cubicBezTo>
                  <a:cubicBezTo>
                    <a:pt x="260" y="0"/>
                    <a:pt x="261" y="0"/>
                    <a:pt x="263" y="0"/>
                  </a:cubicBezTo>
                  <a:cubicBezTo>
                    <a:pt x="264" y="0"/>
                    <a:pt x="265" y="0"/>
                    <a:pt x="267" y="0"/>
                  </a:cubicBezTo>
                  <a:cubicBezTo>
                    <a:pt x="268" y="0"/>
                    <a:pt x="270" y="1"/>
                    <a:pt x="271" y="1"/>
                  </a:cubicBezTo>
                  <a:cubicBezTo>
                    <a:pt x="271" y="2"/>
                    <a:pt x="271" y="3"/>
                    <a:pt x="271" y="4"/>
                  </a:cubicBezTo>
                  <a:cubicBezTo>
                    <a:pt x="271" y="5"/>
                    <a:pt x="271" y="6"/>
                    <a:pt x="271" y="8"/>
                  </a:cubicBezTo>
                  <a:cubicBezTo>
                    <a:pt x="271" y="9"/>
                    <a:pt x="271" y="11"/>
                    <a:pt x="271" y="12"/>
                  </a:cubicBezTo>
                  <a:cubicBezTo>
                    <a:pt x="271" y="14"/>
                    <a:pt x="271" y="16"/>
                    <a:pt x="271" y="18"/>
                  </a:cubicBezTo>
                  <a:cubicBezTo>
                    <a:pt x="270" y="20"/>
                    <a:pt x="270" y="23"/>
                    <a:pt x="270" y="25"/>
                  </a:cubicBezTo>
                  <a:cubicBezTo>
                    <a:pt x="269" y="27"/>
                    <a:pt x="269" y="29"/>
                    <a:pt x="269" y="31"/>
                  </a:cubicBezTo>
                  <a:cubicBezTo>
                    <a:pt x="254" y="108"/>
                    <a:pt x="254" y="108"/>
                    <a:pt x="254" y="108"/>
                  </a:cubicBezTo>
                  <a:cubicBezTo>
                    <a:pt x="254" y="110"/>
                    <a:pt x="254" y="112"/>
                    <a:pt x="254" y="113"/>
                  </a:cubicBezTo>
                  <a:cubicBezTo>
                    <a:pt x="254" y="115"/>
                    <a:pt x="254" y="117"/>
                    <a:pt x="254" y="118"/>
                  </a:cubicBezTo>
                  <a:cubicBezTo>
                    <a:pt x="255" y="119"/>
                    <a:pt x="256" y="120"/>
                    <a:pt x="257" y="120"/>
                  </a:cubicBezTo>
                  <a:cubicBezTo>
                    <a:pt x="257" y="121"/>
                    <a:pt x="258" y="121"/>
                    <a:pt x="259" y="122"/>
                  </a:cubicBezTo>
                  <a:cubicBezTo>
                    <a:pt x="260" y="122"/>
                    <a:pt x="261" y="122"/>
                    <a:pt x="262" y="122"/>
                  </a:cubicBezTo>
                  <a:cubicBezTo>
                    <a:pt x="264" y="122"/>
                    <a:pt x="265" y="122"/>
                    <a:pt x="266" y="121"/>
                  </a:cubicBezTo>
                  <a:cubicBezTo>
                    <a:pt x="268" y="121"/>
                    <a:pt x="269" y="121"/>
                    <a:pt x="270" y="121"/>
                  </a:cubicBezTo>
                  <a:cubicBezTo>
                    <a:pt x="271" y="124"/>
                    <a:pt x="271" y="128"/>
                    <a:pt x="271" y="132"/>
                  </a:cubicBezTo>
                  <a:cubicBezTo>
                    <a:pt x="271" y="132"/>
                    <a:pt x="271" y="133"/>
                    <a:pt x="271" y="133"/>
                  </a:cubicBezTo>
                  <a:cubicBezTo>
                    <a:pt x="271" y="134"/>
                    <a:pt x="271" y="134"/>
                    <a:pt x="271" y="134"/>
                  </a:cubicBezTo>
                  <a:cubicBezTo>
                    <a:pt x="269" y="135"/>
                    <a:pt x="267" y="136"/>
                    <a:pt x="265" y="136"/>
                  </a:cubicBezTo>
                  <a:cubicBezTo>
                    <a:pt x="262" y="136"/>
                    <a:pt x="259" y="136"/>
                    <a:pt x="257" y="136"/>
                  </a:cubicBezTo>
                  <a:cubicBezTo>
                    <a:pt x="254" y="136"/>
                    <a:pt x="251" y="136"/>
                    <a:pt x="248" y="135"/>
                  </a:cubicBezTo>
                  <a:cubicBezTo>
                    <a:pt x="245" y="135"/>
                    <a:pt x="243" y="134"/>
                    <a:pt x="241" y="132"/>
                  </a:cubicBezTo>
                  <a:cubicBezTo>
                    <a:pt x="239" y="131"/>
                    <a:pt x="238" y="128"/>
                    <a:pt x="237" y="126"/>
                  </a:cubicBezTo>
                  <a:cubicBezTo>
                    <a:pt x="236" y="123"/>
                    <a:pt x="235" y="120"/>
                    <a:pt x="235" y="116"/>
                  </a:cubicBezTo>
                  <a:cubicBezTo>
                    <a:pt x="235" y="114"/>
                    <a:pt x="236" y="111"/>
                    <a:pt x="236" y="109"/>
                  </a:cubicBezTo>
                  <a:cubicBezTo>
                    <a:pt x="237" y="106"/>
                    <a:pt x="237" y="104"/>
                    <a:pt x="238" y="101"/>
                  </a:cubicBezTo>
                  <a:lnTo>
                    <a:pt x="249" y="39"/>
                  </a:lnTo>
                  <a:close/>
                  <a:moveTo>
                    <a:pt x="348" y="119"/>
                  </a:moveTo>
                  <a:cubicBezTo>
                    <a:pt x="349" y="120"/>
                    <a:pt x="349" y="122"/>
                    <a:pt x="350" y="125"/>
                  </a:cubicBezTo>
                  <a:cubicBezTo>
                    <a:pt x="351" y="127"/>
                    <a:pt x="351" y="130"/>
                    <a:pt x="351" y="133"/>
                  </a:cubicBezTo>
                  <a:cubicBezTo>
                    <a:pt x="347" y="134"/>
                    <a:pt x="343" y="135"/>
                    <a:pt x="339" y="136"/>
                  </a:cubicBezTo>
                  <a:cubicBezTo>
                    <a:pt x="334" y="137"/>
                    <a:pt x="330" y="137"/>
                    <a:pt x="326" y="137"/>
                  </a:cubicBezTo>
                  <a:cubicBezTo>
                    <a:pt x="312" y="137"/>
                    <a:pt x="303" y="134"/>
                    <a:pt x="296" y="127"/>
                  </a:cubicBezTo>
                  <a:cubicBezTo>
                    <a:pt x="290" y="121"/>
                    <a:pt x="287" y="112"/>
                    <a:pt x="287" y="100"/>
                  </a:cubicBezTo>
                  <a:cubicBezTo>
                    <a:pt x="287" y="92"/>
                    <a:pt x="288" y="85"/>
                    <a:pt x="290" y="78"/>
                  </a:cubicBezTo>
                  <a:cubicBezTo>
                    <a:pt x="293" y="71"/>
                    <a:pt x="296" y="64"/>
                    <a:pt x="301" y="58"/>
                  </a:cubicBezTo>
                  <a:cubicBezTo>
                    <a:pt x="306" y="52"/>
                    <a:pt x="311" y="48"/>
                    <a:pt x="318" y="44"/>
                  </a:cubicBezTo>
                  <a:cubicBezTo>
                    <a:pt x="325" y="41"/>
                    <a:pt x="333" y="39"/>
                    <a:pt x="341" y="39"/>
                  </a:cubicBezTo>
                  <a:cubicBezTo>
                    <a:pt x="345" y="39"/>
                    <a:pt x="349" y="39"/>
                    <a:pt x="353" y="40"/>
                  </a:cubicBezTo>
                  <a:cubicBezTo>
                    <a:pt x="357" y="41"/>
                    <a:pt x="360" y="42"/>
                    <a:pt x="363" y="43"/>
                  </a:cubicBezTo>
                  <a:cubicBezTo>
                    <a:pt x="362" y="45"/>
                    <a:pt x="362" y="47"/>
                    <a:pt x="361" y="50"/>
                  </a:cubicBezTo>
                  <a:cubicBezTo>
                    <a:pt x="360" y="53"/>
                    <a:pt x="359" y="55"/>
                    <a:pt x="358" y="57"/>
                  </a:cubicBezTo>
                  <a:cubicBezTo>
                    <a:pt x="355" y="56"/>
                    <a:pt x="353" y="56"/>
                    <a:pt x="350" y="55"/>
                  </a:cubicBezTo>
                  <a:cubicBezTo>
                    <a:pt x="347" y="54"/>
                    <a:pt x="344" y="54"/>
                    <a:pt x="341" y="54"/>
                  </a:cubicBezTo>
                  <a:cubicBezTo>
                    <a:pt x="335" y="54"/>
                    <a:pt x="330" y="55"/>
                    <a:pt x="325" y="58"/>
                  </a:cubicBezTo>
                  <a:cubicBezTo>
                    <a:pt x="321" y="60"/>
                    <a:pt x="317" y="64"/>
                    <a:pt x="314" y="68"/>
                  </a:cubicBezTo>
                  <a:cubicBezTo>
                    <a:pt x="311" y="72"/>
                    <a:pt x="309" y="77"/>
                    <a:pt x="308" y="82"/>
                  </a:cubicBezTo>
                  <a:cubicBezTo>
                    <a:pt x="306" y="88"/>
                    <a:pt x="306" y="93"/>
                    <a:pt x="306" y="98"/>
                  </a:cubicBezTo>
                  <a:cubicBezTo>
                    <a:pt x="306" y="106"/>
                    <a:pt x="308" y="112"/>
                    <a:pt x="312" y="116"/>
                  </a:cubicBezTo>
                  <a:cubicBezTo>
                    <a:pt x="316" y="120"/>
                    <a:pt x="321" y="122"/>
                    <a:pt x="329" y="122"/>
                  </a:cubicBezTo>
                  <a:cubicBezTo>
                    <a:pt x="332" y="122"/>
                    <a:pt x="335" y="122"/>
                    <a:pt x="338" y="121"/>
                  </a:cubicBezTo>
                  <a:cubicBezTo>
                    <a:pt x="341" y="121"/>
                    <a:pt x="344" y="120"/>
                    <a:pt x="348" y="119"/>
                  </a:cubicBezTo>
                  <a:close/>
                  <a:moveTo>
                    <a:pt x="402" y="137"/>
                  </a:moveTo>
                  <a:cubicBezTo>
                    <a:pt x="391" y="137"/>
                    <a:pt x="382" y="134"/>
                    <a:pt x="377" y="128"/>
                  </a:cubicBezTo>
                  <a:cubicBezTo>
                    <a:pt x="371" y="122"/>
                    <a:pt x="368" y="113"/>
                    <a:pt x="368" y="101"/>
                  </a:cubicBezTo>
                  <a:cubicBezTo>
                    <a:pt x="368" y="94"/>
                    <a:pt x="369" y="87"/>
                    <a:pt x="371" y="80"/>
                  </a:cubicBezTo>
                  <a:cubicBezTo>
                    <a:pt x="373" y="73"/>
                    <a:pt x="377" y="66"/>
                    <a:pt x="381" y="60"/>
                  </a:cubicBezTo>
                  <a:cubicBezTo>
                    <a:pt x="385" y="54"/>
                    <a:pt x="391" y="49"/>
                    <a:pt x="397" y="45"/>
                  </a:cubicBezTo>
                  <a:cubicBezTo>
                    <a:pt x="404" y="41"/>
                    <a:pt x="411" y="39"/>
                    <a:pt x="420" y="39"/>
                  </a:cubicBezTo>
                  <a:cubicBezTo>
                    <a:pt x="432" y="39"/>
                    <a:pt x="440" y="42"/>
                    <a:pt x="446" y="48"/>
                  </a:cubicBezTo>
                  <a:cubicBezTo>
                    <a:pt x="452" y="55"/>
                    <a:pt x="455" y="64"/>
                    <a:pt x="455" y="75"/>
                  </a:cubicBezTo>
                  <a:cubicBezTo>
                    <a:pt x="455" y="82"/>
                    <a:pt x="454" y="89"/>
                    <a:pt x="452" y="96"/>
                  </a:cubicBezTo>
                  <a:cubicBezTo>
                    <a:pt x="450" y="104"/>
                    <a:pt x="446" y="110"/>
                    <a:pt x="442" y="116"/>
                  </a:cubicBezTo>
                  <a:cubicBezTo>
                    <a:pt x="438" y="123"/>
                    <a:pt x="432" y="127"/>
                    <a:pt x="426" y="131"/>
                  </a:cubicBezTo>
                  <a:cubicBezTo>
                    <a:pt x="419" y="135"/>
                    <a:pt x="411" y="137"/>
                    <a:pt x="402" y="137"/>
                  </a:cubicBezTo>
                  <a:close/>
                  <a:moveTo>
                    <a:pt x="404" y="123"/>
                  </a:moveTo>
                  <a:cubicBezTo>
                    <a:pt x="410" y="123"/>
                    <a:pt x="415" y="121"/>
                    <a:pt x="419" y="118"/>
                  </a:cubicBezTo>
                  <a:cubicBezTo>
                    <a:pt x="423" y="115"/>
                    <a:pt x="426" y="111"/>
                    <a:pt x="429" y="106"/>
                  </a:cubicBezTo>
                  <a:cubicBezTo>
                    <a:pt x="431" y="102"/>
                    <a:pt x="433" y="96"/>
                    <a:pt x="435" y="91"/>
                  </a:cubicBezTo>
                  <a:cubicBezTo>
                    <a:pt x="436" y="85"/>
                    <a:pt x="436" y="80"/>
                    <a:pt x="436" y="75"/>
                  </a:cubicBezTo>
                  <a:cubicBezTo>
                    <a:pt x="436" y="68"/>
                    <a:pt x="435" y="63"/>
                    <a:pt x="432" y="59"/>
                  </a:cubicBezTo>
                  <a:cubicBezTo>
                    <a:pt x="429" y="56"/>
                    <a:pt x="424" y="54"/>
                    <a:pt x="418" y="54"/>
                  </a:cubicBezTo>
                  <a:cubicBezTo>
                    <a:pt x="413" y="54"/>
                    <a:pt x="408" y="55"/>
                    <a:pt x="404" y="58"/>
                  </a:cubicBezTo>
                  <a:cubicBezTo>
                    <a:pt x="400" y="62"/>
                    <a:pt x="397" y="66"/>
                    <a:pt x="394" y="70"/>
                  </a:cubicBezTo>
                  <a:cubicBezTo>
                    <a:pt x="391" y="75"/>
                    <a:pt x="390" y="80"/>
                    <a:pt x="388" y="86"/>
                  </a:cubicBezTo>
                  <a:cubicBezTo>
                    <a:pt x="387" y="91"/>
                    <a:pt x="387" y="97"/>
                    <a:pt x="387" y="101"/>
                  </a:cubicBezTo>
                  <a:cubicBezTo>
                    <a:pt x="387" y="108"/>
                    <a:pt x="388" y="114"/>
                    <a:pt x="391" y="117"/>
                  </a:cubicBezTo>
                  <a:cubicBezTo>
                    <a:pt x="394" y="121"/>
                    <a:pt x="398" y="123"/>
                    <a:pt x="404" y="123"/>
                  </a:cubicBezTo>
                  <a:close/>
                  <a:moveTo>
                    <a:pt x="476" y="81"/>
                  </a:moveTo>
                  <a:cubicBezTo>
                    <a:pt x="478" y="73"/>
                    <a:pt x="479" y="67"/>
                    <a:pt x="480" y="62"/>
                  </a:cubicBezTo>
                  <a:cubicBezTo>
                    <a:pt x="480" y="57"/>
                    <a:pt x="481" y="52"/>
                    <a:pt x="481" y="48"/>
                  </a:cubicBezTo>
                  <a:cubicBezTo>
                    <a:pt x="481" y="46"/>
                    <a:pt x="481" y="45"/>
                    <a:pt x="481" y="44"/>
                  </a:cubicBezTo>
                  <a:cubicBezTo>
                    <a:pt x="481" y="43"/>
                    <a:pt x="481" y="42"/>
                    <a:pt x="480" y="41"/>
                  </a:cubicBezTo>
                  <a:cubicBezTo>
                    <a:pt x="482" y="41"/>
                    <a:pt x="483" y="40"/>
                    <a:pt x="485" y="40"/>
                  </a:cubicBezTo>
                  <a:cubicBezTo>
                    <a:pt x="486" y="40"/>
                    <a:pt x="488" y="40"/>
                    <a:pt x="489" y="40"/>
                  </a:cubicBezTo>
                  <a:cubicBezTo>
                    <a:pt x="490" y="40"/>
                    <a:pt x="492" y="40"/>
                    <a:pt x="493" y="40"/>
                  </a:cubicBezTo>
                  <a:cubicBezTo>
                    <a:pt x="495" y="40"/>
                    <a:pt x="496" y="41"/>
                    <a:pt x="497" y="41"/>
                  </a:cubicBezTo>
                  <a:cubicBezTo>
                    <a:pt x="498" y="42"/>
                    <a:pt x="498" y="43"/>
                    <a:pt x="498" y="44"/>
                  </a:cubicBezTo>
                  <a:cubicBezTo>
                    <a:pt x="498" y="45"/>
                    <a:pt x="498" y="47"/>
                    <a:pt x="498" y="49"/>
                  </a:cubicBezTo>
                  <a:cubicBezTo>
                    <a:pt x="498" y="50"/>
                    <a:pt x="498" y="52"/>
                    <a:pt x="498" y="53"/>
                  </a:cubicBezTo>
                  <a:cubicBezTo>
                    <a:pt x="498" y="55"/>
                    <a:pt x="498" y="56"/>
                    <a:pt x="497" y="57"/>
                  </a:cubicBezTo>
                  <a:cubicBezTo>
                    <a:pt x="501" y="52"/>
                    <a:pt x="505" y="48"/>
                    <a:pt x="510" y="44"/>
                  </a:cubicBezTo>
                  <a:cubicBezTo>
                    <a:pt x="516" y="41"/>
                    <a:pt x="522" y="39"/>
                    <a:pt x="529" y="39"/>
                  </a:cubicBezTo>
                  <a:cubicBezTo>
                    <a:pt x="536" y="39"/>
                    <a:pt x="541" y="41"/>
                    <a:pt x="544" y="44"/>
                  </a:cubicBezTo>
                  <a:cubicBezTo>
                    <a:pt x="548" y="47"/>
                    <a:pt x="550" y="52"/>
                    <a:pt x="550" y="58"/>
                  </a:cubicBezTo>
                  <a:cubicBezTo>
                    <a:pt x="554" y="52"/>
                    <a:pt x="558" y="48"/>
                    <a:pt x="564" y="44"/>
                  </a:cubicBezTo>
                  <a:cubicBezTo>
                    <a:pt x="570" y="41"/>
                    <a:pt x="576" y="39"/>
                    <a:pt x="583" y="39"/>
                  </a:cubicBezTo>
                  <a:cubicBezTo>
                    <a:pt x="597" y="39"/>
                    <a:pt x="604" y="47"/>
                    <a:pt x="604" y="63"/>
                  </a:cubicBezTo>
                  <a:cubicBezTo>
                    <a:pt x="604" y="65"/>
                    <a:pt x="604" y="67"/>
                    <a:pt x="604" y="69"/>
                  </a:cubicBezTo>
                  <a:cubicBezTo>
                    <a:pt x="604" y="71"/>
                    <a:pt x="603" y="73"/>
                    <a:pt x="603" y="76"/>
                  </a:cubicBezTo>
                  <a:cubicBezTo>
                    <a:pt x="592" y="135"/>
                    <a:pt x="592" y="135"/>
                    <a:pt x="592" y="135"/>
                  </a:cubicBezTo>
                  <a:cubicBezTo>
                    <a:pt x="591" y="135"/>
                    <a:pt x="590" y="135"/>
                    <a:pt x="588" y="136"/>
                  </a:cubicBezTo>
                  <a:cubicBezTo>
                    <a:pt x="586" y="136"/>
                    <a:pt x="585" y="136"/>
                    <a:pt x="583" y="136"/>
                  </a:cubicBezTo>
                  <a:cubicBezTo>
                    <a:pt x="582" y="136"/>
                    <a:pt x="580" y="136"/>
                    <a:pt x="579" y="136"/>
                  </a:cubicBezTo>
                  <a:cubicBezTo>
                    <a:pt x="577" y="135"/>
                    <a:pt x="576" y="135"/>
                    <a:pt x="575" y="135"/>
                  </a:cubicBezTo>
                  <a:cubicBezTo>
                    <a:pt x="584" y="79"/>
                    <a:pt x="584" y="79"/>
                    <a:pt x="584" y="79"/>
                  </a:cubicBezTo>
                  <a:cubicBezTo>
                    <a:pt x="585" y="77"/>
                    <a:pt x="585" y="75"/>
                    <a:pt x="585" y="73"/>
                  </a:cubicBezTo>
                  <a:cubicBezTo>
                    <a:pt x="585" y="71"/>
                    <a:pt x="586" y="69"/>
                    <a:pt x="586" y="68"/>
                  </a:cubicBezTo>
                  <a:cubicBezTo>
                    <a:pt x="586" y="63"/>
                    <a:pt x="585" y="60"/>
                    <a:pt x="583" y="58"/>
                  </a:cubicBezTo>
                  <a:cubicBezTo>
                    <a:pt x="581" y="56"/>
                    <a:pt x="578" y="55"/>
                    <a:pt x="574" y="55"/>
                  </a:cubicBezTo>
                  <a:cubicBezTo>
                    <a:pt x="571" y="55"/>
                    <a:pt x="569" y="55"/>
                    <a:pt x="566" y="56"/>
                  </a:cubicBezTo>
                  <a:cubicBezTo>
                    <a:pt x="563" y="58"/>
                    <a:pt x="561" y="60"/>
                    <a:pt x="558" y="63"/>
                  </a:cubicBezTo>
                  <a:cubicBezTo>
                    <a:pt x="556" y="66"/>
                    <a:pt x="553" y="69"/>
                    <a:pt x="551" y="74"/>
                  </a:cubicBezTo>
                  <a:cubicBezTo>
                    <a:pt x="549" y="79"/>
                    <a:pt x="548" y="85"/>
                    <a:pt x="546" y="92"/>
                  </a:cubicBezTo>
                  <a:cubicBezTo>
                    <a:pt x="539" y="135"/>
                    <a:pt x="539" y="135"/>
                    <a:pt x="539" y="135"/>
                  </a:cubicBezTo>
                  <a:cubicBezTo>
                    <a:pt x="537" y="135"/>
                    <a:pt x="536" y="135"/>
                    <a:pt x="534" y="136"/>
                  </a:cubicBezTo>
                  <a:cubicBezTo>
                    <a:pt x="532" y="136"/>
                    <a:pt x="531" y="136"/>
                    <a:pt x="529" y="136"/>
                  </a:cubicBezTo>
                  <a:cubicBezTo>
                    <a:pt x="528" y="136"/>
                    <a:pt x="527" y="136"/>
                    <a:pt x="525" y="136"/>
                  </a:cubicBezTo>
                  <a:cubicBezTo>
                    <a:pt x="523" y="135"/>
                    <a:pt x="522" y="135"/>
                    <a:pt x="521" y="135"/>
                  </a:cubicBezTo>
                  <a:cubicBezTo>
                    <a:pt x="531" y="79"/>
                    <a:pt x="531" y="79"/>
                    <a:pt x="531" y="79"/>
                  </a:cubicBezTo>
                  <a:cubicBezTo>
                    <a:pt x="531" y="77"/>
                    <a:pt x="531" y="75"/>
                    <a:pt x="531" y="73"/>
                  </a:cubicBezTo>
                  <a:cubicBezTo>
                    <a:pt x="532" y="71"/>
                    <a:pt x="532" y="69"/>
                    <a:pt x="532" y="68"/>
                  </a:cubicBezTo>
                  <a:cubicBezTo>
                    <a:pt x="532" y="63"/>
                    <a:pt x="531" y="60"/>
                    <a:pt x="529" y="58"/>
                  </a:cubicBezTo>
                  <a:cubicBezTo>
                    <a:pt x="527" y="56"/>
                    <a:pt x="524" y="55"/>
                    <a:pt x="520" y="55"/>
                  </a:cubicBezTo>
                  <a:cubicBezTo>
                    <a:pt x="518" y="55"/>
                    <a:pt x="515" y="55"/>
                    <a:pt x="512" y="56"/>
                  </a:cubicBezTo>
                  <a:cubicBezTo>
                    <a:pt x="509" y="58"/>
                    <a:pt x="507" y="60"/>
                    <a:pt x="504" y="63"/>
                  </a:cubicBezTo>
                  <a:cubicBezTo>
                    <a:pt x="502" y="66"/>
                    <a:pt x="499" y="70"/>
                    <a:pt x="497" y="75"/>
                  </a:cubicBezTo>
                  <a:cubicBezTo>
                    <a:pt x="495" y="80"/>
                    <a:pt x="493" y="87"/>
                    <a:pt x="492" y="94"/>
                  </a:cubicBezTo>
                  <a:cubicBezTo>
                    <a:pt x="485" y="135"/>
                    <a:pt x="485" y="135"/>
                    <a:pt x="485" y="135"/>
                  </a:cubicBezTo>
                  <a:cubicBezTo>
                    <a:pt x="483" y="135"/>
                    <a:pt x="482" y="135"/>
                    <a:pt x="480" y="136"/>
                  </a:cubicBezTo>
                  <a:cubicBezTo>
                    <a:pt x="478" y="136"/>
                    <a:pt x="477" y="136"/>
                    <a:pt x="475" y="136"/>
                  </a:cubicBezTo>
                  <a:cubicBezTo>
                    <a:pt x="474" y="136"/>
                    <a:pt x="473" y="136"/>
                    <a:pt x="471" y="136"/>
                  </a:cubicBezTo>
                  <a:cubicBezTo>
                    <a:pt x="469" y="135"/>
                    <a:pt x="468" y="135"/>
                    <a:pt x="467" y="135"/>
                  </a:cubicBezTo>
                  <a:lnTo>
                    <a:pt x="476" y="81"/>
                  </a:lnTo>
                  <a:close/>
                  <a:moveTo>
                    <a:pt x="638" y="98"/>
                  </a:moveTo>
                  <a:cubicBezTo>
                    <a:pt x="639" y="106"/>
                    <a:pt x="641" y="112"/>
                    <a:pt x="644" y="116"/>
                  </a:cubicBezTo>
                  <a:cubicBezTo>
                    <a:pt x="648" y="120"/>
                    <a:pt x="654" y="122"/>
                    <a:pt x="662" y="122"/>
                  </a:cubicBezTo>
                  <a:cubicBezTo>
                    <a:pt x="667" y="122"/>
                    <a:pt x="672" y="122"/>
                    <a:pt x="676" y="121"/>
                  </a:cubicBezTo>
                  <a:cubicBezTo>
                    <a:pt x="680" y="120"/>
                    <a:pt x="684" y="118"/>
                    <a:pt x="688" y="117"/>
                  </a:cubicBezTo>
                  <a:cubicBezTo>
                    <a:pt x="689" y="119"/>
                    <a:pt x="690" y="121"/>
                    <a:pt x="690" y="124"/>
                  </a:cubicBezTo>
                  <a:cubicBezTo>
                    <a:pt x="691" y="126"/>
                    <a:pt x="691" y="129"/>
                    <a:pt x="691" y="131"/>
                  </a:cubicBezTo>
                  <a:cubicBezTo>
                    <a:pt x="689" y="132"/>
                    <a:pt x="687" y="133"/>
                    <a:pt x="684" y="134"/>
                  </a:cubicBezTo>
                  <a:cubicBezTo>
                    <a:pt x="682" y="134"/>
                    <a:pt x="679" y="135"/>
                    <a:pt x="676" y="135"/>
                  </a:cubicBezTo>
                  <a:cubicBezTo>
                    <a:pt x="673" y="136"/>
                    <a:pt x="670" y="136"/>
                    <a:pt x="667" y="137"/>
                  </a:cubicBezTo>
                  <a:cubicBezTo>
                    <a:pt x="664" y="137"/>
                    <a:pt x="662" y="137"/>
                    <a:pt x="659" y="137"/>
                  </a:cubicBezTo>
                  <a:cubicBezTo>
                    <a:pt x="652" y="137"/>
                    <a:pt x="646" y="136"/>
                    <a:pt x="641" y="134"/>
                  </a:cubicBezTo>
                  <a:cubicBezTo>
                    <a:pt x="636" y="132"/>
                    <a:pt x="632" y="130"/>
                    <a:pt x="629" y="127"/>
                  </a:cubicBezTo>
                  <a:cubicBezTo>
                    <a:pt x="626" y="123"/>
                    <a:pt x="624" y="119"/>
                    <a:pt x="622" y="115"/>
                  </a:cubicBezTo>
                  <a:cubicBezTo>
                    <a:pt x="621" y="110"/>
                    <a:pt x="620" y="105"/>
                    <a:pt x="620" y="100"/>
                  </a:cubicBezTo>
                  <a:cubicBezTo>
                    <a:pt x="620" y="92"/>
                    <a:pt x="621" y="85"/>
                    <a:pt x="624" y="78"/>
                  </a:cubicBezTo>
                  <a:cubicBezTo>
                    <a:pt x="626" y="70"/>
                    <a:pt x="630" y="64"/>
                    <a:pt x="635" y="58"/>
                  </a:cubicBezTo>
                  <a:cubicBezTo>
                    <a:pt x="639" y="52"/>
                    <a:pt x="645" y="48"/>
                    <a:pt x="652" y="44"/>
                  </a:cubicBezTo>
                  <a:cubicBezTo>
                    <a:pt x="658" y="41"/>
                    <a:pt x="665" y="39"/>
                    <a:pt x="673" y="39"/>
                  </a:cubicBezTo>
                  <a:cubicBezTo>
                    <a:pt x="681" y="39"/>
                    <a:pt x="688" y="41"/>
                    <a:pt x="693" y="45"/>
                  </a:cubicBezTo>
                  <a:cubicBezTo>
                    <a:pt x="697" y="49"/>
                    <a:pt x="700" y="54"/>
                    <a:pt x="700" y="61"/>
                  </a:cubicBezTo>
                  <a:cubicBezTo>
                    <a:pt x="700" y="66"/>
                    <a:pt x="698" y="71"/>
                    <a:pt x="696" y="75"/>
                  </a:cubicBezTo>
                  <a:cubicBezTo>
                    <a:pt x="693" y="79"/>
                    <a:pt x="689" y="82"/>
                    <a:pt x="685" y="85"/>
                  </a:cubicBezTo>
                  <a:cubicBezTo>
                    <a:pt x="680" y="88"/>
                    <a:pt x="675" y="90"/>
                    <a:pt x="668" y="92"/>
                  </a:cubicBezTo>
                  <a:cubicBezTo>
                    <a:pt x="662" y="94"/>
                    <a:pt x="655" y="95"/>
                    <a:pt x="648" y="96"/>
                  </a:cubicBezTo>
                  <a:lnTo>
                    <a:pt x="638" y="98"/>
                  </a:lnTo>
                  <a:close/>
                  <a:moveTo>
                    <a:pt x="650" y="82"/>
                  </a:moveTo>
                  <a:cubicBezTo>
                    <a:pt x="656" y="81"/>
                    <a:pt x="661" y="80"/>
                    <a:pt x="665" y="79"/>
                  </a:cubicBezTo>
                  <a:cubicBezTo>
                    <a:pt x="669" y="77"/>
                    <a:pt x="673" y="76"/>
                    <a:pt x="675" y="74"/>
                  </a:cubicBezTo>
                  <a:cubicBezTo>
                    <a:pt x="678" y="72"/>
                    <a:pt x="679" y="71"/>
                    <a:pt x="680" y="69"/>
                  </a:cubicBezTo>
                  <a:cubicBezTo>
                    <a:pt x="681" y="67"/>
                    <a:pt x="682" y="65"/>
                    <a:pt x="682" y="63"/>
                  </a:cubicBezTo>
                  <a:cubicBezTo>
                    <a:pt x="682" y="60"/>
                    <a:pt x="681" y="58"/>
                    <a:pt x="679" y="56"/>
                  </a:cubicBezTo>
                  <a:cubicBezTo>
                    <a:pt x="677" y="54"/>
                    <a:pt x="674" y="53"/>
                    <a:pt x="670" y="53"/>
                  </a:cubicBezTo>
                  <a:cubicBezTo>
                    <a:pt x="666" y="53"/>
                    <a:pt x="663" y="54"/>
                    <a:pt x="660" y="56"/>
                  </a:cubicBezTo>
                  <a:cubicBezTo>
                    <a:pt x="656" y="58"/>
                    <a:pt x="653" y="60"/>
                    <a:pt x="651" y="63"/>
                  </a:cubicBezTo>
                  <a:cubicBezTo>
                    <a:pt x="648" y="66"/>
                    <a:pt x="646" y="69"/>
                    <a:pt x="644" y="73"/>
                  </a:cubicBezTo>
                  <a:cubicBezTo>
                    <a:pt x="642" y="76"/>
                    <a:pt x="641" y="80"/>
                    <a:pt x="640" y="84"/>
                  </a:cubicBezTo>
                  <a:lnTo>
                    <a:pt x="650" y="82"/>
                  </a:lnTo>
                  <a:close/>
                  <a:moveTo>
                    <a:pt x="770" y="56"/>
                  </a:moveTo>
                  <a:cubicBezTo>
                    <a:pt x="755" y="56"/>
                    <a:pt x="755" y="56"/>
                    <a:pt x="755" y="56"/>
                  </a:cubicBezTo>
                  <a:cubicBezTo>
                    <a:pt x="755" y="53"/>
                    <a:pt x="755" y="51"/>
                    <a:pt x="755" y="49"/>
                  </a:cubicBezTo>
                  <a:cubicBezTo>
                    <a:pt x="756" y="46"/>
                    <a:pt x="756" y="44"/>
                    <a:pt x="757" y="41"/>
                  </a:cubicBezTo>
                  <a:cubicBezTo>
                    <a:pt x="772" y="41"/>
                    <a:pt x="772" y="41"/>
                    <a:pt x="772" y="41"/>
                  </a:cubicBezTo>
                  <a:cubicBezTo>
                    <a:pt x="773" y="38"/>
                    <a:pt x="773" y="35"/>
                    <a:pt x="774" y="31"/>
                  </a:cubicBezTo>
                  <a:cubicBezTo>
                    <a:pt x="774" y="28"/>
                    <a:pt x="774" y="25"/>
                    <a:pt x="774" y="21"/>
                  </a:cubicBezTo>
                  <a:cubicBezTo>
                    <a:pt x="774" y="18"/>
                    <a:pt x="774" y="18"/>
                    <a:pt x="774" y="18"/>
                  </a:cubicBezTo>
                  <a:cubicBezTo>
                    <a:pt x="777" y="17"/>
                    <a:pt x="780" y="16"/>
                    <a:pt x="783" y="15"/>
                  </a:cubicBezTo>
                  <a:cubicBezTo>
                    <a:pt x="787" y="15"/>
                    <a:pt x="789" y="15"/>
                    <a:pt x="792" y="15"/>
                  </a:cubicBezTo>
                  <a:cubicBezTo>
                    <a:pt x="792" y="16"/>
                    <a:pt x="792" y="17"/>
                    <a:pt x="792" y="18"/>
                  </a:cubicBezTo>
                  <a:cubicBezTo>
                    <a:pt x="792" y="19"/>
                    <a:pt x="792" y="20"/>
                    <a:pt x="792" y="21"/>
                  </a:cubicBezTo>
                  <a:cubicBezTo>
                    <a:pt x="792" y="25"/>
                    <a:pt x="792" y="30"/>
                    <a:pt x="791" y="35"/>
                  </a:cubicBezTo>
                  <a:cubicBezTo>
                    <a:pt x="790" y="41"/>
                    <a:pt x="790" y="41"/>
                    <a:pt x="790" y="41"/>
                  </a:cubicBezTo>
                  <a:cubicBezTo>
                    <a:pt x="813" y="41"/>
                    <a:pt x="813" y="41"/>
                    <a:pt x="813" y="41"/>
                  </a:cubicBezTo>
                  <a:cubicBezTo>
                    <a:pt x="813" y="44"/>
                    <a:pt x="813" y="46"/>
                    <a:pt x="813" y="49"/>
                  </a:cubicBezTo>
                  <a:cubicBezTo>
                    <a:pt x="812" y="51"/>
                    <a:pt x="812" y="53"/>
                    <a:pt x="811" y="56"/>
                  </a:cubicBezTo>
                  <a:cubicBezTo>
                    <a:pt x="787" y="56"/>
                    <a:pt x="787" y="56"/>
                    <a:pt x="787" y="56"/>
                  </a:cubicBezTo>
                  <a:cubicBezTo>
                    <a:pt x="780" y="95"/>
                    <a:pt x="780" y="95"/>
                    <a:pt x="780" y="95"/>
                  </a:cubicBezTo>
                  <a:cubicBezTo>
                    <a:pt x="780" y="98"/>
                    <a:pt x="779" y="101"/>
                    <a:pt x="779" y="104"/>
                  </a:cubicBezTo>
                  <a:cubicBezTo>
                    <a:pt x="778" y="107"/>
                    <a:pt x="778" y="110"/>
                    <a:pt x="778" y="112"/>
                  </a:cubicBezTo>
                  <a:cubicBezTo>
                    <a:pt x="778" y="116"/>
                    <a:pt x="779" y="118"/>
                    <a:pt x="781" y="120"/>
                  </a:cubicBezTo>
                  <a:cubicBezTo>
                    <a:pt x="783" y="121"/>
                    <a:pt x="785" y="122"/>
                    <a:pt x="788" y="122"/>
                  </a:cubicBezTo>
                  <a:cubicBezTo>
                    <a:pt x="790" y="122"/>
                    <a:pt x="792" y="122"/>
                    <a:pt x="794" y="121"/>
                  </a:cubicBezTo>
                  <a:cubicBezTo>
                    <a:pt x="796" y="121"/>
                    <a:pt x="797" y="121"/>
                    <a:pt x="799" y="120"/>
                  </a:cubicBezTo>
                  <a:cubicBezTo>
                    <a:pt x="800" y="121"/>
                    <a:pt x="800" y="123"/>
                    <a:pt x="800" y="124"/>
                  </a:cubicBezTo>
                  <a:cubicBezTo>
                    <a:pt x="800" y="126"/>
                    <a:pt x="800" y="127"/>
                    <a:pt x="800" y="129"/>
                  </a:cubicBezTo>
                  <a:cubicBezTo>
                    <a:pt x="800" y="130"/>
                    <a:pt x="800" y="131"/>
                    <a:pt x="800" y="132"/>
                  </a:cubicBezTo>
                  <a:cubicBezTo>
                    <a:pt x="800" y="133"/>
                    <a:pt x="800" y="134"/>
                    <a:pt x="800" y="134"/>
                  </a:cubicBezTo>
                  <a:cubicBezTo>
                    <a:pt x="799" y="135"/>
                    <a:pt x="797" y="135"/>
                    <a:pt x="794" y="136"/>
                  </a:cubicBezTo>
                  <a:cubicBezTo>
                    <a:pt x="792" y="136"/>
                    <a:pt x="789" y="137"/>
                    <a:pt x="786" y="137"/>
                  </a:cubicBezTo>
                  <a:cubicBezTo>
                    <a:pt x="782" y="137"/>
                    <a:pt x="778" y="136"/>
                    <a:pt x="775" y="136"/>
                  </a:cubicBezTo>
                  <a:cubicBezTo>
                    <a:pt x="772" y="135"/>
                    <a:pt x="769" y="134"/>
                    <a:pt x="767" y="133"/>
                  </a:cubicBezTo>
                  <a:cubicBezTo>
                    <a:pt x="764" y="131"/>
                    <a:pt x="763" y="129"/>
                    <a:pt x="761" y="126"/>
                  </a:cubicBezTo>
                  <a:cubicBezTo>
                    <a:pt x="760" y="124"/>
                    <a:pt x="759" y="120"/>
                    <a:pt x="759" y="116"/>
                  </a:cubicBezTo>
                  <a:cubicBezTo>
                    <a:pt x="759" y="114"/>
                    <a:pt x="760" y="111"/>
                    <a:pt x="760" y="109"/>
                  </a:cubicBezTo>
                  <a:cubicBezTo>
                    <a:pt x="761" y="106"/>
                    <a:pt x="761" y="103"/>
                    <a:pt x="761" y="100"/>
                  </a:cubicBezTo>
                  <a:lnTo>
                    <a:pt x="770" y="56"/>
                  </a:lnTo>
                  <a:close/>
                  <a:moveTo>
                    <a:pt x="851" y="137"/>
                  </a:moveTo>
                  <a:cubicBezTo>
                    <a:pt x="840" y="137"/>
                    <a:pt x="831" y="134"/>
                    <a:pt x="826" y="128"/>
                  </a:cubicBezTo>
                  <a:cubicBezTo>
                    <a:pt x="820" y="122"/>
                    <a:pt x="817" y="113"/>
                    <a:pt x="817" y="101"/>
                  </a:cubicBezTo>
                  <a:cubicBezTo>
                    <a:pt x="817" y="94"/>
                    <a:pt x="818" y="87"/>
                    <a:pt x="820" y="80"/>
                  </a:cubicBezTo>
                  <a:cubicBezTo>
                    <a:pt x="822" y="73"/>
                    <a:pt x="825" y="66"/>
                    <a:pt x="830" y="60"/>
                  </a:cubicBezTo>
                  <a:cubicBezTo>
                    <a:pt x="834" y="54"/>
                    <a:pt x="839" y="49"/>
                    <a:pt x="846" y="45"/>
                  </a:cubicBezTo>
                  <a:cubicBezTo>
                    <a:pt x="853" y="41"/>
                    <a:pt x="860" y="39"/>
                    <a:pt x="869" y="39"/>
                  </a:cubicBezTo>
                  <a:cubicBezTo>
                    <a:pt x="881" y="39"/>
                    <a:pt x="889" y="42"/>
                    <a:pt x="895" y="48"/>
                  </a:cubicBezTo>
                  <a:cubicBezTo>
                    <a:pt x="901" y="55"/>
                    <a:pt x="904" y="64"/>
                    <a:pt x="904" y="75"/>
                  </a:cubicBezTo>
                  <a:cubicBezTo>
                    <a:pt x="904" y="82"/>
                    <a:pt x="903" y="89"/>
                    <a:pt x="901" y="96"/>
                  </a:cubicBezTo>
                  <a:cubicBezTo>
                    <a:pt x="898" y="104"/>
                    <a:pt x="895" y="110"/>
                    <a:pt x="891" y="116"/>
                  </a:cubicBezTo>
                  <a:cubicBezTo>
                    <a:pt x="887" y="123"/>
                    <a:pt x="881" y="127"/>
                    <a:pt x="875" y="131"/>
                  </a:cubicBezTo>
                  <a:cubicBezTo>
                    <a:pt x="868" y="135"/>
                    <a:pt x="860" y="137"/>
                    <a:pt x="851" y="137"/>
                  </a:cubicBezTo>
                  <a:close/>
                  <a:moveTo>
                    <a:pt x="853" y="123"/>
                  </a:moveTo>
                  <a:cubicBezTo>
                    <a:pt x="859" y="123"/>
                    <a:pt x="864" y="121"/>
                    <a:pt x="868" y="118"/>
                  </a:cubicBezTo>
                  <a:cubicBezTo>
                    <a:pt x="872" y="115"/>
                    <a:pt x="875" y="111"/>
                    <a:pt x="878" y="106"/>
                  </a:cubicBezTo>
                  <a:cubicBezTo>
                    <a:pt x="880" y="102"/>
                    <a:pt x="882" y="96"/>
                    <a:pt x="883" y="91"/>
                  </a:cubicBezTo>
                  <a:cubicBezTo>
                    <a:pt x="885" y="85"/>
                    <a:pt x="885" y="80"/>
                    <a:pt x="885" y="75"/>
                  </a:cubicBezTo>
                  <a:cubicBezTo>
                    <a:pt x="885" y="68"/>
                    <a:pt x="884" y="63"/>
                    <a:pt x="881" y="59"/>
                  </a:cubicBezTo>
                  <a:cubicBezTo>
                    <a:pt x="878" y="56"/>
                    <a:pt x="873" y="54"/>
                    <a:pt x="867" y="54"/>
                  </a:cubicBezTo>
                  <a:cubicBezTo>
                    <a:pt x="862" y="54"/>
                    <a:pt x="857" y="55"/>
                    <a:pt x="853" y="58"/>
                  </a:cubicBezTo>
                  <a:cubicBezTo>
                    <a:pt x="849" y="62"/>
                    <a:pt x="845" y="66"/>
                    <a:pt x="843" y="70"/>
                  </a:cubicBezTo>
                  <a:cubicBezTo>
                    <a:pt x="840" y="75"/>
                    <a:pt x="838" y="80"/>
                    <a:pt x="837" y="86"/>
                  </a:cubicBezTo>
                  <a:cubicBezTo>
                    <a:pt x="836" y="91"/>
                    <a:pt x="836" y="97"/>
                    <a:pt x="836" y="101"/>
                  </a:cubicBezTo>
                  <a:cubicBezTo>
                    <a:pt x="836" y="108"/>
                    <a:pt x="837" y="114"/>
                    <a:pt x="840" y="117"/>
                  </a:cubicBezTo>
                  <a:cubicBezTo>
                    <a:pt x="843" y="121"/>
                    <a:pt x="847" y="123"/>
                    <a:pt x="853" y="123"/>
                  </a:cubicBezTo>
                  <a:close/>
                  <a:moveTo>
                    <a:pt x="955" y="81"/>
                  </a:moveTo>
                  <a:cubicBezTo>
                    <a:pt x="956" y="73"/>
                    <a:pt x="958" y="67"/>
                    <a:pt x="958" y="62"/>
                  </a:cubicBezTo>
                  <a:cubicBezTo>
                    <a:pt x="959" y="57"/>
                    <a:pt x="960" y="52"/>
                    <a:pt x="960" y="48"/>
                  </a:cubicBezTo>
                  <a:cubicBezTo>
                    <a:pt x="960" y="46"/>
                    <a:pt x="960" y="45"/>
                    <a:pt x="959" y="44"/>
                  </a:cubicBezTo>
                  <a:cubicBezTo>
                    <a:pt x="959" y="43"/>
                    <a:pt x="959" y="42"/>
                    <a:pt x="959" y="41"/>
                  </a:cubicBezTo>
                  <a:cubicBezTo>
                    <a:pt x="961" y="41"/>
                    <a:pt x="962" y="40"/>
                    <a:pt x="963" y="40"/>
                  </a:cubicBezTo>
                  <a:cubicBezTo>
                    <a:pt x="965" y="40"/>
                    <a:pt x="966" y="40"/>
                    <a:pt x="968" y="40"/>
                  </a:cubicBezTo>
                  <a:cubicBezTo>
                    <a:pt x="969" y="40"/>
                    <a:pt x="970" y="40"/>
                    <a:pt x="972" y="40"/>
                  </a:cubicBezTo>
                  <a:cubicBezTo>
                    <a:pt x="973" y="40"/>
                    <a:pt x="975" y="41"/>
                    <a:pt x="976" y="41"/>
                  </a:cubicBezTo>
                  <a:cubicBezTo>
                    <a:pt x="976" y="42"/>
                    <a:pt x="977" y="43"/>
                    <a:pt x="977" y="44"/>
                  </a:cubicBezTo>
                  <a:cubicBezTo>
                    <a:pt x="977" y="45"/>
                    <a:pt x="977" y="47"/>
                    <a:pt x="977" y="49"/>
                  </a:cubicBezTo>
                  <a:cubicBezTo>
                    <a:pt x="977" y="50"/>
                    <a:pt x="977" y="52"/>
                    <a:pt x="977" y="53"/>
                  </a:cubicBezTo>
                  <a:cubicBezTo>
                    <a:pt x="977" y="54"/>
                    <a:pt x="976" y="55"/>
                    <a:pt x="976" y="57"/>
                  </a:cubicBezTo>
                  <a:cubicBezTo>
                    <a:pt x="979" y="52"/>
                    <a:pt x="984" y="47"/>
                    <a:pt x="989" y="44"/>
                  </a:cubicBezTo>
                  <a:cubicBezTo>
                    <a:pt x="994" y="41"/>
                    <a:pt x="1001" y="39"/>
                    <a:pt x="1008" y="39"/>
                  </a:cubicBezTo>
                  <a:cubicBezTo>
                    <a:pt x="1017" y="39"/>
                    <a:pt x="1023" y="42"/>
                    <a:pt x="1028" y="48"/>
                  </a:cubicBezTo>
                  <a:cubicBezTo>
                    <a:pt x="1033" y="54"/>
                    <a:pt x="1035" y="62"/>
                    <a:pt x="1035" y="73"/>
                  </a:cubicBezTo>
                  <a:cubicBezTo>
                    <a:pt x="1035" y="81"/>
                    <a:pt x="1034" y="90"/>
                    <a:pt x="1031" y="97"/>
                  </a:cubicBezTo>
                  <a:cubicBezTo>
                    <a:pt x="1029" y="105"/>
                    <a:pt x="1025" y="112"/>
                    <a:pt x="1020" y="118"/>
                  </a:cubicBezTo>
                  <a:cubicBezTo>
                    <a:pt x="1014" y="124"/>
                    <a:pt x="1008" y="129"/>
                    <a:pt x="1000" y="132"/>
                  </a:cubicBezTo>
                  <a:cubicBezTo>
                    <a:pt x="992" y="135"/>
                    <a:pt x="983" y="137"/>
                    <a:pt x="973" y="137"/>
                  </a:cubicBezTo>
                  <a:cubicBezTo>
                    <a:pt x="971" y="137"/>
                    <a:pt x="969" y="137"/>
                    <a:pt x="968" y="137"/>
                  </a:cubicBezTo>
                  <a:cubicBezTo>
                    <a:pt x="966" y="137"/>
                    <a:pt x="965" y="137"/>
                    <a:pt x="963" y="137"/>
                  </a:cubicBezTo>
                  <a:cubicBezTo>
                    <a:pt x="956" y="178"/>
                    <a:pt x="956" y="178"/>
                    <a:pt x="956" y="178"/>
                  </a:cubicBezTo>
                  <a:cubicBezTo>
                    <a:pt x="955" y="179"/>
                    <a:pt x="953" y="179"/>
                    <a:pt x="951" y="179"/>
                  </a:cubicBezTo>
                  <a:cubicBezTo>
                    <a:pt x="950" y="179"/>
                    <a:pt x="948" y="179"/>
                    <a:pt x="947" y="179"/>
                  </a:cubicBezTo>
                  <a:cubicBezTo>
                    <a:pt x="946" y="179"/>
                    <a:pt x="944" y="179"/>
                    <a:pt x="942" y="179"/>
                  </a:cubicBezTo>
                  <a:cubicBezTo>
                    <a:pt x="941" y="179"/>
                    <a:pt x="939" y="179"/>
                    <a:pt x="938" y="178"/>
                  </a:cubicBezTo>
                  <a:lnTo>
                    <a:pt x="955" y="81"/>
                  </a:lnTo>
                  <a:close/>
                  <a:moveTo>
                    <a:pt x="966" y="121"/>
                  </a:moveTo>
                  <a:cubicBezTo>
                    <a:pt x="967" y="121"/>
                    <a:pt x="969" y="122"/>
                    <a:pt x="971" y="122"/>
                  </a:cubicBezTo>
                  <a:cubicBezTo>
                    <a:pt x="973" y="122"/>
                    <a:pt x="975" y="122"/>
                    <a:pt x="977" y="122"/>
                  </a:cubicBezTo>
                  <a:cubicBezTo>
                    <a:pt x="982" y="122"/>
                    <a:pt x="987" y="121"/>
                    <a:pt x="992" y="119"/>
                  </a:cubicBezTo>
                  <a:cubicBezTo>
                    <a:pt x="997" y="116"/>
                    <a:pt x="1001" y="113"/>
                    <a:pt x="1005" y="109"/>
                  </a:cubicBezTo>
                  <a:cubicBezTo>
                    <a:pt x="1008" y="105"/>
                    <a:pt x="1011" y="100"/>
                    <a:pt x="1013" y="94"/>
                  </a:cubicBezTo>
                  <a:cubicBezTo>
                    <a:pt x="1015" y="89"/>
                    <a:pt x="1016" y="83"/>
                    <a:pt x="1016" y="76"/>
                  </a:cubicBezTo>
                  <a:cubicBezTo>
                    <a:pt x="1016" y="69"/>
                    <a:pt x="1015" y="64"/>
                    <a:pt x="1012" y="60"/>
                  </a:cubicBezTo>
                  <a:cubicBezTo>
                    <a:pt x="1009" y="57"/>
                    <a:pt x="1005" y="55"/>
                    <a:pt x="1000" y="55"/>
                  </a:cubicBezTo>
                  <a:cubicBezTo>
                    <a:pt x="996" y="55"/>
                    <a:pt x="993" y="55"/>
                    <a:pt x="990" y="57"/>
                  </a:cubicBezTo>
                  <a:cubicBezTo>
                    <a:pt x="988" y="58"/>
                    <a:pt x="985" y="60"/>
                    <a:pt x="982" y="63"/>
                  </a:cubicBezTo>
                  <a:cubicBezTo>
                    <a:pt x="980" y="66"/>
                    <a:pt x="978" y="70"/>
                    <a:pt x="976" y="75"/>
                  </a:cubicBezTo>
                  <a:cubicBezTo>
                    <a:pt x="974" y="79"/>
                    <a:pt x="972" y="85"/>
                    <a:pt x="971" y="92"/>
                  </a:cubicBezTo>
                  <a:lnTo>
                    <a:pt x="966" y="121"/>
                  </a:lnTo>
                  <a:close/>
                  <a:moveTo>
                    <a:pt x="1084" y="137"/>
                  </a:moveTo>
                  <a:cubicBezTo>
                    <a:pt x="1072" y="137"/>
                    <a:pt x="1064" y="134"/>
                    <a:pt x="1058" y="128"/>
                  </a:cubicBezTo>
                  <a:cubicBezTo>
                    <a:pt x="1052" y="122"/>
                    <a:pt x="1049" y="113"/>
                    <a:pt x="1049" y="101"/>
                  </a:cubicBezTo>
                  <a:cubicBezTo>
                    <a:pt x="1049" y="94"/>
                    <a:pt x="1051" y="87"/>
                    <a:pt x="1053" y="80"/>
                  </a:cubicBezTo>
                  <a:cubicBezTo>
                    <a:pt x="1055" y="73"/>
                    <a:pt x="1058" y="66"/>
                    <a:pt x="1062" y="60"/>
                  </a:cubicBezTo>
                  <a:cubicBezTo>
                    <a:pt x="1067" y="54"/>
                    <a:pt x="1072" y="49"/>
                    <a:pt x="1079" y="45"/>
                  </a:cubicBezTo>
                  <a:cubicBezTo>
                    <a:pt x="1085" y="41"/>
                    <a:pt x="1093" y="39"/>
                    <a:pt x="1102" y="39"/>
                  </a:cubicBezTo>
                  <a:cubicBezTo>
                    <a:pt x="1113" y="39"/>
                    <a:pt x="1122" y="42"/>
                    <a:pt x="1127" y="48"/>
                  </a:cubicBezTo>
                  <a:cubicBezTo>
                    <a:pt x="1133" y="55"/>
                    <a:pt x="1136" y="64"/>
                    <a:pt x="1136" y="75"/>
                  </a:cubicBezTo>
                  <a:cubicBezTo>
                    <a:pt x="1136" y="82"/>
                    <a:pt x="1135" y="89"/>
                    <a:pt x="1133" y="96"/>
                  </a:cubicBezTo>
                  <a:cubicBezTo>
                    <a:pt x="1131" y="104"/>
                    <a:pt x="1128" y="110"/>
                    <a:pt x="1123" y="116"/>
                  </a:cubicBezTo>
                  <a:cubicBezTo>
                    <a:pt x="1119" y="123"/>
                    <a:pt x="1114" y="127"/>
                    <a:pt x="1107" y="131"/>
                  </a:cubicBezTo>
                  <a:cubicBezTo>
                    <a:pt x="1101" y="135"/>
                    <a:pt x="1093" y="137"/>
                    <a:pt x="1084" y="137"/>
                  </a:cubicBezTo>
                  <a:close/>
                  <a:moveTo>
                    <a:pt x="1086" y="123"/>
                  </a:moveTo>
                  <a:cubicBezTo>
                    <a:pt x="1091" y="123"/>
                    <a:pt x="1096" y="121"/>
                    <a:pt x="1100" y="118"/>
                  </a:cubicBezTo>
                  <a:cubicBezTo>
                    <a:pt x="1104" y="115"/>
                    <a:pt x="1108" y="111"/>
                    <a:pt x="1110" y="106"/>
                  </a:cubicBezTo>
                  <a:cubicBezTo>
                    <a:pt x="1113" y="102"/>
                    <a:pt x="1115" y="96"/>
                    <a:pt x="1116" y="91"/>
                  </a:cubicBezTo>
                  <a:cubicBezTo>
                    <a:pt x="1117" y="85"/>
                    <a:pt x="1118" y="80"/>
                    <a:pt x="1118" y="75"/>
                  </a:cubicBezTo>
                  <a:cubicBezTo>
                    <a:pt x="1118" y="68"/>
                    <a:pt x="1116" y="63"/>
                    <a:pt x="1113" y="59"/>
                  </a:cubicBezTo>
                  <a:cubicBezTo>
                    <a:pt x="1110" y="56"/>
                    <a:pt x="1106" y="54"/>
                    <a:pt x="1100" y="54"/>
                  </a:cubicBezTo>
                  <a:cubicBezTo>
                    <a:pt x="1094" y="54"/>
                    <a:pt x="1089" y="55"/>
                    <a:pt x="1085" y="58"/>
                  </a:cubicBezTo>
                  <a:cubicBezTo>
                    <a:pt x="1081" y="62"/>
                    <a:pt x="1078" y="66"/>
                    <a:pt x="1075" y="70"/>
                  </a:cubicBezTo>
                  <a:cubicBezTo>
                    <a:pt x="1073" y="75"/>
                    <a:pt x="1071" y="80"/>
                    <a:pt x="1070" y="86"/>
                  </a:cubicBezTo>
                  <a:cubicBezTo>
                    <a:pt x="1069" y="91"/>
                    <a:pt x="1068" y="97"/>
                    <a:pt x="1068" y="101"/>
                  </a:cubicBezTo>
                  <a:cubicBezTo>
                    <a:pt x="1068" y="108"/>
                    <a:pt x="1069" y="114"/>
                    <a:pt x="1072" y="117"/>
                  </a:cubicBezTo>
                  <a:cubicBezTo>
                    <a:pt x="1075" y="121"/>
                    <a:pt x="1080" y="123"/>
                    <a:pt x="1086" y="123"/>
                  </a:cubicBezTo>
                  <a:close/>
                  <a:moveTo>
                    <a:pt x="1174" y="91"/>
                  </a:moveTo>
                  <a:cubicBezTo>
                    <a:pt x="1172" y="90"/>
                    <a:pt x="1170" y="89"/>
                    <a:pt x="1168" y="88"/>
                  </a:cubicBezTo>
                  <a:cubicBezTo>
                    <a:pt x="1166" y="87"/>
                    <a:pt x="1164" y="86"/>
                    <a:pt x="1162" y="84"/>
                  </a:cubicBezTo>
                  <a:cubicBezTo>
                    <a:pt x="1160" y="82"/>
                    <a:pt x="1159" y="80"/>
                    <a:pt x="1158" y="77"/>
                  </a:cubicBezTo>
                  <a:cubicBezTo>
                    <a:pt x="1157" y="75"/>
                    <a:pt x="1156" y="72"/>
                    <a:pt x="1156" y="68"/>
                  </a:cubicBezTo>
                  <a:cubicBezTo>
                    <a:pt x="1156" y="63"/>
                    <a:pt x="1157" y="59"/>
                    <a:pt x="1159" y="56"/>
                  </a:cubicBezTo>
                  <a:cubicBezTo>
                    <a:pt x="1161" y="52"/>
                    <a:pt x="1163" y="49"/>
                    <a:pt x="1167" y="47"/>
                  </a:cubicBezTo>
                  <a:cubicBezTo>
                    <a:pt x="1170" y="44"/>
                    <a:pt x="1174" y="42"/>
                    <a:pt x="1178" y="41"/>
                  </a:cubicBezTo>
                  <a:cubicBezTo>
                    <a:pt x="1183" y="40"/>
                    <a:pt x="1188" y="39"/>
                    <a:pt x="1194" y="39"/>
                  </a:cubicBezTo>
                  <a:cubicBezTo>
                    <a:pt x="1199" y="39"/>
                    <a:pt x="1203" y="39"/>
                    <a:pt x="1208" y="41"/>
                  </a:cubicBezTo>
                  <a:cubicBezTo>
                    <a:pt x="1212" y="42"/>
                    <a:pt x="1216" y="43"/>
                    <a:pt x="1219" y="44"/>
                  </a:cubicBezTo>
                  <a:cubicBezTo>
                    <a:pt x="1218" y="49"/>
                    <a:pt x="1216" y="54"/>
                    <a:pt x="1213" y="58"/>
                  </a:cubicBezTo>
                  <a:cubicBezTo>
                    <a:pt x="1211" y="57"/>
                    <a:pt x="1208" y="56"/>
                    <a:pt x="1205" y="55"/>
                  </a:cubicBezTo>
                  <a:cubicBezTo>
                    <a:pt x="1201" y="54"/>
                    <a:pt x="1197" y="53"/>
                    <a:pt x="1193" y="53"/>
                  </a:cubicBezTo>
                  <a:cubicBezTo>
                    <a:pt x="1188" y="53"/>
                    <a:pt x="1183" y="54"/>
                    <a:pt x="1180" y="56"/>
                  </a:cubicBezTo>
                  <a:cubicBezTo>
                    <a:pt x="1176" y="58"/>
                    <a:pt x="1175" y="61"/>
                    <a:pt x="1175" y="66"/>
                  </a:cubicBezTo>
                  <a:cubicBezTo>
                    <a:pt x="1175" y="68"/>
                    <a:pt x="1175" y="71"/>
                    <a:pt x="1177" y="73"/>
                  </a:cubicBezTo>
                  <a:cubicBezTo>
                    <a:pt x="1179" y="75"/>
                    <a:pt x="1182" y="76"/>
                    <a:pt x="1186" y="78"/>
                  </a:cubicBezTo>
                  <a:cubicBezTo>
                    <a:pt x="1190" y="80"/>
                    <a:pt x="1190" y="80"/>
                    <a:pt x="1190" y="80"/>
                  </a:cubicBezTo>
                  <a:cubicBezTo>
                    <a:pt x="1192" y="81"/>
                    <a:pt x="1195" y="82"/>
                    <a:pt x="1197" y="83"/>
                  </a:cubicBezTo>
                  <a:cubicBezTo>
                    <a:pt x="1200" y="85"/>
                    <a:pt x="1202" y="86"/>
                    <a:pt x="1204" y="88"/>
                  </a:cubicBezTo>
                  <a:cubicBezTo>
                    <a:pt x="1206" y="90"/>
                    <a:pt x="1208" y="92"/>
                    <a:pt x="1209" y="94"/>
                  </a:cubicBezTo>
                  <a:cubicBezTo>
                    <a:pt x="1210" y="97"/>
                    <a:pt x="1211" y="100"/>
                    <a:pt x="1211" y="104"/>
                  </a:cubicBezTo>
                  <a:cubicBezTo>
                    <a:pt x="1211" y="109"/>
                    <a:pt x="1210" y="114"/>
                    <a:pt x="1208" y="119"/>
                  </a:cubicBezTo>
                  <a:cubicBezTo>
                    <a:pt x="1205" y="123"/>
                    <a:pt x="1202" y="126"/>
                    <a:pt x="1198" y="129"/>
                  </a:cubicBezTo>
                  <a:cubicBezTo>
                    <a:pt x="1195" y="132"/>
                    <a:pt x="1190" y="134"/>
                    <a:pt x="1185" y="135"/>
                  </a:cubicBezTo>
                  <a:cubicBezTo>
                    <a:pt x="1180" y="137"/>
                    <a:pt x="1175" y="137"/>
                    <a:pt x="1169" y="137"/>
                  </a:cubicBezTo>
                  <a:cubicBezTo>
                    <a:pt x="1164" y="137"/>
                    <a:pt x="1159" y="137"/>
                    <a:pt x="1154" y="136"/>
                  </a:cubicBezTo>
                  <a:cubicBezTo>
                    <a:pt x="1150" y="135"/>
                    <a:pt x="1146" y="134"/>
                    <a:pt x="1143" y="133"/>
                  </a:cubicBezTo>
                  <a:cubicBezTo>
                    <a:pt x="1143" y="130"/>
                    <a:pt x="1143" y="127"/>
                    <a:pt x="1144" y="125"/>
                  </a:cubicBezTo>
                  <a:cubicBezTo>
                    <a:pt x="1145" y="123"/>
                    <a:pt x="1146" y="120"/>
                    <a:pt x="1147" y="118"/>
                  </a:cubicBezTo>
                  <a:cubicBezTo>
                    <a:pt x="1150" y="119"/>
                    <a:pt x="1154" y="120"/>
                    <a:pt x="1158" y="121"/>
                  </a:cubicBezTo>
                  <a:cubicBezTo>
                    <a:pt x="1163" y="122"/>
                    <a:pt x="1167" y="122"/>
                    <a:pt x="1170" y="122"/>
                  </a:cubicBezTo>
                  <a:cubicBezTo>
                    <a:pt x="1173" y="122"/>
                    <a:pt x="1176" y="122"/>
                    <a:pt x="1179" y="122"/>
                  </a:cubicBezTo>
                  <a:cubicBezTo>
                    <a:pt x="1181" y="121"/>
                    <a:pt x="1184" y="120"/>
                    <a:pt x="1186" y="119"/>
                  </a:cubicBezTo>
                  <a:cubicBezTo>
                    <a:pt x="1188" y="118"/>
                    <a:pt x="1189" y="116"/>
                    <a:pt x="1190" y="114"/>
                  </a:cubicBezTo>
                  <a:cubicBezTo>
                    <a:pt x="1192" y="112"/>
                    <a:pt x="1192" y="110"/>
                    <a:pt x="1192" y="107"/>
                  </a:cubicBezTo>
                  <a:cubicBezTo>
                    <a:pt x="1192" y="103"/>
                    <a:pt x="1191" y="100"/>
                    <a:pt x="1189" y="99"/>
                  </a:cubicBezTo>
                  <a:cubicBezTo>
                    <a:pt x="1187" y="97"/>
                    <a:pt x="1184" y="95"/>
                    <a:pt x="1180" y="93"/>
                  </a:cubicBezTo>
                  <a:lnTo>
                    <a:pt x="1174" y="91"/>
                  </a:lnTo>
                  <a:close/>
                  <a:moveTo>
                    <a:pt x="1253" y="91"/>
                  </a:moveTo>
                  <a:cubicBezTo>
                    <a:pt x="1251" y="90"/>
                    <a:pt x="1249" y="89"/>
                    <a:pt x="1247" y="88"/>
                  </a:cubicBezTo>
                  <a:cubicBezTo>
                    <a:pt x="1245" y="87"/>
                    <a:pt x="1243" y="86"/>
                    <a:pt x="1242" y="84"/>
                  </a:cubicBezTo>
                  <a:cubicBezTo>
                    <a:pt x="1240" y="82"/>
                    <a:pt x="1238" y="80"/>
                    <a:pt x="1237" y="77"/>
                  </a:cubicBezTo>
                  <a:cubicBezTo>
                    <a:pt x="1236" y="75"/>
                    <a:pt x="1236" y="72"/>
                    <a:pt x="1236" y="68"/>
                  </a:cubicBezTo>
                  <a:cubicBezTo>
                    <a:pt x="1236" y="63"/>
                    <a:pt x="1236" y="59"/>
                    <a:pt x="1238" y="56"/>
                  </a:cubicBezTo>
                  <a:cubicBezTo>
                    <a:pt x="1240" y="52"/>
                    <a:pt x="1243" y="49"/>
                    <a:pt x="1246" y="47"/>
                  </a:cubicBezTo>
                  <a:cubicBezTo>
                    <a:pt x="1249" y="44"/>
                    <a:pt x="1253" y="42"/>
                    <a:pt x="1258" y="41"/>
                  </a:cubicBezTo>
                  <a:cubicBezTo>
                    <a:pt x="1262" y="40"/>
                    <a:pt x="1267" y="39"/>
                    <a:pt x="1273" y="39"/>
                  </a:cubicBezTo>
                  <a:cubicBezTo>
                    <a:pt x="1278" y="39"/>
                    <a:pt x="1283" y="39"/>
                    <a:pt x="1287" y="41"/>
                  </a:cubicBezTo>
                  <a:cubicBezTo>
                    <a:pt x="1292" y="42"/>
                    <a:pt x="1295" y="43"/>
                    <a:pt x="1298" y="44"/>
                  </a:cubicBezTo>
                  <a:cubicBezTo>
                    <a:pt x="1297" y="49"/>
                    <a:pt x="1295" y="54"/>
                    <a:pt x="1293" y="58"/>
                  </a:cubicBezTo>
                  <a:cubicBezTo>
                    <a:pt x="1291" y="57"/>
                    <a:pt x="1288" y="56"/>
                    <a:pt x="1284" y="55"/>
                  </a:cubicBezTo>
                  <a:cubicBezTo>
                    <a:pt x="1280" y="54"/>
                    <a:pt x="1276" y="53"/>
                    <a:pt x="1272" y="53"/>
                  </a:cubicBezTo>
                  <a:cubicBezTo>
                    <a:pt x="1267" y="53"/>
                    <a:pt x="1263" y="54"/>
                    <a:pt x="1259" y="56"/>
                  </a:cubicBezTo>
                  <a:cubicBezTo>
                    <a:pt x="1256" y="58"/>
                    <a:pt x="1254" y="61"/>
                    <a:pt x="1254" y="66"/>
                  </a:cubicBezTo>
                  <a:cubicBezTo>
                    <a:pt x="1254" y="68"/>
                    <a:pt x="1255" y="71"/>
                    <a:pt x="1257" y="73"/>
                  </a:cubicBezTo>
                  <a:cubicBezTo>
                    <a:pt x="1258" y="75"/>
                    <a:pt x="1261" y="76"/>
                    <a:pt x="1265" y="78"/>
                  </a:cubicBezTo>
                  <a:cubicBezTo>
                    <a:pt x="1269" y="80"/>
                    <a:pt x="1269" y="80"/>
                    <a:pt x="1269" y="80"/>
                  </a:cubicBezTo>
                  <a:cubicBezTo>
                    <a:pt x="1272" y="81"/>
                    <a:pt x="1274" y="82"/>
                    <a:pt x="1277" y="83"/>
                  </a:cubicBezTo>
                  <a:cubicBezTo>
                    <a:pt x="1279" y="85"/>
                    <a:pt x="1281" y="86"/>
                    <a:pt x="1283" y="88"/>
                  </a:cubicBezTo>
                  <a:cubicBezTo>
                    <a:pt x="1285" y="90"/>
                    <a:pt x="1287" y="92"/>
                    <a:pt x="1288" y="94"/>
                  </a:cubicBezTo>
                  <a:cubicBezTo>
                    <a:pt x="1290" y="97"/>
                    <a:pt x="1290" y="100"/>
                    <a:pt x="1290" y="104"/>
                  </a:cubicBezTo>
                  <a:cubicBezTo>
                    <a:pt x="1290" y="109"/>
                    <a:pt x="1289" y="114"/>
                    <a:pt x="1287" y="119"/>
                  </a:cubicBezTo>
                  <a:cubicBezTo>
                    <a:pt x="1285" y="123"/>
                    <a:pt x="1282" y="126"/>
                    <a:pt x="1278" y="129"/>
                  </a:cubicBezTo>
                  <a:cubicBezTo>
                    <a:pt x="1274" y="132"/>
                    <a:pt x="1270" y="134"/>
                    <a:pt x="1265" y="135"/>
                  </a:cubicBezTo>
                  <a:cubicBezTo>
                    <a:pt x="1259" y="137"/>
                    <a:pt x="1254" y="137"/>
                    <a:pt x="1248" y="137"/>
                  </a:cubicBezTo>
                  <a:cubicBezTo>
                    <a:pt x="1243" y="137"/>
                    <a:pt x="1238" y="137"/>
                    <a:pt x="1234" y="136"/>
                  </a:cubicBezTo>
                  <a:cubicBezTo>
                    <a:pt x="1229" y="135"/>
                    <a:pt x="1225" y="134"/>
                    <a:pt x="1222" y="133"/>
                  </a:cubicBezTo>
                  <a:cubicBezTo>
                    <a:pt x="1222" y="130"/>
                    <a:pt x="1223" y="127"/>
                    <a:pt x="1224" y="125"/>
                  </a:cubicBezTo>
                  <a:cubicBezTo>
                    <a:pt x="1224" y="123"/>
                    <a:pt x="1225" y="120"/>
                    <a:pt x="1227" y="118"/>
                  </a:cubicBezTo>
                  <a:cubicBezTo>
                    <a:pt x="1230" y="119"/>
                    <a:pt x="1233" y="120"/>
                    <a:pt x="1238" y="121"/>
                  </a:cubicBezTo>
                  <a:cubicBezTo>
                    <a:pt x="1242" y="122"/>
                    <a:pt x="1246" y="122"/>
                    <a:pt x="1250" y="122"/>
                  </a:cubicBezTo>
                  <a:cubicBezTo>
                    <a:pt x="1253" y="122"/>
                    <a:pt x="1256" y="122"/>
                    <a:pt x="1258" y="122"/>
                  </a:cubicBezTo>
                  <a:cubicBezTo>
                    <a:pt x="1261" y="121"/>
                    <a:pt x="1263" y="120"/>
                    <a:pt x="1265" y="119"/>
                  </a:cubicBezTo>
                  <a:cubicBezTo>
                    <a:pt x="1267" y="118"/>
                    <a:pt x="1269" y="116"/>
                    <a:pt x="1270" y="114"/>
                  </a:cubicBezTo>
                  <a:cubicBezTo>
                    <a:pt x="1271" y="112"/>
                    <a:pt x="1272" y="110"/>
                    <a:pt x="1272" y="107"/>
                  </a:cubicBezTo>
                  <a:cubicBezTo>
                    <a:pt x="1272" y="103"/>
                    <a:pt x="1271" y="100"/>
                    <a:pt x="1268" y="99"/>
                  </a:cubicBezTo>
                  <a:cubicBezTo>
                    <a:pt x="1266" y="97"/>
                    <a:pt x="1263" y="95"/>
                    <a:pt x="1259" y="93"/>
                  </a:cubicBezTo>
                  <a:lnTo>
                    <a:pt x="1253" y="91"/>
                  </a:lnTo>
                  <a:close/>
                  <a:moveTo>
                    <a:pt x="1326" y="56"/>
                  </a:moveTo>
                  <a:cubicBezTo>
                    <a:pt x="1315" y="56"/>
                    <a:pt x="1315" y="56"/>
                    <a:pt x="1315" y="56"/>
                  </a:cubicBezTo>
                  <a:cubicBezTo>
                    <a:pt x="1315" y="53"/>
                    <a:pt x="1315" y="51"/>
                    <a:pt x="1315" y="48"/>
                  </a:cubicBezTo>
                  <a:cubicBezTo>
                    <a:pt x="1316" y="46"/>
                    <a:pt x="1316" y="44"/>
                    <a:pt x="1317" y="41"/>
                  </a:cubicBezTo>
                  <a:cubicBezTo>
                    <a:pt x="1347" y="41"/>
                    <a:pt x="1347" y="41"/>
                    <a:pt x="1347" y="41"/>
                  </a:cubicBezTo>
                  <a:cubicBezTo>
                    <a:pt x="1330" y="135"/>
                    <a:pt x="1330" y="135"/>
                    <a:pt x="1330" y="135"/>
                  </a:cubicBezTo>
                  <a:cubicBezTo>
                    <a:pt x="1329" y="135"/>
                    <a:pt x="1327" y="135"/>
                    <a:pt x="1326" y="135"/>
                  </a:cubicBezTo>
                  <a:cubicBezTo>
                    <a:pt x="1324" y="136"/>
                    <a:pt x="1322" y="136"/>
                    <a:pt x="1321" y="136"/>
                  </a:cubicBezTo>
                  <a:cubicBezTo>
                    <a:pt x="1320" y="136"/>
                    <a:pt x="1318" y="136"/>
                    <a:pt x="1317" y="135"/>
                  </a:cubicBezTo>
                  <a:cubicBezTo>
                    <a:pt x="1315" y="135"/>
                    <a:pt x="1314" y="135"/>
                    <a:pt x="1312" y="135"/>
                  </a:cubicBezTo>
                  <a:lnTo>
                    <a:pt x="1326" y="56"/>
                  </a:lnTo>
                  <a:close/>
                  <a:moveTo>
                    <a:pt x="1326" y="22"/>
                  </a:moveTo>
                  <a:cubicBezTo>
                    <a:pt x="1326" y="18"/>
                    <a:pt x="1326" y="15"/>
                    <a:pt x="1327" y="12"/>
                  </a:cubicBezTo>
                  <a:cubicBezTo>
                    <a:pt x="1328" y="8"/>
                    <a:pt x="1328" y="5"/>
                    <a:pt x="1329" y="2"/>
                  </a:cubicBezTo>
                  <a:cubicBezTo>
                    <a:pt x="1331" y="2"/>
                    <a:pt x="1333" y="1"/>
                    <a:pt x="1335" y="1"/>
                  </a:cubicBezTo>
                  <a:cubicBezTo>
                    <a:pt x="1337" y="1"/>
                    <a:pt x="1339" y="1"/>
                    <a:pt x="1340" y="1"/>
                  </a:cubicBezTo>
                  <a:cubicBezTo>
                    <a:pt x="1342" y="1"/>
                    <a:pt x="1343" y="1"/>
                    <a:pt x="1345" y="1"/>
                  </a:cubicBezTo>
                  <a:cubicBezTo>
                    <a:pt x="1347" y="1"/>
                    <a:pt x="1349" y="2"/>
                    <a:pt x="1350" y="2"/>
                  </a:cubicBezTo>
                  <a:cubicBezTo>
                    <a:pt x="1350" y="5"/>
                    <a:pt x="1350" y="9"/>
                    <a:pt x="1349" y="12"/>
                  </a:cubicBezTo>
                  <a:cubicBezTo>
                    <a:pt x="1349" y="15"/>
                    <a:pt x="1348" y="19"/>
                    <a:pt x="1347" y="22"/>
                  </a:cubicBezTo>
                  <a:cubicBezTo>
                    <a:pt x="1345" y="22"/>
                    <a:pt x="1343" y="22"/>
                    <a:pt x="1341" y="22"/>
                  </a:cubicBezTo>
                  <a:cubicBezTo>
                    <a:pt x="1339" y="22"/>
                    <a:pt x="1338" y="22"/>
                    <a:pt x="1336" y="22"/>
                  </a:cubicBezTo>
                  <a:cubicBezTo>
                    <a:pt x="1335" y="22"/>
                    <a:pt x="1333" y="22"/>
                    <a:pt x="1331" y="22"/>
                  </a:cubicBezTo>
                  <a:cubicBezTo>
                    <a:pt x="1329" y="22"/>
                    <a:pt x="1328" y="22"/>
                    <a:pt x="1326" y="22"/>
                  </a:cubicBezTo>
                  <a:close/>
                  <a:moveTo>
                    <a:pt x="1378" y="38"/>
                  </a:moveTo>
                  <a:cubicBezTo>
                    <a:pt x="1379" y="32"/>
                    <a:pt x="1380" y="26"/>
                    <a:pt x="1380" y="21"/>
                  </a:cubicBezTo>
                  <a:cubicBezTo>
                    <a:pt x="1381" y="16"/>
                    <a:pt x="1381" y="11"/>
                    <a:pt x="1381" y="8"/>
                  </a:cubicBezTo>
                  <a:cubicBezTo>
                    <a:pt x="1381" y="6"/>
                    <a:pt x="1381" y="5"/>
                    <a:pt x="1381" y="4"/>
                  </a:cubicBezTo>
                  <a:cubicBezTo>
                    <a:pt x="1381" y="3"/>
                    <a:pt x="1381" y="2"/>
                    <a:pt x="1381" y="1"/>
                  </a:cubicBezTo>
                  <a:cubicBezTo>
                    <a:pt x="1383" y="1"/>
                    <a:pt x="1384" y="0"/>
                    <a:pt x="1386" y="0"/>
                  </a:cubicBezTo>
                  <a:cubicBezTo>
                    <a:pt x="1388" y="0"/>
                    <a:pt x="1390" y="0"/>
                    <a:pt x="1391" y="0"/>
                  </a:cubicBezTo>
                  <a:cubicBezTo>
                    <a:pt x="1392" y="0"/>
                    <a:pt x="1394" y="0"/>
                    <a:pt x="1395" y="0"/>
                  </a:cubicBezTo>
                  <a:cubicBezTo>
                    <a:pt x="1397" y="0"/>
                    <a:pt x="1398" y="0"/>
                    <a:pt x="1399" y="1"/>
                  </a:cubicBezTo>
                  <a:cubicBezTo>
                    <a:pt x="1400" y="2"/>
                    <a:pt x="1400" y="3"/>
                    <a:pt x="1400" y="4"/>
                  </a:cubicBezTo>
                  <a:cubicBezTo>
                    <a:pt x="1400" y="5"/>
                    <a:pt x="1400" y="6"/>
                    <a:pt x="1400" y="7"/>
                  </a:cubicBezTo>
                  <a:cubicBezTo>
                    <a:pt x="1400" y="10"/>
                    <a:pt x="1400" y="14"/>
                    <a:pt x="1399" y="18"/>
                  </a:cubicBezTo>
                  <a:cubicBezTo>
                    <a:pt x="1398" y="23"/>
                    <a:pt x="1398" y="27"/>
                    <a:pt x="1397" y="31"/>
                  </a:cubicBezTo>
                  <a:cubicBezTo>
                    <a:pt x="1393" y="55"/>
                    <a:pt x="1393" y="55"/>
                    <a:pt x="1393" y="55"/>
                  </a:cubicBezTo>
                  <a:cubicBezTo>
                    <a:pt x="1394" y="53"/>
                    <a:pt x="1396" y="51"/>
                    <a:pt x="1398" y="49"/>
                  </a:cubicBezTo>
                  <a:cubicBezTo>
                    <a:pt x="1400" y="47"/>
                    <a:pt x="1402" y="45"/>
                    <a:pt x="1404" y="44"/>
                  </a:cubicBezTo>
                  <a:cubicBezTo>
                    <a:pt x="1407" y="42"/>
                    <a:pt x="1410" y="41"/>
                    <a:pt x="1413" y="40"/>
                  </a:cubicBezTo>
                  <a:cubicBezTo>
                    <a:pt x="1416" y="39"/>
                    <a:pt x="1419" y="39"/>
                    <a:pt x="1423" y="39"/>
                  </a:cubicBezTo>
                  <a:cubicBezTo>
                    <a:pt x="1431" y="39"/>
                    <a:pt x="1438" y="42"/>
                    <a:pt x="1443" y="48"/>
                  </a:cubicBezTo>
                  <a:cubicBezTo>
                    <a:pt x="1448" y="54"/>
                    <a:pt x="1450" y="62"/>
                    <a:pt x="1450" y="73"/>
                  </a:cubicBezTo>
                  <a:cubicBezTo>
                    <a:pt x="1450" y="81"/>
                    <a:pt x="1449" y="90"/>
                    <a:pt x="1446" y="97"/>
                  </a:cubicBezTo>
                  <a:cubicBezTo>
                    <a:pt x="1444" y="105"/>
                    <a:pt x="1440" y="112"/>
                    <a:pt x="1435" y="118"/>
                  </a:cubicBezTo>
                  <a:cubicBezTo>
                    <a:pt x="1429" y="124"/>
                    <a:pt x="1423" y="129"/>
                    <a:pt x="1415" y="132"/>
                  </a:cubicBezTo>
                  <a:cubicBezTo>
                    <a:pt x="1407" y="135"/>
                    <a:pt x="1397" y="137"/>
                    <a:pt x="1386" y="137"/>
                  </a:cubicBezTo>
                  <a:cubicBezTo>
                    <a:pt x="1382" y="137"/>
                    <a:pt x="1377" y="137"/>
                    <a:pt x="1373" y="136"/>
                  </a:cubicBezTo>
                  <a:cubicBezTo>
                    <a:pt x="1368" y="135"/>
                    <a:pt x="1364" y="134"/>
                    <a:pt x="1361" y="133"/>
                  </a:cubicBezTo>
                  <a:lnTo>
                    <a:pt x="1378" y="38"/>
                  </a:lnTo>
                  <a:close/>
                  <a:moveTo>
                    <a:pt x="1381" y="121"/>
                  </a:moveTo>
                  <a:cubicBezTo>
                    <a:pt x="1382" y="121"/>
                    <a:pt x="1384" y="121"/>
                    <a:pt x="1386" y="122"/>
                  </a:cubicBezTo>
                  <a:cubicBezTo>
                    <a:pt x="1388" y="122"/>
                    <a:pt x="1390" y="122"/>
                    <a:pt x="1392" y="122"/>
                  </a:cubicBezTo>
                  <a:cubicBezTo>
                    <a:pt x="1397" y="122"/>
                    <a:pt x="1402" y="121"/>
                    <a:pt x="1407" y="119"/>
                  </a:cubicBezTo>
                  <a:cubicBezTo>
                    <a:pt x="1412" y="116"/>
                    <a:pt x="1416" y="113"/>
                    <a:pt x="1420" y="109"/>
                  </a:cubicBezTo>
                  <a:cubicBezTo>
                    <a:pt x="1423" y="105"/>
                    <a:pt x="1426" y="100"/>
                    <a:pt x="1428" y="94"/>
                  </a:cubicBezTo>
                  <a:cubicBezTo>
                    <a:pt x="1430" y="89"/>
                    <a:pt x="1431" y="83"/>
                    <a:pt x="1431" y="76"/>
                  </a:cubicBezTo>
                  <a:cubicBezTo>
                    <a:pt x="1431" y="69"/>
                    <a:pt x="1430" y="64"/>
                    <a:pt x="1427" y="60"/>
                  </a:cubicBezTo>
                  <a:cubicBezTo>
                    <a:pt x="1424" y="57"/>
                    <a:pt x="1420" y="55"/>
                    <a:pt x="1415" y="55"/>
                  </a:cubicBezTo>
                  <a:cubicBezTo>
                    <a:pt x="1411" y="55"/>
                    <a:pt x="1408" y="55"/>
                    <a:pt x="1405" y="57"/>
                  </a:cubicBezTo>
                  <a:cubicBezTo>
                    <a:pt x="1403" y="58"/>
                    <a:pt x="1400" y="60"/>
                    <a:pt x="1397" y="63"/>
                  </a:cubicBezTo>
                  <a:cubicBezTo>
                    <a:pt x="1395" y="66"/>
                    <a:pt x="1393" y="70"/>
                    <a:pt x="1391" y="75"/>
                  </a:cubicBezTo>
                  <a:cubicBezTo>
                    <a:pt x="1389" y="79"/>
                    <a:pt x="1387" y="85"/>
                    <a:pt x="1386" y="92"/>
                  </a:cubicBezTo>
                  <a:lnTo>
                    <a:pt x="1381" y="121"/>
                  </a:lnTo>
                  <a:close/>
                  <a:moveTo>
                    <a:pt x="1477" y="39"/>
                  </a:moveTo>
                  <a:cubicBezTo>
                    <a:pt x="1479" y="32"/>
                    <a:pt x="1480" y="26"/>
                    <a:pt x="1480" y="21"/>
                  </a:cubicBezTo>
                  <a:cubicBezTo>
                    <a:pt x="1481" y="16"/>
                    <a:pt x="1481" y="11"/>
                    <a:pt x="1481" y="8"/>
                  </a:cubicBezTo>
                  <a:cubicBezTo>
                    <a:pt x="1481" y="6"/>
                    <a:pt x="1481" y="5"/>
                    <a:pt x="1481" y="4"/>
                  </a:cubicBezTo>
                  <a:cubicBezTo>
                    <a:pt x="1481" y="3"/>
                    <a:pt x="1481" y="2"/>
                    <a:pt x="1481" y="1"/>
                  </a:cubicBezTo>
                  <a:cubicBezTo>
                    <a:pt x="1483" y="1"/>
                    <a:pt x="1484" y="0"/>
                    <a:pt x="1486" y="0"/>
                  </a:cubicBezTo>
                  <a:cubicBezTo>
                    <a:pt x="1488" y="0"/>
                    <a:pt x="1490" y="0"/>
                    <a:pt x="1491" y="0"/>
                  </a:cubicBezTo>
                  <a:cubicBezTo>
                    <a:pt x="1492" y="0"/>
                    <a:pt x="1494" y="0"/>
                    <a:pt x="1495" y="0"/>
                  </a:cubicBezTo>
                  <a:cubicBezTo>
                    <a:pt x="1497" y="0"/>
                    <a:pt x="1498" y="1"/>
                    <a:pt x="1499" y="1"/>
                  </a:cubicBezTo>
                  <a:cubicBezTo>
                    <a:pt x="1500" y="2"/>
                    <a:pt x="1500" y="3"/>
                    <a:pt x="1500" y="4"/>
                  </a:cubicBezTo>
                  <a:cubicBezTo>
                    <a:pt x="1500" y="5"/>
                    <a:pt x="1500" y="6"/>
                    <a:pt x="1500" y="8"/>
                  </a:cubicBezTo>
                  <a:cubicBezTo>
                    <a:pt x="1500" y="9"/>
                    <a:pt x="1500" y="11"/>
                    <a:pt x="1500" y="12"/>
                  </a:cubicBezTo>
                  <a:cubicBezTo>
                    <a:pt x="1499" y="14"/>
                    <a:pt x="1499" y="16"/>
                    <a:pt x="1499" y="18"/>
                  </a:cubicBezTo>
                  <a:cubicBezTo>
                    <a:pt x="1499" y="20"/>
                    <a:pt x="1498" y="23"/>
                    <a:pt x="1498" y="25"/>
                  </a:cubicBezTo>
                  <a:cubicBezTo>
                    <a:pt x="1498" y="27"/>
                    <a:pt x="1497" y="29"/>
                    <a:pt x="1497" y="31"/>
                  </a:cubicBezTo>
                  <a:cubicBezTo>
                    <a:pt x="1483" y="108"/>
                    <a:pt x="1483" y="108"/>
                    <a:pt x="1483" y="108"/>
                  </a:cubicBezTo>
                  <a:cubicBezTo>
                    <a:pt x="1482" y="110"/>
                    <a:pt x="1482" y="112"/>
                    <a:pt x="1482" y="113"/>
                  </a:cubicBezTo>
                  <a:cubicBezTo>
                    <a:pt x="1482" y="115"/>
                    <a:pt x="1482" y="117"/>
                    <a:pt x="1483" y="118"/>
                  </a:cubicBezTo>
                  <a:cubicBezTo>
                    <a:pt x="1483" y="119"/>
                    <a:pt x="1484" y="120"/>
                    <a:pt x="1485" y="120"/>
                  </a:cubicBezTo>
                  <a:cubicBezTo>
                    <a:pt x="1486" y="121"/>
                    <a:pt x="1487" y="121"/>
                    <a:pt x="1488" y="122"/>
                  </a:cubicBezTo>
                  <a:cubicBezTo>
                    <a:pt x="1489" y="122"/>
                    <a:pt x="1490" y="122"/>
                    <a:pt x="1491" y="122"/>
                  </a:cubicBezTo>
                  <a:cubicBezTo>
                    <a:pt x="1492" y="122"/>
                    <a:pt x="1493" y="122"/>
                    <a:pt x="1495" y="121"/>
                  </a:cubicBezTo>
                  <a:cubicBezTo>
                    <a:pt x="1496" y="121"/>
                    <a:pt x="1497" y="121"/>
                    <a:pt x="1498" y="121"/>
                  </a:cubicBezTo>
                  <a:cubicBezTo>
                    <a:pt x="1499" y="124"/>
                    <a:pt x="1500" y="128"/>
                    <a:pt x="1500" y="132"/>
                  </a:cubicBezTo>
                  <a:cubicBezTo>
                    <a:pt x="1500" y="132"/>
                    <a:pt x="1500" y="133"/>
                    <a:pt x="1500" y="133"/>
                  </a:cubicBezTo>
                  <a:cubicBezTo>
                    <a:pt x="1500" y="134"/>
                    <a:pt x="1500" y="134"/>
                    <a:pt x="1500" y="134"/>
                  </a:cubicBezTo>
                  <a:cubicBezTo>
                    <a:pt x="1498" y="135"/>
                    <a:pt x="1496" y="136"/>
                    <a:pt x="1493" y="136"/>
                  </a:cubicBezTo>
                  <a:cubicBezTo>
                    <a:pt x="1490" y="136"/>
                    <a:pt x="1488" y="136"/>
                    <a:pt x="1485" y="136"/>
                  </a:cubicBezTo>
                  <a:cubicBezTo>
                    <a:pt x="1482" y="136"/>
                    <a:pt x="1479" y="136"/>
                    <a:pt x="1476" y="135"/>
                  </a:cubicBezTo>
                  <a:cubicBezTo>
                    <a:pt x="1474" y="135"/>
                    <a:pt x="1472" y="134"/>
                    <a:pt x="1470" y="132"/>
                  </a:cubicBezTo>
                  <a:cubicBezTo>
                    <a:pt x="1468" y="131"/>
                    <a:pt x="1466" y="128"/>
                    <a:pt x="1465" y="126"/>
                  </a:cubicBezTo>
                  <a:cubicBezTo>
                    <a:pt x="1464" y="123"/>
                    <a:pt x="1464" y="120"/>
                    <a:pt x="1464" y="116"/>
                  </a:cubicBezTo>
                  <a:cubicBezTo>
                    <a:pt x="1464" y="114"/>
                    <a:pt x="1464" y="111"/>
                    <a:pt x="1464" y="109"/>
                  </a:cubicBezTo>
                  <a:cubicBezTo>
                    <a:pt x="1465" y="106"/>
                    <a:pt x="1465" y="104"/>
                    <a:pt x="1466" y="101"/>
                  </a:cubicBezTo>
                  <a:lnTo>
                    <a:pt x="1477" y="39"/>
                  </a:lnTo>
                  <a:close/>
                  <a:moveTo>
                    <a:pt x="1532" y="98"/>
                  </a:moveTo>
                  <a:cubicBezTo>
                    <a:pt x="1533" y="106"/>
                    <a:pt x="1535" y="112"/>
                    <a:pt x="1538" y="116"/>
                  </a:cubicBezTo>
                  <a:cubicBezTo>
                    <a:pt x="1542" y="120"/>
                    <a:pt x="1548" y="122"/>
                    <a:pt x="1556" y="122"/>
                  </a:cubicBezTo>
                  <a:cubicBezTo>
                    <a:pt x="1561" y="122"/>
                    <a:pt x="1566" y="122"/>
                    <a:pt x="1570" y="121"/>
                  </a:cubicBezTo>
                  <a:cubicBezTo>
                    <a:pt x="1574" y="120"/>
                    <a:pt x="1578" y="118"/>
                    <a:pt x="1582" y="117"/>
                  </a:cubicBezTo>
                  <a:cubicBezTo>
                    <a:pt x="1583" y="119"/>
                    <a:pt x="1584" y="121"/>
                    <a:pt x="1584" y="124"/>
                  </a:cubicBezTo>
                  <a:cubicBezTo>
                    <a:pt x="1585" y="126"/>
                    <a:pt x="1585" y="129"/>
                    <a:pt x="1585" y="131"/>
                  </a:cubicBezTo>
                  <a:cubicBezTo>
                    <a:pt x="1583" y="132"/>
                    <a:pt x="1581" y="133"/>
                    <a:pt x="1578" y="134"/>
                  </a:cubicBezTo>
                  <a:cubicBezTo>
                    <a:pt x="1576" y="134"/>
                    <a:pt x="1573" y="135"/>
                    <a:pt x="1570" y="135"/>
                  </a:cubicBezTo>
                  <a:cubicBezTo>
                    <a:pt x="1567" y="136"/>
                    <a:pt x="1564" y="136"/>
                    <a:pt x="1561" y="137"/>
                  </a:cubicBezTo>
                  <a:cubicBezTo>
                    <a:pt x="1558" y="137"/>
                    <a:pt x="1556" y="137"/>
                    <a:pt x="1553" y="137"/>
                  </a:cubicBezTo>
                  <a:cubicBezTo>
                    <a:pt x="1546" y="137"/>
                    <a:pt x="1540" y="136"/>
                    <a:pt x="1535" y="134"/>
                  </a:cubicBezTo>
                  <a:cubicBezTo>
                    <a:pt x="1530" y="132"/>
                    <a:pt x="1526" y="130"/>
                    <a:pt x="1523" y="127"/>
                  </a:cubicBezTo>
                  <a:cubicBezTo>
                    <a:pt x="1520" y="123"/>
                    <a:pt x="1518" y="119"/>
                    <a:pt x="1516" y="115"/>
                  </a:cubicBezTo>
                  <a:cubicBezTo>
                    <a:pt x="1515" y="110"/>
                    <a:pt x="1514" y="105"/>
                    <a:pt x="1514" y="100"/>
                  </a:cubicBezTo>
                  <a:cubicBezTo>
                    <a:pt x="1514" y="92"/>
                    <a:pt x="1515" y="85"/>
                    <a:pt x="1518" y="78"/>
                  </a:cubicBezTo>
                  <a:cubicBezTo>
                    <a:pt x="1520" y="70"/>
                    <a:pt x="1524" y="64"/>
                    <a:pt x="1529" y="58"/>
                  </a:cubicBezTo>
                  <a:cubicBezTo>
                    <a:pt x="1533" y="52"/>
                    <a:pt x="1539" y="48"/>
                    <a:pt x="1545" y="44"/>
                  </a:cubicBezTo>
                  <a:cubicBezTo>
                    <a:pt x="1552" y="41"/>
                    <a:pt x="1559" y="39"/>
                    <a:pt x="1567" y="39"/>
                  </a:cubicBezTo>
                  <a:cubicBezTo>
                    <a:pt x="1575" y="39"/>
                    <a:pt x="1582" y="41"/>
                    <a:pt x="1586" y="45"/>
                  </a:cubicBezTo>
                  <a:cubicBezTo>
                    <a:pt x="1591" y="49"/>
                    <a:pt x="1594" y="54"/>
                    <a:pt x="1594" y="61"/>
                  </a:cubicBezTo>
                  <a:cubicBezTo>
                    <a:pt x="1594" y="66"/>
                    <a:pt x="1592" y="71"/>
                    <a:pt x="1590" y="75"/>
                  </a:cubicBezTo>
                  <a:cubicBezTo>
                    <a:pt x="1587" y="79"/>
                    <a:pt x="1583" y="82"/>
                    <a:pt x="1579" y="85"/>
                  </a:cubicBezTo>
                  <a:cubicBezTo>
                    <a:pt x="1574" y="88"/>
                    <a:pt x="1569" y="90"/>
                    <a:pt x="1562" y="92"/>
                  </a:cubicBezTo>
                  <a:cubicBezTo>
                    <a:pt x="1556" y="94"/>
                    <a:pt x="1549" y="95"/>
                    <a:pt x="1542" y="96"/>
                  </a:cubicBezTo>
                  <a:lnTo>
                    <a:pt x="1532" y="98"/>
                  </a:lnTo>
                  <a:close/>
                  <a:moveTo>
                    <a:pt x="1544" y="82"/>
                  </a:moveTo>
                  <a:cubicBezTo>
                    <a:pt x="1550" y="81"/>
                    <a:pt x="1555" y="80"/>
                    <a:pt x="1559" y="79"/>
                  </a:cubicBezTo>
                  <a:cubicBezTo>
                    <a:pt x="1563" y="77"/>
                    <a:pt x="1567" y="76"/>
                    <a:pt x="1569" y="74"/>
                  </a:cubicBezTo>
                  <a:cubicBezTo>
                    <a:pt x="1571" y="72"/>
                    <a:pt x="1573" y="71"/>
                    <a:pt x="1574" y="69"/>
                  </a:cubicBezTo>
                  <a:cubicBezTo>
                    <a:pt x="1575" y="67"/>
                    <a:pt x="1576" y="65"/>
                    <a:pt x="1576" y="63"/>
                  </a:cubicBezTo>
                  <a:cubicBezTo>
                    <a:pt x="1576" y="60"/>
                    <a:pt x="1575" y="58"/>
                    <a:pt x="1573" y="56"/>
                  </a:cubicBezTo>
                  <a:cubicBezTo>
                    <a:pt x="1571" y="54"/>
                    <a:pt x="1568" y="53"/>
                    <a:pt x="1564" y="53"/>
                  </a:cubicBezTo>
                  <a:cubicBezTo>
                    <a:pt x="1560" y="53"/>
                    <a:pt x="1557" y="54"/>
                    <a:pt x="1553" y="56"/>
                  </a:cubicBezTo>
                  <a:cubicBezTo>
                    <a:pt x="1550" y="58"/>
                    <a:pt x="1547" y="60"/>
                    <a:pt x="1545" y="63"/>
                  </a:cubicBezTo>
                  <a:cubicBezTo>
                    <a:pt x="1542" y="66"/>
                    <a:pt x="1540" y="69"/>
                    <a:pt x="1538" y="73"/>
                  </a:cubicBezTo>
                  <a:cubicBezTo>
                    <a:pt x="1536" y="76"/>
                    <a:pt x="1535" y="80"/>
                    <a:pt x="1534" y="84"/>
                  </a:cubicBezTo>
                  <a:lnTo>
                    <a:pt x="1544"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800"/>
            </a:p>
          </p:txBody>
        </p:sp>
      </p:grpSp>
      <p:sp>
        <p:nvSpPr>
          <p:cNvPr id="9" name="Rectangle 8"/>
          <p:cNvSpPr/>
          <p:nvPr/>
        </p:nvSpPr>
        <p:spPr>
          <a:xfrm>
            <a:off x="8380592" y="6273800"/>
            <a:ext cx="3676519" cy="379656"/>
          </a:xfrm>
          <a:prstGeom prst="rect">
            <a:avLst/>
          </a:prstGeom>
        </p:spPr>
        <p:txBody>
          <a:bodyPr wrap="none">
            <a:spAutoFit/>
          </a:bodyPr>
          <a:lstStyle/>
          <a:p>
            <a:pPr algn="r"/>
            <a:r>
              <a:rPr lang="en-US" sz="1867" b="1" dirty="0">
                <a:solidFill>
                  <a:schemeClr val="bg1"/>
                </a:solidFill>
                <a:latin typeface="Calibri Light" panose="020F0302020204030204" pitchFamily="34" charset="0"/>
                <a:ea typeface="Aller" charset="0"/>
                <a:cs typeface="Aller" charset="0"/>
              </a:rPr>
              <a:t>Make Digital</a:t>
            </a:r>
            <a:r>
              <a:rPr lang="en-US" sz="1867" b="1" baseline="0" dirty="0">
                <a:solidFill>
                  <a:schemeClr val="bg1"/>
                </a:solidFill>
                <a:latin typeface="Calibri Light" panose="020F0302020204030204" pitchFamily="34" charset="0"/>
                <a:ea typeface="Aller" charset="0"/>
                <a:cs typeface="Aller" charset="0"/>
              </a:rPr>
              <a:t> Real</a:t>
            </a:r>
            <a:r>
              <a:rPr lang="en-US" sz="1867" b="1" dirty="0">
                <a:solidFill>
                  <a:schemeClr val="bg1"/>
                </a:solidFill>
                <a:latin typeface="Calibri Light" panose="020F0302020204030204" pitchFamily="34" charset="0"/>
                <a:ea typeface="Aller" charset="0"/>
                <a:cs typeface="Aller" charset="0"/>
              </a:rPr>
              <a:t>    |    Execute Smart</a:t>
            </a:r>
          </a:p>
        </p:txBody>
      </p:sp>
    </p:spTree>
    <p:extLst>
      <p:ext uri="{BB962C8B-B14F-4D97-AF65-F5344CB8AC3E}">
        <p14:creationId xmlns:p14="http://schemas.microsoft.com/office/powerpoint/2010/main" val="138660184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717" y="4800600"/>
            <a:ext cx="7315200" cy="566739"/>
          </a:xfrm>
        </p:spPr>
        <p:txBody>
          <a:bodyPr anchor="b">
            <a:normAutofit/>
          </a:bodyPr>
          <a:lstStyle>
            <a:lvl1pPr algn="l">
              <a:defRPr sz="18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1526596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910321" y="1371601"/>
            <a:ext cx="2634567" cy="16373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644092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98631" y="274640"/>
            <a:ext cx="163737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3023932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cSld name="1_Title Slide">
    <p:bg>
      <p:bgPr>
        <a:gradFill>
          <a:gsLst>
            <a:gs pos="0">
              <a:schemeClr val="accent3"/>
            </a:gs>
            <a:gs pos="100000">
              <a:schemeClr val="accent1"/>
            </a:gs>
          </a:gsLst>
          <a:path path="circle">
            <a:fillToRect l="100000" t="100000"/>
          </a:path>
        </a:gradFill>
        <a:effectLst/>
      </p:bgPr>
    </p:bg>
    <p:spTree>
      <p:nvGrpSpPr>
        <p:cNvPr id="1" name=""/>
        <p:cNvGrpSpPr/>
        <p:nvPr/>
      </p:nvGrpSpPr>
      <p:grpSpPr>
        <a:xfrm>
          <a:off x="0" y="0"/>
          <a:ext cx="0" cy="0"/>
          <a:chOff x="0" y="0"/>
          <a:chExt cx="0" cy="0"/>
        </a:xfrm>
      </p:grpSpPr>
      <p:sp>
        <p:nvSpPr>
          <p:cNvPr id="2" name="Freeform 7"/>
          <p:cNvSpPr>
            <a:spLocks noEditPoints="1"/>
          </p:cNvSpPr>
          <p:nvPr/>
        </p:nvSpPr>
        <p:spPr bwMode="auto">
          <a:xfrm>
            <a:off x="1139119" y="2921000"/>
            <a:ext cx="9913763" cy="1117600"/>
          </a:xfrm>
          <a:custGeom>
            <a:avLst/>
            <a:gdLst>
              <a:gd name="T0" fmla="*/ 85 w 1594"/>
              <a:gd name="T1" fmla="*/ 3 h 179"/>
              <a:gd name="T2" fmla="*/ 77 w 1594"/>
              <a:gd name="T3" fmla="*/ 135 h 179"/>
              <a:gd name="T4" fmla="*/ 184 w 1594"/>
              <a:gd name="T5" fmla="*/ 122 h 179"/>
              <a:gd name="T6" fmla="*/ 151 w 1594"/>
              <a:gd name="T7" fmla="*/ 127 h 179"/>
              <a:gd name="T8" fmla="*/ 207 w 1594"/>
              <a:gd name="T9" fmla="*/ 85 h 179"/>
              <a:gd name="T10" fmla="*/ 192 w 1594"/>
              <a:gd name="T11" fmla="*/ 53 h 179"/>
              <a:gd name="T12" fmla="*/ 253 w 1594"/>
              <a:gd name="T13" fmla="*/ 1 h 179"/>
              <a:gd name="T14" fmla="*/ 269 w 1594"/>
              <a:gd name="T15" fmla="*/ 31 h 179"/>
              <a:gd name="T16" fmla="*/ 271 w 1594"/>
              <a:gd name="T17" fmla="*/ 133 h 179"/>
              <a:gd name="T18" fmla="*/ 249 w 1594"/>
              <a:gd name="T19" fmla="*/ 39 h 179"/>
              <a:gd name="T20" fmla="*/ 318 w 1594"/>
              <a:gd name="T21" fmla="*/ 44 h 179"/>
              <a:gd name="T22" fmla="*/ 308 w 1594"/>
              <a:gd name="T23" fmla="*/ 82 h 179"/>
              <a:gd name="T24" fmla="*/ 381 w 1594"/>
              <a:gd name="T25" fmla="*/ 60 h 179"/>
              <a:gd name="T26" fmla="*/ 419 w 1594"/>
              <a:gd name="T27" fmla="*/ 118 h 179"/>
              <a:gd name="T28" fmla="*/ 391 w 1594"/>
              <a:gd name="T29" fmla="*/ 117 h 179"/>
              <a:gd name="T30" fmla="*/ 497 w 1594"/>
              <a:gd name="T31" fmla="*/ 41 h 179"/>
              <a:gd name="T32" fmla="*/ 583 w 1594"/>
              <a:gd name="T33" fmla="*/ 39 h 179"/>
              <a:gd name="T34" fmla="*/ 585 w 1594"/>
              <a:gd name="T35" fmla="*/ 73 h 179"/>
              <a:gd name="T36" fmla="*/ 529 w 1594"/>
              <a:gd name="T37" fmla="*/ 136 h 179"/>
              <a:gd name="T38" fmla="*/ 497 w 1594"/>
              <a:gd name="T39" fmla="*/ 75 h 179"/>
              <a:gd name="T40" fmla="*/ 662 w 1594"/>
              <a:gd name="T41" fmla="*/ 122 h 179"/>
              <a:gd name="T42" fmla="*/ 629 w 1594"/>
              <a:gd name="T43" fmla="*/ 127 h 179"/>
              <a:gd name="T44" fmla="*/ 685 w 1594"/>
              <a:gd name="T45" fmla="*/ 85 h 179"/>
              <a:gd name="T46" fmla="*/ 670 w 1594"/>
              <a:gd name="T47" fmla="*/ 53 h 179"/>
              <a:gd name="T48" fmla="*/ 772 w 1594"/>
              <a:gd name="T49" fmla="*/ 41 h 179"/>
              <a:gd name="T50" fmla="*/ 813 w 1594"/>
              <a:gd name="T51" fmla="*/ 41 h 179"/>
              <a:gd name="T52" fmla="*/ 799 w 1594"/>
              <a:gd name="T53" fmla="*/ 120 h 179"/>
              <a:gd name="T54" fmla="*/ 759 w 1594"/>
              <a:gd name="T55" fmla="*/ 116 h 179"/>
              <a:gd name="T56" fmla="*/ 869 w 1594"/>
              <a:gd name="T57" fmla="*/ 39 h 179"/>
              <a:gd name="T58" fmla="*/ 883 w 1594"/>
              <a:gd name="T59" fmla="*/ 91 h 179"/>
              <a:gd name="T60" fmla="*/ 955 w 1594"/>
              <a:gd name="T61" fmla="*/ 81 h 179"/>
              <a:gd name="T62" fmla="*/ 977 w 1594"/>
              <a:gd name="T63" fmla="*/ 49 h 179"/>
              <a:gd name="T64" fmla="*/ 973 w 1594"/>
              <a:gd name="T65" fmla="*/ 137 h 179"/>
              <a:gd name="T66" fmla="*/ 971 w 1594"/>
              <a:gd name="T67" fmla="*/ 122 h 179"/>
              <a:gd name="T68" fmla="*/ 976 w 1594"/>
              <a:gd name="T69" fmla="*/ 75 h 179"/>
              <a:gd name="T70" fmla="*/ 1127 w 1594"/>
              <a:gd name="T71" fmla="*/ 48 h 179"/>
              <a:gd name="T72" fmla="*/ 1118 w 1594"/>
              <a:gd name="T73" fmla="*/ 75 h 179"/>
              <a:gd name="T74" fmla="*/ 1168 w 1594"/>
              <a:gd name="T75" fmla="*/ 88 h 179"/>
              <a:gd name="T76" fmla="*/ 1213 w 1594"/>
              <a:gd name="T77" fmla="*/ 58 h 179"/>
              <a:gd name="T78" fmla="*/ 1209 w 1594"/>
              <a:gd name="T79" fmla="*/ 94 h 179"/>
              <a:gd name="T80" fmla="*/ 1158 w 1594"/>
              <a:gd name="T81" fmla="*/ 121 h 179"/>
              <a:gd name="T82" fmla="*/ 1247 w 1594"/>
              <a:gd name="T83" fmla="*/ 88 h 179"/>
              <a:gd name="T84" fmla="*/ 1293 w 1594"/>
              <a:gd name="T85" fmla="*/ 58 h 179"/>
              <a:gd name="T86" fmla="*/ 1288 w 1594"/>
              <a:gd name="T87" fmla="*/ 94 h 179"/>
              <a:gd name="T88" fmla="*/ 1238 w 1594"/>
              <a:gd name="T89" fmla="*/ 121 h 179"/>
              <a:gd name="T90" fmla="*/ 1315 w 1594"/>
              <a:gd name="T91" fmla="*/ 56 h 179"/>
              <a:gd name="T92" fmla="*/ 1326 w 1594"/>
              <a:gd name="T93" fmla="*/ 22 h 179"/>
              <a:gd name="T94" fmla="*/ 1336 w 1594"/>
              <a:gd name="T95" fmla="*/ 22 h 179"/>
              <a:gd name="T96" fmla="*/ 1395 w 1594"/>
              <a:gd name="T97" fmla="*/ 0 h 179"/>
              <a:gd name="T98" fmla="*/ 1423 w 1594"/>
              <a:gd name="T99" fmla="*/ 39 h 179"/>
              <a:gd name="T100" fmla="*/ 1381 w 1594"/>
              <a:gd name="T101" fmla="*/ 121 h 179"/>
              <a:gd name="T102" fmla="*/ 1397 w 1594"/>
              <a:gd name="T103" fmla="*/ 63 h 179"/>
              <a:gd name="T104" fmla="*/ 1491 w 1594"/>
              <a:gd name="T105" fmla="*/ 0 h 179"/>
              <a:gd name="T106" fmla="*/ 1482 w 1594"/>
              <a:gd name="T107" fmla="*/ 113 h 179"/>
              <a:gd name="T108" fmla="*/ 1493 w 1594"/>
              <a:gd name="T109" fmla="*/ 136 h 179"/>
              <a:gd name="T110" fmla="*/ 1538 w 1594"/>
              <a:gd name="T111" fmla="*/ 116 h 179"/>
              <a:gd name="T112" fmla="*/ 1535 w 1594"/>
              <a:gd name="T113" fmla="*/ 134 h 179"/>
              <a:gd name="T114" fmla="*/ 1590 w 1594"/>
              <a:gd name="T115" fmla="*/ 75 h 179"/>
              <a:gd name="T116" fmla="*/ 1573 w 1594"/>
              <a:gd name="T117" fmla="*/ 5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94" h="179">
                <a:moveTo>
                  <a:pt x="0" y="3"/>
                </a:moveTo>
                <a:cubicBezTo>
                  <a:pt x="2" y="3"/>
                  <a:pt x="4" y="3"/>
                  <a:pt x="6" y="3"/>
                </a:cubicBezTo>
                <a:cubicBezTo>
                  <a:pt x="8" y="3"/>
                  <a:pt x="10" y="3"/>
                  <a:pt x="12" y="3"/>
                </a:cubicBezTo>
                <a:cubicBezTo>
                  <a:pt x="15" y="3"/>
                  <a:pt x="18" y="3"/>
                  <a:pt x="20" y="3"/>
                </a:cubicBezTo>
                <a:cubicBezTo>
                  <a:pt x="22" y="111"/>
                  <a:pt x="22" y="111"/>
                  <a:pt x="22" y="111"/>
                </a:cubicBezTo>
                <a:cubicBezTo>
                  <a:pt x="66" y="3"/>
                  <a:pt x="66" y="3"/>
                  <a:pt x="66" y="3"/>
                </a:cubicBezTo>
                <a:cubicBezTo>
                  <a:pt x="67" y="3"/>
                  <a:pt x="69" y="3"/>
                  <a:pt x="71" y="3"/>
                </a:cubicBezTo>
                <a:cubicBezTo>
                  <a:pt x="73" y="3"/>
                  <a:pt x="74" y="3"/>
                  <a:pt x="76" y="3"/>
                </a:cubicBezTo>
                <a:cubicBezTo>
                  <a:pt x="77" y="3"/>
                  <a:pt x="79" y="3"/>
                  <a:pt x="81" y="3"/>
                </a:cubicBezTo>
                <a:cubicBezTo>
                  <a:pt x="82" y="3"/>
                  <a:pt x="84" y="3"/>
                  <a:pt x="85" y="3"/>
                </a:cubicBezTo>
                <a:cubicBezTo>
                  <a:pt x="92" y="112"/>
                  <a:pt x="92" y="112"/>
                  <a:pt x="92" y="112"/>
                </a:cubicBezTo>
                <a:cubicBezTo>
                  <a:pt x="132" y="3"/>
                  <a:pt x="132" y="3"/>
                  <a:pt x="132" y="3"/>
                </a:cubicBezTo>
                <a:cubicBezTo>
                  <a:pt x="134" y="3"/>
                  <a:pt x="138" y="3"/>
                  <a:pt x="141" y="3"/>
                </a:cubicBezTo>
                <a:cubicBezTo>
                  <a:pt x="143" y="3"/>
                  <a:pt x="144" y="3"/>
                  <a:pt x="146" y="3"/>
                </a:cubicBezTo>
                <a:cubicBezTo>
                  <a:pt x="148" y="3"/>
                  <a:pt x="149" y="3"/>
                  <a:pt x="151" y="3"/>
                </a:cubicBezTo>
                <a:cubicBezTo>
                  <a:pt x="99" y="135"/>
                  <a:pt x="99" y="135"/>
                  <a:pt x="99" y="135"/>
                </a:cubicBezTo>
                <a:cubicBezTo>
                  <a:pt x="97" y="135"/>
                  <a:pt x="95" y="135"/>
                  <a:pt x="93" y="135"/>
                </a:cubicBezTo>
                <a:cubicBezTo>
                  <a:pt x="91" y="136"/>
                  <a:pt x="89" y="136"/>
                  <a:pt x="88" y="136"/>
                </a:cubicBezTo>
                <a:cubicBezTo>
                  <a:pt x="86" y="136"/>
                  <a:pt x="84" y="136"/>
                  <a:pt x="82" y="135"/>
                </a:cubicBezTo>
                <a:cubicBezTo>
                  <a:pt x="80" y="135"/>
                  <a:pt x="79" y="135"/>
                  <a:pt x="77" y="135"/>
                </a:cubicBezTo>
                <a:cubicBezTo>
                  <a:pt x="70" y="34"/>
                  <a:pt x="70" y="34"/>
                  <a:pt x="70" y="34"/>
                </a:cubicBezTo>
                <a:cubicBezTo>
                  <a:pt x="28" y="135"/>
                  <a:pt x="28" y="135"/>
                  <a:pt x="28" y="135"/>
                </a:cubicBezTo>
                <a:cubicBezTo>
                  <a:pt x="26" y="135"/>
                  <a:pt x="24" y="135"/>
                  <a:pt x="22" y="135"/>
                </a:cubicBezTo>
                <a:cubicBezTo>
                  <a:pt x="20" y="136"/>
                  <a:pt x="18" y="136"/>
                  <a:pt x="16" y="136"/>
                </a:cubicBezTo>
                <a:cubicBezTo>
                  <a:pt x="15" y="136"/>
                  <a:pt x="13" y="136"/>
                  <a:pt x="11" y="135"/>
                </a:cubicBezTo>
                <a:cubicBezTo>
                  <a:pt x="10" y="135"/>
                  <a:pt x="8" y="135"/>
                  <a:pt x="7" y="135"/>
                </a:cubicBezTo>
                <a:lnTo>
                  <a:pt x="0" y="3"/>
                </a:lnTo>
                <a:close/>
                <a:moveTo>
                  <a:pt x="160" y="98"/>
                </a:moveTo>
                <a:cubicBezTo>
                  <a:pt x="161" y="106"/>
                  <a:pt x="163" y="112"/>
                  <a:pt x="166" y="116"/>
                </a:cubicBezTo>
                <a:cubicBezTo>
                  <a:pt x="170" y="120"/>
                  <a:pt x="176" y="122"/>
                  <a:pt x="184" y="122"/>
                </a:cubicBezTo>
                <a:cubicBezTo>
                  <a:pt x="189" y="122"/>
                  <a:pt x="194" y="122"/>
                  <a:pt x="198" y="121"/>
                </a:cubicBezTo>
                <a:cubicBezTo>
                  <a:pt x="202" y="120"/>
                  <a:pt x="206" y="118"/>
                  <a:pt x="210" y="117"/>
                </a:cubicBezTo>
                <a:cubicBezTo>
                  <a:pt x="211" y="119"/>
                  <a:pt x="212" y="121"/>
                  <a:pt x="212" y="124"/>
                </a:cubicBezTo>
                <a:cubicBezTo>
                  <a:pt x="213" y="126"/>
                  <a:pt x="213" y="129"/>
                  <a:pt x="213" y="131"/>
                </a:cubicBezTo>
                <a:cubicBezTo>
                  <a:pt x="211" y="132"/>
                  <a:pt x="209" y="133"/>
                  <a:pt x="206" y="134"/>
                </a:cubicBezTo>
                <a:cubicBezTo>
                  <a:pt x="204" y="134"/>
                  <a:pt x="201" y="135"/>
                  <a:pt x="198" y="135"/>
                </a:cubicBezTo>
                <a:cubicBezTo>
                  <a:pt x="195" y="136"/>
                  <a:pt x="192" y="136"/>
                  <a:pt x="189" y="137"/>
                </a:cubicBezTo>
                <a:cubicBezTo>
                  <a:pt x="186" y="137"/>
                  <a:pt x="184" y="137"/>
                  <a:pt x="181" y="137"/>
                </a:cubicBezTo>
                <a:cubicBezTo>
                  <a:pt x="174" y="137"/>
                  <a:pt x="168" y="136"/>
                  <a:pt x="163" y="134"/>
                </a:cubicBezTo>
                <a:cubicBezTo>
                  <a:pt x="158" y="132"/>
                  <a:pt x="154" y="130"/>
                  <a:pt x="151" y="127"/>
                </a:cubicBezTo>
                <a:cubicBezTo>
                  <a:pt x="148" y="123"/>
                  <a:pt x="146" y="119"/>
                  <a:pt x="144" y="115"/>
                </a:cubicBezTo>
                <a:cubicBezTo>
                  <a:pt x="143" y="110"/>
                  <a:pt x="142" y="105"/>
                  <a:pt x="142" y="100"/>
                </a:cubicBezTo>
                <a:cubicBezTo>
                  <a:pt x="142" y="92"/>
                  <a:pt x="143" y="85"/>
                  <a:pt x="146" y="78"/>
                </a:cubicBezTo>
                <a:cubicBezTo>
                  <a:pt x="148" y="70"/>
                  <a:pt x="152" y="64"/>
                  <a:pt x="157" y="58"/>
                </a:cubicBezTo>
                <a:cubicBezTo>
                  <a:pt x="161" y="52"/>
                  <a:pt x="167" y="48"/>
                  <a:pt x="174" y="44"/>
                </a:cubicBezTo>
                <a:cubicBezTo>
                  <a:pt x="180" y="41"/>
                  <a:pt x="187" y="39"/>
                  <a:pt x="195" y="39"/>
                </a:cubicBezTo>
                <a:cubicBezTo>
                  <a:pt x="203" y="39"/>
                  <a:pt x="210" y="41"/>
                  <a:pt x="215" y="45"/>
                </a:cubicBezTo>
                <a:cubicBezTo>
                  <a:pt x="219" y="49"/>
                  <a:pt x="222" y="54"/>
                  <a:pt x="222" y="61"/>
                </a:cubicBezTo>
                <a:cubicBezTo>
                  <a:pt x="222" y="66"/>
                  <a:pt x="220" y="71"/>
                  <a:pt x="218" y="75"/>
                </a:cubicBezTo>
                <a:cubicBezTo>
                  <a:pt x="215" y="79"/>
                  <a:pt x="211" y="82"/>
                  <a:pt x="207" y="85"/>
                </a:cubicBezTo>
                <a:cubicBezTo>
                  <a:pt x="202" y="88"/>
                  <a:pt x="197" y="90"/>
                  <a:pt x="190" y="92"/>
                </a:cubicBezTo>
                <a:cubicBezTo>
                  <a:pt x="184" y="94"/>
                  <a:pt x="177" y="95"/>
                  <a:pt x="170" y="96"/>
                </a:cubicBezTo>
                <a:lnTo>
                  <a:pt x="160" y="98"/>
                </a:lnTo>
                <a:close/>
                <a:moveTo>
                  <a:pt x="172" y="82"/>
                </a:moveTo>
                <a:cubicBezTo>
                  <a:pt x="178" y="81"/>
                  <a:pt x="183" y="80"/>
                  <a:pt x="187" y="79"/>
                </a:cubicBezTo>
                <a:cubicBezTo>
                  <a:pt x="191" y="77"/>
                  <a:pt x="195" y="76"/>
                  <a:pt x="197" y="74"/>
                </a:cubicBezTo>
                <a:cubicBezTo>
                  <a:pt x="199" y="72"/>
                  <a:pt x="201" y="71"/>
                  <a:pt x="202" y="69"/>
                </a:cubicBezTo>
                <a:cubicBezTo>
                  <a:pt x="203" y="67"/>
                  <a:pt x="204" y="65"/>
                  <a:pt x="204" y="63"/>
                </a:cubicBezTo>
                <a:cubicBezTo>
                  <a:pt x="204" y="60"/>
                  <a:pt x="203" y="58"/>
                  <a:pt x="201" y="56"/>
                </a:cubicBezTo>
                <a:cubicBezTo>
                  <a:pt x="199" y="54"/>
                  <a:pt x="196" y="53"/>
                  <a:pt x="192" y="53"/>
                </a:cubicBezTo>
                <a:cubicBezTo>
                  <a:pt x="188" y="53"/>
                  <a:pt x="185" y="54"/>
                  <a:pt x="182" y="56"/>
                </a:cubicBezTo>
                <a:cubicBezTo>
                  <a:pt x="178" y="58"/>
                  <a:pt x="175" y="60"/>
                  <a:pt x="173" y="63"/>
                </a:cubicBezTo>
                <a:cubicBezTo>
                  <a:pt x="170" y="66"/>
                  <a:pt x="168" y="69"/>
                  <a:pt x="166" y="73"/>
                </a:cubicBezTo>
                <a:cubicBezTo>
                  <a:pt x="164" y="76"/>
                  <a:pt x="163" y="80"/>
                  <a:pt x="162" y="84"/>
                </a:cubicBezTo>
                <a:lnTo>
                  <a:pt x="172" y="82"/>
                </a:lnTo>
                <a:close/>
                <a:moveTo>
                  <a:pt x="249" y="39"/>
                </a:moveTo>
                <a:cubicBezTo>
                  <a:pt x="250" y="32"/>
                  <a:pt x="251" y="26"/>
                  <a:pt x="252" y="21"/>
                </a:cubicBezTo>
                <a:cubicBezTo>
                  <a:pt x="253" y="16"/>
                  <a:pt x="253" y="11"/>
                  <a:pt x="253" y="8"/>
                </a:cubicBezTo>
                <a:cubicBezTo>
                  <a:pt x="253" y="6"/>
                  <a:pt x="253" y="5"/>
                  <a:pt x="253" y="4"/>
                </a:cubicBezTo>
                <a:cubicBezTo>
                  <a:pt x="253" y="3"/>
                  <a:pt x="253" y="2"/>
                  <a:pt x="253" y="1"/>
                </a:cubicBezTo>
                <a:cubicBezTo>
                  <a:pt x="254" y="1"/>
                  <a:pt x="256" y="0"/>
                  <a:pt x="258" y="0"/>
                </a:cubicBezTo>
                <a:cubicBezTo>
                  <a:pt x="260" y="0"/>
                  <a:pt x="261" y="0"/>
                  <a:pt x="263" y="0"/>
                </a:cubicBezTo>
                <a:cubicBezTo>
                  <a:pt x="264" y="0"/>
                  <a:pt x="265" y="0"/>
                  <a:pt x="267" y="0"/>
                </a:cubicBezTo>
                <a:cubicBezTo>
                  <a:pt x="268" y="0"/>
                  <a:pt x="270" y="1"/>
                  <a:pt x="271" y="1"/>
                </a:cubicBezTo>
                <a:cubicBezTo>
                  <a:pt x="271" y="2"/>
                  <a:pt x="271" y="3"/>
                  <a:pt x="271" y="4"/>
                </a:cubicBezTo>
                <a:cubicBezTo>
                  <a:pt x="271" y="5"/>
                  <a:pt x="271" y="6"/>
                  <a:pt x="271" y="8"/>
                </a:cubicBezTo>
                <a:cubicBezTo>
                  <a:pt x="271" y="9"/>
                  <a:pt x="271" y="11"/>
                  <a:pt x="271" y="12"/>
                </a:cubicBezTo>
                <a:cubicBezTo>
                  <a:pt x="271" y="14"/>
                  <a:pt x="271" y="16"/>
                  <a:pt x="271" y="18"/>
                </a:cubicBezTo>
                <a:cubicBezTo>
                  <a:pt x="270" y="20"/>
                  <a:pt x="270" y="23"/>
                  <a:pt x="270" y="25"/>
                </a:cubicBezTo>
                <a:cubicBezTo>
                  <a:pt x="269" y="27"/>
                  <a:pt x="269" y="29"/>
                  <a:pt x="269" y="31"/>
                </a:cubicBezTo>
                <a:cubicBezTo>
                  <a:pt x="254" y="108"/>
                  <a:pt x="254" y="108"/>
                  <a:pt x="254" y="108"/>
                </a:cubicBezTo>
                <a:cubicBezTo>
                  <a:pt x="254" y="110"/>
                  <a:pt x="254" y="112"/>
                  <a:pt x="254" y="113"/>
                </a:cubicBezTo>
                <a:cubicBezTo>
                  <a:pt x="254" y="115"/>
                  <a:pt x="254" y="117"/>
                  <a:pt x="254" y="118"/>
                </a:cubicBezTo>
                <a:cubicBezTo>
                  <a:pt x="255" y="119"/>
                  <a:pt x="256" y="120"/>
                  <a:pt x="257" y="120"/>
                </a:cubicBezTo>
                <a:cubicBezTo>
                  <a:pt x="257" y="121"/>
                  <a:pt x="258" y="121"/>
                  <a:pt x="259" y="122"/>
                </a:cubicBezTo>
                <a:cubicBezTo>
                  <a:pt x="260" y="122"/>
                  <a:pt x="261" y="122"/>
                  <a:pt x="262" y="122"/>
                </a:cubicBezTo>
                <a:cubicBezTo>
                  <a:pt x="264" y="122"/>
                  <a:pt x="265" y="122"/>
                  <a:pt x="266" y="121"/>
                </a:cubicBezTo>
                <a:cubicBezTo>
                  <a:pt x="268" y="121"/>
                  <a:pt x="269" y="121"/>
                  <a:pt x="270" y="121"/>
                </a:cubicBezTo>
                <a:cubicBezTo>
                  <a:pt x="271" y="124"/>
                  <a:pt x="271" y="128"/>
                  <a:pt x="271" y="132"/>
                </a:cubicBezTo>
                <a:cubicBezTo>
                  <a:pt x="271" y="132"/>
                  <a:pt x="271" y="133"/>
                  <a:pt x="271" y="133"/>
                </a:cubicBezTo>
                <a:cubicBezTo>
                  <a:pt x="271" y="134"/>
                  <a:pt x="271" y="134"/>
                  <a:pt x="271" y="134"/>
                </a:cubicBezTo>
                <a:cubicBezTo>
                  <a:pt x="269" y="135"/>
                  <a:pt x="267" y="136"/>
                  <a:pt x="265" y="136"/>
                </a:cubicBezTo>
                <a:cubicBezTo>
                  <a:pt x="262" y="136"/>
                  <a:pt x="259" y="136"/>
                  <a:pt x="257" y="136"/>
                </a:cubicBezTo>
                <a:cubicBezTo>
                  <a:pt x="254" y="136"/>
                  <a:pt x="251" y="136"/>
                  <a:pt x="248" y="135"/>
                </a:cubicBezTo>
                <a:cubicBezTo>
                  <a:pt x="245" y="135"/>
                  <a:pt x="243" y="134"/>
                  <a:pt x="241" y="132"/>
                </a:cubicBezTo>
                <a:cubicBezTo>
                  <a:pt x="239" y="131"/>
                  <a:pt x="238" y="128"/>
                  <a:pt x="237" y="126"/>
                </a:cubicBezTo>
                <a:cubicBezTo>
                  <a:pt x="236" y="123"/>
                  <a:pt x="235" y="120"/>
                  <a:pt x="235" y="116"/>
                </a:cubicBezTo>
                <a:cubicBezTo>
                  <a:pt x="235" y="114"/>
                  <a:pt x="236" y="111"/>
                  <a:pt x="236" y="109"/>
                </a:cubicBezTo>
                <a:cubicBezTo>
                  <a:pt x="237" y="106"/>
                  <a:pt x="237" y="104"/>
                  <a:pt x="238" y="101"/>
                </a:cubicBezTo>
                <a:lnTo>
                  <a:pt x="249" y="39"/>
                </a:lnTo>
                <a:close/>
                <a:moveTo>
                  <a:pt x="348" y="119"/>
                </a:moveTo>
                <a:cubicBezTo>
                  <a:pt x="349" y="120"/>
                  <a:pt x="349" y="122"/>
                  <a:pt x="350" y="125"/>
                </a:cubicBezTo>
                <a:cubicBezTo>
                  <a:pt x="351" y="127"/>
                  <a:pt x="351" y="130"/>
                  <a:pt x="351" y="133"/>
                </a:cubicBezTo>
                <a:cubicBezTo>
                  <a:pt x="347" y="134"/>
                  <a:pt x="343" y="135"/>
                  <a:pt x="339" y="136"/>
                </a:cubicBezTo>
                <a:cubicBezTo>
                  <a:pt x="334" y="137"/>
                  <a:pt x="330" y="137"/>
                  <a:pt x="326" y="137"/>
                </a:cubicBezTo>
                <a:cubicBezTo>
                  <a:pt x="312" y="137"/>
                  <a:pt x="303" y="134"/>
                  <a:pt x="296" y="127"/>
                </a:cubicBezTo>
                <a:cubicBezTo>
                  <a:pt x="290" y="121"/>
                  <a:pt x="287" y="112"/>
                  <a:pt x="287" y="100"/>
                </a:cubicBezTo>
                <a:cubicBezTo>
                  <a:pt x="287" y="92"/>
                  <a:pt x="288" y="85"/>
                  <a:pt x="290" y="78"/>
                </a:cubicBezTo>
                <a:cubicBezTo>
                  <a:pt x="293" y="71"/>
                  <a:pt x="296" y="64"/>
                  <a:pt x="301" y="58"/>
                </a:cubicBezTo>
                <a:cubicBezTo>
                  <a:pt x="306" y="52"/>
                  <a:pt x="311" y="48"/>
                  <a:pt x="318" y="44"/>
                </a:cubicBezTo>
                <a:cubicBezTo>
                  <a:pt x="325" y="41"/>
                  <a:pt x="333" y="39"/>
                  <a:pt x="341" y="39"/>
                </a:cubicBezTo>
                <a:cubicBezTo>
                  <a:pt x="345" y="39"/>
                  <a:pt x="349" y="39"/>
                  <a:pt x="353" y="40"/>
                </a:cubicBezTo>
                <a:cubicBezTo>
                  <a:pt x="357" y="41"/>
                  <a:pt x="360" y="42"/>
                  <a:pt x="363" y="43"/>
                </a:cubicBezTo>
                <a:cubicBezTo>
                  <a:pt x="362" y="45"/>
                  <a:pt x="362" y="47"/>
                  <a:pt x="361" y="50"/>
                </a:cubicBezTo>
                <a:cubicBezTo>
                  <a:pt x="360" y="53"/>
                  <a:pt x="359" y="55"/>
                  <a:pt x="358" y="57"/>
                </a:cubicBezTo>
                <a:cubicBezTo>
                  <a:pt x="355" y="56"/>
                  <a:pt x="353" y="56"/>
                  <a:pt x="350" y="55"/>
                </a:cubicBezTo>
                <a:cubicBezTo>
                  <a:pt x="347" y="54"/>
                  <a:pt x="344" y="54"/>
                  <a:pt x="341" y="54"/>
                </a:cubicBezTo>
                <a:cubicBezTo>
                  <a:pt x="335" y="54"/>
                  <a:pt x="330" y="55"/>
                  <a:pt x="325" y="58"/>
                </a:cubicBezTo>
                <a:cubicBezTo>
                  <a:pt x="321" y="60"/>
                  <a:pt x="317" y="64"/>
                  <a:pt x="314" y="68"/>
                </a:cubicBezTo>
                <a:cubicBezTo>
                  <a:pt x="311" y="72"/>
                  <a:pt x="309" y="77"/>
                  <a:pt x="308" y="82"/>
                </a:cubicBezTo>
                <a:cubicBezTo>
                  <a:pt x="306" y="88"/>
                  <a:pt x="306" y="93"/>
                  <a:pt x="306" y="98"/>
                </a:cubicBezTo>
                <a:cubicBezTo>
                  <a:pt x="306" y="106"/>
                  <a:pt x="308" y="112"/>
                  <a:pt x="312" y="116"/>
                </a:cubicBezTo>
                <a:cubicBezTo>
                  <a:pt x="316" y="120"/>
                  <a:pt x="321" y="122"/>
                  <a:pt x="329" y="122"/>
                </a:cubicBezTo>
                <a:cubicBezTo>
                  <a:pt x="332" y="122"/>
                  <a:pt x="335" y="122"/>
                  <a:pt x="338" y="121"/>
                </a:cubicBezTo>
                <a:cubicBezTo>
                  <a:pt x="341" y="121"/>
                  <a:pt x="344" y="120"/>
                  <a:pt x="348" y="119"/>
                </a:cubicBezTo>
                <a:close/>
                <a:moveTo>
                  <a:pt x="402" y="137"/>
                </a:moveTo>
                <a:cubicBezTo>
                  <a:pt x="391" y="137"/>
                  <a:pt x="382" y="134"/>
                  <a:pt x="377" y="128"/>
                </a:cubicBezTo>
                <a:cubicBezTo>
                  <a:pt x="371" y="122"/>
                  <a:pt x="368" y="113"/>
                  <a:pt x="368" y="101"/>
                </a:cubicBezTo>
                <a:cubicBezTo>
                  <a:pt x="368" y="94"/>
                  <a:pt x="369" y="87"/>
                  <a:pt x="371" y="80"/>
                </a:cubicBezTo>
                <a:cubicBezTo>
                  <a:pt x="373" y="73"/>
                  <a:pt x="377" y="66"/>
                  <a:pt x="381" y="60"/>
                </a:cubicBezTo>
                <a:cubicBezTo>
                  <a:pt x="385" y="54"/>
                  <a:pt x="391" y="49"/>
                  <a:pt x="397" y="45"/>
                </a:cubicBezTo>
                <a:cubicBezTo>
                  <a:pt x="404" y="41"/>
                  <a:pt x="411" y="39"/>
                  <a:pt x="420" y="39"/>
                </a:cubicBezTo>
                <a:cubicBezTo>
                  <a:pt x="432" y="39"/>
                  <a:pt x="440" y="42"/>
                  <a:pt x="446" y="48"/>
                </a:cubicBezTo>
                <a:cubicBezTo>
                  <a:pt x="452" y="55"/>
                  <a:pt x="455" y="64"/>
                  <a:pt x="455" y="75"/>
                </a:cubicBezTo>
                <a:cubicBezTo>
                  <a:pt x="455" y="82"/>
                  <a:pt x="454" y="89"/>
                  <a:pt x="452" y="96"/>
                </a:cubicBezTo>
                <a:cubicBezTo>
                  <a:pt x="450" y="104"/>
                  <a:pt x="446" y="110"/>
                  <a:pt x="442" y="116"/>
                </a:cubicBezTo>
                <a:cubicBezTo>
                  <a:pt x="438" y="123"/>
                  <a:pt x="432" y="127"/>
                  <a:pt x="426" y="131"/>
                </a:cubicBezTo>
                <a:cubicBezTo>
                  <a:pt x="419" y="135"/>
                  <a:pt x="411" y="137"/>
                  <a:pt x="402" y="137"/>
                </a:cubicBezTo>
                <a:close/>
                <a:moveTo>
                  <a:pt x="404" y="123"/>
                </a:moveTo>
                <a:cubicBezTo>
                  <a:pt x="410" y="123"/>
                  <a:pt x="415" y="121"/>
                  <a:pt x="419" y="118"/>
                </a:cubicBezTo>
                <a:cubicBezTo>
                  <a:pt x="423" y="115"/>
                  <a:pt x="426" y="111"/>
                  <a:pt x="429" y="106"/>
                </a:cubicBezTo>
                <a:cubicBezTo>
                  <a:pt x="431" y="102"/>
                  <a:pt x="433" y="96"/>
                  <a:pt x="435" y="91"/>
                </a:cubicBezTo>
                <a:cubicBezTo>
                  <a:pt x="436" y="85"/>
                  <a:pt x="436" y="80"/>
                  <a:pt x="436" y="75"/>
                </a:cubicBezTo>
                <a:cubicBezTo>
                  <a:pt x="436" y="68"/>
                  <a:pt x="435" y="63"/>
                  <a:pt x="432" y="59"/>
                </a:cubicBezTo>
                <a:cubicBezTo>
                  <a:pt x="429" y="56"/>
                  <a:pt x="424" y="54"/>
                  <a:pt x="418" y="54"/>
                </a:cubicBezTo>
                <a:cubicBezTo>
                  <a:pt x="413" y="54"/>
                  <a:pt x="408" y="55"/>
                  <a:pt x="404" y="58"/>
                </a:cubicBezTo>
                <a:cubicBezTo>
                  <a:pt x="400" y="62"/>
                  <a:pt x="397" y="66"/>
                  <a:pt x="394" y="70"/>
                </a:cubicBezTo>
                <a:cubicBezTo>
                  <a:pt x="391" y="75"/>
                  <a:pt x="390" y="80"/>
                  <a:pt x="388" y="86"/>
                </a:cubicBezTo>
                <a:cubicBezTo>
                  <a:pt x="387" y="91"/>
                  <a:pt x="387" y="97"/>
                  <a:pt x="387" y="101"/>
                </a:cubicBezTo>
                <a:cubicBezTo>
                  <a:pt x="387" y="108"/>
                  <a:pt x="388" y="114"/>
                  <a:pt x="391" y="117"/>
                </a:cubicBezTo>
                <a:cubicBezTo>
                  <a:pt x="394" y="121"/>
                  <a:pt x="398" y="123"/>
                  <a:pt x="404" y="123"/>
                </a:cubicBezTo>
                <a:close/>
                <a:moveTo>
                  <a:pt x="476" y="81"/>
                </a:moveTo>
                <a:cubicBezTo>
                  <a:pt x="478" y="73"/>
                  <a:pt x="479" y="67"/>
                  <a:pt x="480" y="62"/>
                </a:cubicBezTo>
                <a:cubicBezTo>
                  <a:pt x="480" y="57"/>
                  <a:pt x="481" y="52"/>
                  <a:pt x="481" y="48"/>
                </a:cubicBezTo>
                <a:cubicBezTo>
                  <a:pt x="481" y="46"/>
                  <a:pt x="481" y="45"/>
                  <a:pt x="481" y="44"/>
                </a:cubicBezTo>
                <a:cubicBezTo>
                  <a:pt x="481" y="43"/>
                  <a:pt x="481" y="42"/>
                  <a:pt x="480" y="41"/>
                </a:cubicBezTo>
                <a:cubicBezTo>
                  <a:pt x="482" y="41"/>
                  <a:pt x="483" y="40"/>
                  <a:pt x="485" y="40"/>
                </a:cubicBezTo>
                <a:cubicBezTo>
                  <a:pt x="486" y="40"/>
                  <a:pt x="488" y="40"/>
                  <a:pt x="489" y="40"/>
                </a:cubicBezTo>
                <a:cubicBezTo>
                  <a:pt x="490" y="40"/>
                  <a:pt x="492" y="40"/>
                  <a:pt x="493" y="40"/>
                </a:cubicBezTo>
                <a:cubicBezTo>
                  <a:pt x="495" y="40"/>
                  <a:pt x="496" y="41"/>
                  <a:pt x="497" y="41"/>
                </a:cubicBezTo>
                <a:cubicBezTo>
                  <a:pt x="498" y="42"/>
                  <a:pt x="498" y="43"/>
                  <a:pt x="498" y="44"/>
                </a:cubicBezTo>
                <a:cubicBezTo>
                  <a:pt x="498" y="45"/>
                  <a:pt x="498" y="47"/>
                  <a:pt x="498" y="49"/>
                </a:cubicBezTo>
                <a:cubicBezTo>
                  <a:pt x="498" y="50"/>
                  <a:pt x="498" y="52"/>
                  <a:pt x="498" y="53"/>
                </a:cubicBezTo>
                <a:cubicBezTo>
                  <a:pt x="498" y="55"/>
                  <a:pt x="498" y="56"/>
                  <a:pt x="497" y="57"/>
                </a:cubicBezTo>
                <a:cubicBezTo>
                  <a:pt x="501" y="52"/>
                  <a:pt x="505" y="48"/>
                  <a:pt x="510" y="44"/>
                </a:cubicBezTo>
                <a:cubicBezTo>
                  <a:pt x="516" y="41"/>
                  <a:pt x="522" y="39"/>
                  <a:pt x="529" y="39"/>
                </a:cubicBezTo>
                <a:cubicBezTo>
                  <a:pt x="536" y="39"/>
                  <a:pt x="541" y="41"/>
                  <a:pt x="544" y="44"/>
                </a:cubicBezTo>
                <a:cubicBezTo>
                  <a:pt x="548" y="47"/>
                  <a:pt x="550" y="52"/>
                  <a:pt x="550" y="58"/>
                </a:cubicBezTo>
                <a:cubicBezTo>
                  <a:pt x="554" y="52"/>
                  <a:pt x="558" y="48"/>
                  <a:pt x="564" y="44"/>
                </a:cubicBezTo>
                <a:cubicBezTo>
                  <a:pt x="570" y="41"/>
                  <a:pt x="576" y="39"/>
                  <a:pt x="583" y="39"/>
                </a:cubicBezTo>
                <a:cubicBezTo>
                  <a:pt x="597" y="39"/>
                  <a:pt x="604" y="47"/>
                  <a:pt x="604" y="63"/>
                </a:cubicBezTo>
                <a:cubicBezTo>
                  <a:pt x="604" y="65"/>
                  <a:pt x="604" y="67"/>
                  <a:pt x="604" y="69"/>
                </a:cubicBezTo>
                <a:cubicBezTo>
                  <a:pt x="604" y="71"/>
                  <a:pt x="603" y="73"/>
                  <a:pt x="603" y="76"/>
                </a:cubicBezTo>
                <a:cubicBezTo>
                  <a:pt x="592" y="135"/>
                  <a:pt x="592" y="135"/>
                  <a:pt x="592" y="135"/>
                </a:cubicBezTo>
                <a:cubicBezTo>
                  <a:pt x="591" y="135"/>
                  <a:pt x="590" y="135"/>
                  <a:pt x="588" y="136"/>
                </a:cubicBezTo>
                <a:cubicBezTo>
                  <a:pt x="586" y="136"/>
                  <a:pt x="585" y="136"/>
                  <a:pt x="583" y="136"/>
                </a:cubicBezTo>
                <a:cubicBezTo>
                  <a:pt x="582" y="136"/>
                  <a:pt x="580" y="136"/>
                  <a:pt x="579" y="136"/>
                </a:cubicBezTo>
                <a:cubicBezTo>
                  <a:pt x="577" y="135"/>
                  <a:pt x="576" y="135"/>
                  <a:pt x="575" y="135"/>
                </a:cubicBezTo>
                <a:cubicBezTo>
                  <a:pt x="584" y="79"/>
                  <a:pt x="584" y="79"/>
                  <a:pt x="584" y="79"/>
                </a:cubicBezTo>
                <a:cubicBezTo>
                  <a:pt x="585" y="77"/>
                  <a:pt x="585" y="75"/>
                  <a:pt x="585" y="73"/>
                </a:cubicBezTo>
                <a:cubicBezTo>
                  <a:pt x="585" y="71"/>
                  <a:pt x="586" y="69"/>
                  <a:pt x="586" y="68"/>
                </a:cubicBezTo>
                <a:cubicBezTo>
                  <a:pt x="586" y="63"/>
                  <a:pt x="585" y="60"/>
                  <a:pt x="583" y="58"/>
                </a:cubicBezTo>
                <a:cubicBezTo>
                  <a:pt x="581" y="56"/>
                  <a:pt x="578" y="55"/>
                  <a:pt x="574" y="55"/>
                </a:cubicBezTo>
                <a:cubicBezTo>
                  <a:pt x="571" y="55"/>
                  <a:pt x="569" y="55"/>
                  <a:pt x="566" y="56"/>
                </a:cubicBezTo>
                <a:cubicBezTo>
                  <a:pt x="563" y="58"/>
                  <a:pt x="561" y="60"/>
                  <a:pt x="558" y="63"/>
                </a:cubicBezTo>
                <a:cubicBezTo>
                  <a:pt x="556" y="66"/>
                  <a:pt x="553" y="69"/>
                  <a:pt x="551" y="74"/>
                </a:cubicBezTo>
                <a:cubicBezTo>
                  <a:pt x="549" y="79"/>
                  <a:pt x="548" y="85"/>
                  <a:pt x="546" y="92"/>
                </a:cubicBezTo>
                <a:cubicBezTo>
                  <a:pt x="539" y="135"/>
                  <a:pt x="539" y="135"/>
                  <a:pt x="539" y="135"/>
                </a:cubicBezTo>
                <a:cubicBezTo>
                  <a:pt x="537" y="135"/>
                  <a:pt x="536" y="135"/>
                  <a:pt x="534" y="136"/>
                </a:cubicBezTo>
                <a:cubicBezTo>
                  <a:pt x="532" y="136"/>
                  <a:pt x="531" y="136"/>
                  <a:pt x="529" y="136"/>
                </a:cubicBezTo>
                <a:cubicBezTo>
                  <a:pt x="528" y="136"/>
                  <a:pt x="527" y="136"/>
                  <a:pt x="525" y="136"/>
                </a:cubicBezTo>
                <a:cubicBezTo>
                  <a:pt x="523" y="135"/>
                  <a:pt x="522" y="135"/>
                  <a:pt x="521" y="135"/>
                </a:cubicBezTo>
                <a:cubicBezTo>
                  <a:pt x="531" y="79"/>
                  <a:pt x="531" y="79"/>
                  <a:pt x="531" y="79"/>
                </a:cubicBezTo>
                <a:cubicBezTo>
                  <a:pt x="531" y="77"/>
                  <a:pt x="531" y="75"/>
                  <a:pt x="531" y="73"/>
                </a:cubicBezTo>
                <a:cubicBezTo>
                  <a:pt x="532" y="71"/>
                  <a:pt x="532" y="69"/>
                  <a:pt x="532" y="68"/>
                </a:cubicBezTo>
                <a:cubicBezTo>
                  <a:pt x="532" y="63"/>
                  <a:pt x="531" y="60"/>
                  <a:pt x="529" y="58"/>
                </a:cubicBezTo>
                <a:cubicBezTo>
                  <a:pt x="527" y="56"/>
                  <a:pt x="524" y="55"/>
                  <a:pt x="520" y="55"/>
                </a:cubicBezTo>
                <a:cubicBezTo>
                  <a:pt x="518" y="55"/>
                  <a:pt x="515" y="55"/>
                  <a:pt x="512" y="56"/>
                </a:cubicBezTo>
                <a:cubicBezTo>
                  <a:pt x="509" y="58"/>
                  <a:pt x="507" y="60"/>
                  <a:pt x="504" y="63"/>
                </a:cubicBezTo>
                <a:cubicBezTo>
                  <a:pt x="502" y="66"/>
                  <a:pt x="499" y="70"/>
                  <a:pt x="497" y="75"/>
                </a:cubicBezTo>
                <a:cubicBezTo>
                  <a:pt x="495" y="80"/>
                  <a:pt x="493" y="87"/>
                  <a:pt x="492" y="94"/>
                </a:cubicBezTo>
                <a:cubicBezTo>
                  <a:pt x="485" y="135"/>
                  <a:pt x="485" y="135"/>
                  <a:pt x="485" y="135"/>
                </a:cubicBezTo>
                <a:cubicBezTo>
                  <a:pt x="483" y="135"/>
                  <a:pt x="482" y="135"/>
                  <a:pt x="480" y="136"/>
                </a:cubicBezTo>
                <a:cubicBezTo>
                  <a:pt x="478" y="136"/>
                  <a:pt x="477" y="136"/>
                  <a:pt x="475" y="136"/>
                </a:cubicBezTo>
                <a:cubicBezTo>
                  <a:pt x="474" y="136"/>
                  <a:pt x="473" y="136"/>
                  <a:pt x="471" y="136"/>
                </a:cubicBezTo>
                <a:cubicBezTo>
                  <a:pt x="469" y="135"/>
                  <a:pt x="468" y="135"/>
                  <a:pt x="467" y="135"/>
                </a:cubicBezTo>
                <a:lnTo>
                  <a:pt x="476" y="81"/>
                </a:lnTo>
                <a:close/>
                <a:moveTo>
                  <a:pt x="638" y="98"/>
                </a:moveTo>
                <a:cubicBezTo>
                  <a:pt x="639" y="106"/>
                  <a:pt x="641" y="112"/>
                  <a:pt x="644" y="116"/>
                </a:cubicBezTo>
                <a:cubicBezTo>
                  <a:pt x="648" y="120"/>
                  <a:pt x="654" y="122"/>
                  <a:pt x="662" y="122"/>
                </a:cubicBezTo>
                <a:cubicBezTo>
                  <a:pt x="667" y="122"/>
                  <a:pt x="672" y="122"/>
                  <a:pt x="676" y="121"/>
                </a:cubicBezTo>
                <a:cubicBezTo>
                  <a:pt x="680" y="120"/>
                  <a:pt x="684" y="118"/>
                  <a:pt x="688" y="117"/>
                </a:cubicBezTo>
                <a:cubicBezTo>
                  <a:pt x="689" y="119"/>
                  <a:pt x="690" y="121"/>
                  <a:pt x="690" y="124"/>
                </a:cubicBezTo>
                <a:cubicBezTo>
                  <a:pt x="691" y="126"/>
                  <a:pt x="691" y="129"/>
                  <a:pt x="691" y="131"/>
                </a:cubicBezTo>
                <a:cubicBezTo>
                  <a:pt x="689" y="132"/>
                  <a:pt x="687" y="133"/>
                  <a:pt x="684" y="134"/>
                </a:cubicBezTo>
                <a:cubicBezTo>
                  <a:pt x="682" y="134"/>
                  <a:pt x="679" y="135"/>
                  <a:pt x="676" y="135"/>
                </a:cubicBezTo>
                <a:cubicBezTo>
                  <a:pt x="673" y="136"/>
                  <a:pt x="670" y="136"/>
                  <a:pt x="667" y="137"/>
                </a:cubicBezTo>
                <a:cubicBezTo>
                  <a:pt x="664" y="137"/>
                  <a:pt x="662" y="137"/>
                  <a:pt x="659" y="137"/>
                </a:cubicBezTo>
                <a:cubicBezTo>
                  <a:pt x="652" y="137"/>
                  <a:pt x="646" y="136"/>
                  <a:pt x="641" y="134"/>
                </a:cubicBezTo>
                <a:cubicBezTo>
                  <a:pt x="636" y="132"/>
                  <a:pt x="632" y="130"/>
                  <a:pt x="629" y="127"/>
                </a:cubicBezTo>
                <a:cubicBezTo>
                  <a:pt x="626" y="123"/>
                  <a:pt x="624" y="119"/>
                  <a:pt x="622" y="115"/>
                </a:cubicBezTo>
                <a:cubicBezTo>
                  <a:pt x="621" y="110"/>
                  <a:pt x="620" y="105"/>
                  <a:pt x="620" y="100"/>
                </a:cubicBezTo>
                <a:cubicBezTo>
                  <a:pt x="620" y="92"/>
                  <a:pt x="621" y="85"/>
                  <a:pt x="624" y="78"/>
                </a:cubicBezTo>
                <a:cubicBezTo>
                  <a:pt x="626" y="70"/>
                  <a:pt x="630" y="64"/>
                  <a:pt x="635" y="58"/>
                </a:cubicBezTo>
                <a:cubicBezTo>
                  <a:pt x="639" y="52"/>
                  <a:pt x="645" y="48"/>
                  <a:pt x="652" y="44"/>
                </a:cubicBezTo>
                <a:cubicBezTo>
                  <a:pt x="658" y="41"/>
                  <a:pt x="665" y="39"/>
                  <a:pt x="673" y="39"/>
                </a:cubicBezTo>
                <a:cubicBezTo>
                  <a:pt x="681" y="39"/>
                  <a:pt x="688" y="41"/>
                  <a:pt x="693" y="45"/>
                </a:cubicBezTo>
                <a:cubicBezTo>
                  <a:pt x="697" y="49"/>
                  <a:pt x="700" y="54"/>
                  <a:pt x="700" y="61"/>
                </a:cubicBezTo>
                <a:cubicBezTo>
                  <a:pt x="700" y="66"/>
                  <a:pt x="698" y="71"/>
                  <a:pt x="696" y="75"/>
                </a:cubicBezTo>
                <a:cubicBezTo>
                  <a:pt x="693" y="79"/>
                  <a:pt x="689" y="82"/>
                  <a:pt x="685" y="85"/>
                </a:cubicBezTo>
                <a:cubicBezTo>
                  <a:pt x="680" y="88"/>
                  <a:pt x="675" y="90"/>
                  <a:pt x="668" y="92"/>
                </a:cubicBezTo>
                <a:cubicBezTo>
                  <a:pt x="662" y="94"/>
                  <a:pt x="655" y="95"/>
                  <a:pt x="648" y="96"/>
                </a:cubicBezTo>
                <a:lnTo>
                  <a:pt x="638" y="98"/>
                </a:lnTo>
                <a:close/>
                <a:moveTo>
                  <a:pt x="650" y="82"/>
                </a:moveTo>
                <a:cubicBezTo>
                  <a:pt x="656" y="81"/>
                  <a:pt x="661" y="80"/>
                  <a:pt x="665" y="79"/>
                </a:cubicBezTo>
                <a:cubicBezTo>
                  <a:pt x="669" y="77"/>
                  <a:pt x="673" y="76"/>
                  <a:pt x="675" y="74"/>
                </a:cubicBezTo>
                <a:cubicBezTo>
                  <a:pt x="678" y="72"/>
                  <a:pt x="679" y="71"/>
                  <a:pt x="680" y="69"/>
                </a:cubicBezTo>
                <a:cubicBezTo>
                  <a:pt x="681" y="67"/>
                  <a:pt x="682" y="65"/>
                  <a:pt x="682" y="63"/>
                </a:cubicBezTo>
                <a:cubicBezTo>
                  <a:pt x="682" y="60"/>
                  <a:pt x="681" y="58"/>
                  <a:pt x="679" y="56"/>
                </a:cubicBezTo>
                <a:cubicBezTo>
                  <a:pt x="677" y="54"/>
                  <a:pt x="674" y="53"/>
                  <a:pt x="670" y="53"/>
                </a:cubicBezTo>
                <a:cubicBezTo>
                  <a:pt x="666" y="53"/>
                  <a:pt x="663" y="54"/>
                  <a:pt x="660" y="56"/>
                </a:cubicBezTo>
                <a:cubicBezTo>
                  <a:pt x="656" y="58"/>
                  <a:pt x="653" y="60"/>
                  <a:pt x="651" y="63"/>
                </a:cubicBezTo>
                <a:cubicBezTo>
                  <a:pt x="648" y="66"/>
                  <a:pt x="646" y="69"/>
                  <a:pt x="644" y="73"/>
                </a:cubicBezTo>
                <a:cubicBezTo>
                  <a:pt x="642" y="76"/>
                  <a:pt x="641" y="80"/>
                  <a:pt x="640" y="84"/>
                </a:cubicBezTo>
                <a:lnTo>
                  <a:pt x="650" y="82"/>
                </a:lnTo>
                <a:close/>
                <a:moveTo>
                  <a:pt x="770" y="56"/>
                </a:moveTo>
                <a:cubicBezTo>
                  <a:pt x="755" y="56"/>
                  <a:pt x="755" y="56"/>
                  <a:pt x="755" y="56"/>
                </a:cubicBezTo>
                <a:cubicBezTo>
                  <a:pt x="755" y="53"/>
                  <a:pt x="755" y="51"/>
                  <a:pt x="755" y="49"/>
                </a:cubicBezTo>
                <a:cubicBezTo>
                  <a:pt x="756" y="46"/>
                  <a:pt x="756" y="44"/>
                  <a:pt x="757" y="41"/>
                </a:cubicBezTo>
                <a:cubicBezTo>
                  <a:pt x="772" y="41"/>
                  <a:pt x="772" y="41"/>
                  <a:pt x="772" y="41"/>
                </a:cubicBezTo>
                <a:cubicBezTo>
                  <a:pt x="773" y="38"/>
                  <a:pt x="773" y="35"/>
                  <a:pt x="774" y="31"/>
                </a:cubicBezTo>
                <a:cubicBezTo>
                  <a:pt x="774" y="28"/>
                  <a:pt x="774" y="25"/>
                  <a:pt x="774" y="21"/>
                </a:cubicBezTo>
                <a:cubicBezTo>
                  <a:pt x="774" y="18"/>
                  <a:pt x="774" y="18"/>
                  <a:pt x="774" y="18"/>
                </a:cubicBezTo>
                <a:cubicBezTo>
                  <a:pt x="777" y="17"/>
                  <a:pt x="780" y="16"/>
                  <a:pt x="783" y="15"/>
                </a:cubicBezTo>
                <a:cubicBezTo>
                  <a:pt x="787" y="15"/>
                  <a:pt x="789" y="15"/>
                  <a:pt x="792" y="15"/>
                </a:cubicBezTo>
                <a:cubicBezTo>
                  <a:pt x="792" y="16"/>
                  <a:pt x="792" y="17"/>
                  <a:pt x="792" y="18"/>
                </a:cubicBezTo>
                <a:cubicBezTo>
                  <a:pt x="792" y="19"/>
                  <a:pt x="792" y="20"/>
                  <a:pt x="792" y="21"/>
                </a:cubicBezTo>
                <a:cubicBezTo>
                  <a:pt x="792" y="25"/>
                  <a:pt x="792" y="30"/>
                  <a:pt x="791" y="35"/>
                </a:cubicBezTo>
                <a:cubicBezTo>
                  <a:pt x="790" y="41"/>
                  <a:pt x="790" y="41"/>
                  <a:pt x="790" y="41"/>
                </a:cubicBezTo>
                <a:cubicBezTo>
                  <a:pt x="813" y="41"/>
                  <a:pt x="813" y="41"/>
                  <a:pt x="813" y="41"/>
                </a:cubicBezTo>
                <a:cubicBezTo>
                  <a:pt x="813" y="44"/>
                  <a:pt x="813" y="46"/>
                  <a:pt x="813" y="49"/>
                </a:cubicBezTo>
                <a:cubicBezTo>
                  <a:pt x="812" y="51"/>
                  <a:pt x="812" y="53"/>
                  <a:pt x="811" y="56"/>
                </a:cubicBezTo>
                <a:cubicBezTo>
                  <a:pt x="787" y="56"/>
                  <a:pt x="787" y="56"/>
                  <a:pt x="787" y="56"/>
                </a:cubicBezTo>
                <a:cubicBezTo>
                  <a:pt x="780" y="95"/>
                  <a:pt x="780" y="95"/>
                  <a:pt x="780" y="95"/>
                </a:cubicBezTo>
                <a:cubicBezTo>
                  <a:pt x="780" y="98"/>
                  <a:pt x="779" y="101"/>
                  <a:pt x="779" y="104"/>
                </a:cubicBezTo>
                <a:cubicBezTo>
                  <a:pt x="778" y="107"/>
                  <a:pt x="778" y="110"/>
                  <a:pt x="778" y="112"/>
                </a:cubicBezTo>
                <a:cubicBezTo>
                  <a:pt x="778" y="116"/>
                  <a:pt x="779" y="118"/>
                  <a:pt x="781" y="120"/>
                </a:cubicBezTo>
                <a:cubicBezTo>
                  <a:pt x="783" y="121"/>
                  <a:pt x="785" y="122"/>
                  <a:pt x="788" y="122"/>
                </a:cubicBezTo>
                <a:cubicBezTo>
                  <a:pt x="790" y="122"/>
                  <a:pt x="792" y="122"/>
                  <a:pt x="794" y="121"/>
                </a:cubicBezTo>
                <a:cubicBezTo>
                  <a:pt x="796" y="121"/>
                  <a:pt x="797" y="121"/>
                  <a:pt x="799" y="120"/>
                </a:cubicBezTo>
                <a:cubicBezTo>
                  <a:pt x="800" y="121"/>
                  <a:pt x="800" y="123"/>
                  <a:pt x="800" y="124"/>
                </a:cubicBezTo>
                <a:cubicBezTo>
                  <a:pt x="800" y="126"/>
                  <a:pt x="800" y="127"/>
                  <a:pt x="800" y="129"/>
                </a:cubicBezTo>
                <a:cubicBezTo>
                  <a:pt x="800" y="130"/>
                  <a:pt x="800" y="131"/>
                  <a:pt x="800" y="132"/>
                </a:cubicBezTo>
                <a:cubicBezTo>
                  <a:pt x="800" y="133"/>
                  <a:pt x="800" y="134"/>
                  <a:pt x="800" y="134"/>
                </a:cubicBezTo>
                <a:cubicBezTo>
                  <a:pt x="799" y="135"/>
                  <a:pt x="797" y="135"/>
                  <a:pt x="794" y="136"/>
                </a:cubicBezTo>
                <a:cubicBezTo>
                  <a:pt x="792" y="136"/>
                  <a:pt x="789" y="137"/>
                  <a:pt x="786" y="137"/>
                </a:cubicBezTo>
                <a:cubicBezTo>
                  <a:pt x="782" y="137"/>
                  <a:pt x="778" y="136"/>
                  <a:pt x="775" y="136"/>
                </a:cubicBezTo>
                <a:cubicBezTo>
                  <a:pt x="772" y="135"/>
                  <a:pt x="769" y="134"/>
                  <a:pt x="767" y="133"/>
                </a:cubicBezTo>
                <a:cubicBezTo>
                  <a:pt x="764" y="131"/>
                  <a:pt x="763" y="129"/>
                  <a:pt x="761" y="126"/>
                </a:cubicBezTo>
                <a:cubicBezTo>
                  <a:pt x="760" y="124"/>
                  <a:pt x="759" y="120"/>
                  <a:pt x="759" y="116"/>
                </a:cubicBezTo>
                <a:cubicBezTo>
                  <a:pt x="759" y="114"/>
                  <a:pt x="760" y="111"/>
                  <a:pt x="760" y="109"/>
                </a:cubicBezTo>
                <a:cubicBezTo>
                  <a:pt x="761" y="106"/>
                  <a:pt x="761" y="103"/>
                  <a:pt x="761" y="100"/>
                </a:cubicBezTo>
                <a:lnTo>
                  <a:pt x="770" y="56"/>
                </a:lnTo>
                <a:close/>
                <a:moveTo>
                  <a:pt x="851" y="137"/>
                </a:moveTo>
                <a:cubicBezTo>
                  <a:pt x="840" y="137"/>
                  <a:pt x="831" y="134"/>
                  <a:pt x="826" y="128"/>
                </a:cubicBezTo>
                <a:cubicBezTo>
                  <a:pt x="820" y="122"/>
                  <a:pt x="817" y="113"/>
                  <a:pt x="817" y="101"/>
                </a:cubicBezTo>
                <a:cubicBezTo>
                  <a:pt x="817" y="94"/>
                  <a:pt x="818" y="87"/>
                  <a:pt x="820" y="80"/>
                </a:cubicBezTo>
                <a:cubicBezTo>
                  <a:pt x="822" y="73"/>
                  <a:pt x="825" y="66"/>
                  <a:pt x="830" y="60"/>
                </a:cubicBezTo>
                <a:cubicBezTo>
                  <a:pt x="834" y="54"/>
                  <a:pt x="839" y="49"/>
                  <a:pt x="846" y="45"/>
                </a:cubicBezTo>
                <a:cubicBezTo>
                  <a:pt x="853" y="41"/>
                  <a:pt x="860" y="39"/>
                  <a:pt x="869" y="39"/>
                </a:cubicBezTo>
                <a:cubicBezTo>
                  <a:pt x="881" y="39"/>
                  <a:pt x="889" y="42"/>
                  <a:pt x="895" y="48"/>
                </a:cubicBezTo>
                <a:cubicBezTo>
                  <a:pt x="901" y="55"/>
                  <a:pt x="904" y="64"/>
                  <a:pt x="904" y="75"/>
                </a:cubicBezTo>
                <a:cubicBezTo>
                  <a:pt x="904" y="82"/>
                  <a:pt x="903" y="89"/>
                  <a:pt x="901" y="96"/>
                </a:cubicBezTo>
                <a:cubicBezTo>
                  <a:pt x="898" y="104"/>
                  <a:pt x="895" y="110"/>
                  <a:pt x="891" y="116"/>
                </a:cubicBezTo>
                <a:cubicBezTo>
                  <a:pt x="887" y="123"/>
                  <a:pt x="881" y="127"/>
                  <a:pt x="875" y="131"/>
                </a:cubicBezTo>
                <a:cubicBezTo>
                  <a:pt x="868" y="135"/>
                  <a:pt x="860" y="137"/>
                  <a:pt x="851" y="137"/>
                </a:cubicBezTo>
                <a:close/>
                <a:moveTo>
                  <a:pt x="853" y="123"/>
                </a:moveTo>
                <a:cubicBezTo>
                  <a:pt x="859" y="123"/>
                  <a:pt x="864" y="121"/>
                  <a:pt x="868" y="118"/>
                </a:cubicBezTo>
                <a:cubicBezTo>
                  <a:pt x="872" y="115"/>
                  <a:pt x="875" y="111"/>
                  <a:pt x="878" y="106"/>
                </a:cubicBezTo>
                <a:cubicBezTo>
                  <a:pt x="880" y="102"/>
                  <a:pt x="882" y="96"/>
                  <a:pt x="883" y="91"/>
                </a:cubicBezTo>
                <a:cubicBezTo>
                  <a:pt x="885" y="85"/>
                  <a:pt x="885" y="80"/>
                  <a:pt x="885" y="75"/>
                </a:cubicBezTo>
                <a:cubicBezTo>
                  <a:pt x="885" y="68"/>
                  <a:pt x="884" y="63"/>
                  <a:pt x="881" y="59"/>
                </a:cubicBezTo>
                <a:cubicBezTo>
                  <a:pt x="878" y="56"/>
                  <a:pt x="873" y="54"/>
                  <a:pt x="867" y="54"/>
                </a:cubicBezTo>
                <a:cubicBezTo>
                  <a:pt x="862" y="54"/>
                  <a:pt x="857" y="55"/>
                  <a:pt x="853" y="58"/>
                </a:cubicBezTo>
                <a:cubicBezTo>
                  <a:pt x="849" y="62"/>
                  <a:pt x="845" y="66"/>
                  <a:pt x="843" y="70"/>
                </a:cubicBezTo>
                <a:cubicBezTo>
                  <a:pt x="840" y="75"/>
                  <a:pt x="838" y="80"/>
                  <a:pt x="837" y="86"/>
                </a:cubicBezTo>
                <a:cubicBezTo>
                  <a:pt x="836" y="91"/>
                  <a:pt x="836" y="97"/>
                  <a:pt x="836" y="101"/>
                </a:cubicBezTo>
                <a:cubicBezTo>
                  <a:pt x="836" y="108"/>
                  <a:pt x="837" y="114"/>
                  <a:pt x="840" y="117"/>
                </a:cubicBezTo>
                <a:cubicBezTo>
                  <a:pt x="843" y="121"/>
                  <a:pt x="847" y="123"/>
                  <a:pt x="853" y="123"/>
                </a:cubicBezTo>
                <a:close/>
                <a:moveTo>
                  <a:pt x="955" y="81"/>
                </a:moveTo>
                <a:cubicBezTo>
                  <a:pt x="956" y="73"/>
                  <a:pt x="958" y="67"/>
                  <a:pt x="958" y="62"/>
                </a:cubicBezTo>
                <a:cubicBezTo>
                  <a:pt x="959" y="57"/>
                  <a:pt x="960" y="52"/>
                  <a:pt x="960" y="48"/>
                </a:cubicBezTo>
                <a:cubicBezTo>
                  <a:pt x="960" y="46"/>
                  <a:pt x="960" y="45"/>
                  <a:pt x="959" y="44"/>
                </a:cubicBezTo>
                <a:cubicBezTo>
                  <a:pt x="959" y="43"/>
                  <a:pt x="959" y="42"/>
                  <a:pt x="959" y="41"/>
                </a:cubicBezTo>
                <a:cubicBezTo>
                  <a:pt x="961" y="41"/>
                  <a:pt x="962" y="40"/>
                  <a:pt x="963" y="40"/>
                </a:cubicBezTo>
                <a:cubicBezTo>
                  <a:pt x="965" y="40"/>
                  <a:pt x="966" y="40"/>
                  <a:pt x="968" y="40"/>
                </a:cubicBezTo>
                <a:cubicBezTo>
                  <a:pt x="969" y="40"/>
                  <a:pt x="970" y="40"/>
                  <a:pt x="972" y="40"/>
                </a:cubicBezTo>
                <a:cubicBezTo>
                  <a:pt x="973" y="40"/>
                  <a:pt x="975" y="41"/>
                  <a:pt x="976" y="41"/>
                </a:cubicBezTo>
                <a:cubicBezTo>
                  <a:pt x="976" y="42"/>
                  <a:pt x="977" y="43"/>
                  <a:pt x="977" y="44"/>
                </a:cubicBezTo>
                <a:cubicBezTo>
                  <a:pt x="977" y="45"/>
                  <a:pt x="977" y="47"/>
                  <a:pt x="977" y="49"/>
                </a:cubicBezTo>
                <a:cubicBezTo>
                  <a:pt x="977" y="50"/>
                  <a:pt x="977" y="52"/>
                  <a:pt x="977" y="53"/>
                </a:cubicBezTo>
                <a:cubicBezTo>
                  <a:pt x="977" y="54"/>
                  <a:pt x="976" y="55"/>
                  <a:pt x="976" y="57"/>
                </a:cubicBezTo>
                <a:cubicBezTo>
                  <a:pt x="979" y="52"/>
                  <a:pt x="984" y="47"/>
                  <a:pt x="989" y="44"/>
                </a:cubicBezTo>
                <a:cubicBezTo>
                  <a:pt x="994" y="41"/>
                  <a:pt x="1001" y="39"/>
                  <a:pt x="1008" y="39"/>
                </a:cubicBezTo>
                <a:cubicBezTo>
                  <a:pt x="1017" y="39"/>
                  <a:pt x="1023" y="42"/>
                  <a:pt x="1028" y="48"/>
                </a:cubicBezTo>
                <a:cubicBezTo>
                  <a:pt x="1033" y="54"/>
                  <a:pt x="1035" y="62"/>
                  <a:pt x="1035" y="73"/>
                </a:cubicBezTo>
                <a:cubicBezTo>
                  <a:pt x="1035" y="81"/>
                  <a:pt x="1034" y="90"/>
                  <a:pt x="1031" y="97"/>
                </a:cubicBezTo>
                <a:cubicBezTo>
                  <a:pt x="1029" y="105"/>
                  <a:pt x="1025" y="112"/>
                  <a:pt x="1020" y="118"/>
                </a:cubicBezTo>
                <a:cubicBezTo>
                  <a:pt x="1014" y="124"/>
                  <a:pt x="1008" y="129"/>
                  <a:pt x="1000" y="132"/>
                </a:cubicBezTo>
                <a:cubicBezTo>
                  <a:pt x="992" y="135"/>
                  <a:pt x="983" y="137"/>
                  <a:pt x="973" y="137"/>
                </a:cubicBezTo>
                <a:cubicBezTo>
                  <a:pt x="971" y="137"/>
                  <a:pt x="969" y="137"/>
                  <a:pt x="968" y="137"/>
                </a:cubicBezTo>
                <a:cubicBezTo>
                  <a:pt x="966" y="137"/>
                  <a:pt x="965" y="137"/>
                  <a:pt x="963" y="137"/>
                </a:cubicBezTo>
                <a:cubicBezTo>
                  <a:pt x="956" y="178"/>
                  <a:pt x="956" y="178"/>
                  <a:pt x="956" y="178"/>
                </a:cubicBezTo>
                <a:cubicBezTo>
                  <a:pt x="955" y="179"/>
                  <a:pt x="953" y="179"/>
                  <a:pt x="951" y="179"/>
                </a:cubicBezTo>
                <a:cubicBezTo>
                  <a:pt x="950" y="179"/>
                  <a:pt x="948" y="179"/>
                  <a:pt x="947" y="179"/>
                </a:cubicBezTo>
                <a:cubicBezTo>
                  <a:pt x="946" y="179"/>
                  <a:pt x="944" y="179"/>
                  <a:pt x="942" y="179"/>
                </a:cubicBezTo>
                <a:cubicBezTo>
                  <a:pt x="941" y="179"/>
                  <a:pt x="939" y="179"/>
                  <a:pt x="938" y="178"/>
                </a:cubicBezTo>
                <a:lnTo>
                  <a:pt x="955" y="81"/>
                </a:lnTo>
                <a:close/>
                <a:moveTo>
                  <a:pt x="966" y="121"/>
                </a:moveTo>
                <a:cubicBezTo>
                  <a:pt x="967" y="121"/>
                  <a:pt x="969" y="122"/>
                  <a:pt x="971" y="122"/>
                </a:cubicBezTo>
                <a:cubicBezTo>
                  <a:pt x="973" y="122"/>
                  <a:pt x="975" y="122"/>
                  <a:pt x="977" y="122"/>
                </a:cubicBezTo>
                <a:cubicBezTo>
                  <a:pt x="982" y="122"/>
                  <a:pt x="987" y="121"/>
                  <a:pt x="992" y="119"/>
                </a:cubicBezTo>
                <a:cubicBezTo>
                  <a:pt x="997" y="116"/>
                  <a:pt x="1001" y="113"/>
                  <a:pt x="1005" y="109"/>
                </a:cubicBezTo>
                <a:cubicBezTo>
                  <a:pt x="1008" y="105"/>
                  <a:pt x="1011" y="100"/>
                  <a:pt x="1013" y="94"/>
                </a:cubicBezTo>
                <a:cubicBezTo>
                  <a:pt x="1015" y="89"/>
                  <a:pt x="1016" y="83"/>
                  <a:pt x="1016" y="76"/>
                </a:cubicBezTo>
                <a:cubicBezTo>
                  <a:pt x="1016" y="69"/>
                  <a:pt x="1015" y="64"/>
                  <a:pt x="1012" y="60"/>
                </a:cubicBezTo>
                <a:cubicBezTo>
                  <a:pt x="1009" y="57"/>
                  <a:pt x="1005" y="55"/>
                  <a:pt x="1000" y="55"/>
                </a:cubicBezTo>
                <a:cubicBezTo>
                  <a:pt x="996" y="55"/>
                  <a:pt x="993" y="55"/>
                  <a:pt x="990" y="57"/>
                </a:cubicBezTo>
                <a:cubicBezTo>
                  <a:pt x="988" y="58"/>
                  <a:pt x="985" y="60"/>
                  <a:pt x="982" y="63"/>
                </a:cubicBezTo>
                <a:cubicBezTo>
                  <a:pt x="980" y="66"/>
                  <a:pt x="978" y="70"/>
                  <a:pt x="976" y="75"/>
                </a:cubicBezTo>
                <a:cubicBezTo>
                  <a:pt x="974" y="79"/>
                  <a:pt x="972" y="85"/>
                  <a:pt x="971" y="92"/>
                </a:cubicBezTo>
                <a:lnTo>
                  <a:pt x="966" y="121"/>
                </a:lnTo>
                <a:close/>
                <a:moveTo>
                  <a:pt x="1084" y="137"/>
                </a:moveTo>
                <a:cubicBezTo>
                  <a:pt x="1072" y="137"/>
                  <a:pt x="1064" y="134"/>
                  <a:pt x="1058" y="128"/>
                </a:cubicBezTo>
                <a:cubicBezTo>
                  <a:pt x="1052" y="122"/>
                  <a:pt x="1049" y="113"/>
                  <a:pt x="1049" y="101"/>
                </a:cubicBezTo>
                <a:cubicBezTo>
                  <a:pt x="1049" y="94"/>
                  <a:pt x="1051" y="87"/>
                  <a:pt x="1053" y="80"/>
                </a:cubicBezTo>
                <a:cubicBezTo>
                  <a:pt x="1055" y="73"/>
                  <a:pt x="1058" y="66"/>
                  <a:pt x="1062" y="60"/>
                </a:cubicBezTo>
                <a:cubicBezTo>
                  <a:pt x="1067" y="54"/>
                  <a:pt x="1072" y="49"/>
                  <a:pt x="1079" y="45"/>
                </a:cubicBezTo>
                <a:cubicBezTo>
                  <a:pt x="1085" y="41"/>
                  <a:pt x="1093" y="39"/>
                  <a:pt x="1102" y="39"/>
                </a:cubicBezTo>
                <a:cubicBezTo>
                  <a:pt x="1113" y="39"/>
                  <a:pt x="1122" y="42"/>
                  <a:pt x="1127" y="48"/>
                </a:cubicBezTo>
                <a:cubicBezTo>
                  <a:pt x="1133" y="55"/>
                  <a:pt x="1136" y="64"/>
                  <a:pt x="1136" y="75"/>
                </a:cubicBezTo>
                <a:cubicBezTo>
                  <a:pt x="1136" y="82"/>
                  <a:pt x="1135" y="89"/>
                  <a:pt x="1133" y="96"/>
                </a:cubicBezTo>
                <a:cubicBezTo>
                  <a:pt x="1131" y="104"/>
                  <a:pt x="1128" y="110"/>
                  <a:pt x="1123" y="116"/>
                </a:cubicBezTo>
                <a:cubicBezTo>
                  <a:pt x="1119" y="123"/>
                  <a:pt x="1114" y="127"/>
                  <a:pt x="1107" y="131"/>
                </a:cubicBezTo>
                <a:cubicBezTo>
                  <a:pt x="1101" y="135"/>
                  <a:pt x="1093" y="137"/>
                  <a:pt x="1084" y="137"/>
                </a:cubicBezTo>
                <a:close/>
                <a:moveTo>
                  <a:pt x="1086" y="123"/>
                </a:moveTo>
                <a:cubicBezTo>
                  <a:pt x="1091" y="123"/>
                  <a:pt x="1096" y="121"/>
                  <a:pt x="1100" y="118"/>
                </a:cubicBezTo>
                <a:cubicBezTo>
                  <a:pt x="1104" y="115"/>
                  <a:pt x="1108" y="111"/>
                  <a:pt x="1110" y="106"/>
                </a:cubicBezTo>
                <a:cubicBezTo>
                  <a:pt x="1113" y="102"/>
                  <a:pt x="1115" y="96"/>
                  <a:pt x="1116" y="91"/>
                </a:cubicBezTo>
                <a:cubicBezTo>
                  <a:pt x="1117" y="85"/>
                  <a:pt x="1118" y="80"/>
                  <a:pt x="1118" y="75"/>
                </a:cubicBezTo>
                <a:cubicBezTo>
                  <a:pt x="1118" y="68"/>
                  <a:pt x="1116" y="63"/>
                  <a:pt x="1113" y="59"/>
                </a:cubicBezTo>
                <a:cubicBezTo>
                  <a:pt x="1110" y="56"/>
                  <a:pt x="1106" y="54"/>
                  <a:pt x="1100" y="54"/>
                </a:cubicBezTo>
                <a:cubicBezTo>
                  <a:pt x="1094" y="54"/>
                  <a:pt x="1089" y="55"/>
                  <a:pt x="1085" y="58"/>
                </a:cubicBezTo>
                <a:cubicBezTo>
                  <a:pt x="1081" y="62"/>
                  <a:pt x="1078" y="66"/>
                  <a:pt x="1075" y="70"/>
                </a:cubicBezTo>
                <a:cubicBezTo>
                  <a:pt x="1073" y="75"/>
                  <a:pt x="1071" y="80"/>
                  <a:pt x="1070" y="86"/>
                </a:cubicBezTo>
                <a:cubicBezTo>
                  <a:pt x="1069" y="91"/>
                  <a:pt x="1068" y="97"/>
                  <a:pt x="1068" y="101"/>
                </a:cubicBezTo>
                <a:cubicBezTo>
                  <a:pt x="1068" y="108"/>
                  <a:pt x="1069" y="114"/>
                  <a:pt x="1072" y="117"/>
                </a:cubicBezTo>
                <a:cubicBezTo>
                  <a:pt x="1075" y="121"/>
                  <a:pt x="1080" y="123"/>
                  <a:pt x="1086" y="123"/>
                </a:cubicBezTo>
                <a:close/>
                <a:moveTo>
                  <a:pt x="1174" y="91"/>
                </a:moveTo>
                <a:cubicBezTo>
                  <a:pt x="1172" y="90"/>
                  <a:pt x="1170" y="89"/>
                  <a:pt x="1168" y="88"/>
                </a:cubicBezTo>
                <a:cubicBezTo>
                  <a:pt x="1166" y="87"/>
                  <a:pt x="1164" y="86"/>
                  <a:pt x="1162" y="84"/>
                </a:cubicBezTo>
                <a:cubicBezTo>
                  <a:pt x="1160" y="82"/>
                  <a:pt x="1159" y="80"/>
                  <a:pt x="1158" y="77"/>
                </a:cubicBezTo>
                <a:cubicBezTo>
                  <a:pt x="1157" y="75"/>
                  <a:pt x="1156" y="72"/>
                  <a:pt x="1156" y="68"/>
                </a:cubicBezTo>
                <a:cubicBezTo>
                  <a:pt x="1156" y="63"/>
                  <a:pt x="1157" y="59"/>
                  <a:pt x="1159" y="56"/>
                </a:cubicBezTo>
                <a:cubicBezTo>
                  <a:pt x="1161" y="52"/>
                  <a:pt x="1163" y="49"/>
                  <a:pt x="1167" y="47"/>
                </a:cubicBezTo>
                <a:cubicBezTo>
                  <a:pt x="1170" y="44"/>
                  <a:pt x="1174" y="42"/>
                  <a:pt x="1178" y="41"/>
                </a:cubicBezTo>
                <a:cubicBezTo>
                  <a:pt x="1183" y="40"/>
                  <a:pt x="1188" y="39"/>
                  <a:pt x="1194" y="39"/>
                </a:cubicBezTo>
                <a:cubicBezTo>
                  <a:pt x="1199" y="39"/>
                  <a:pt x="1203" y="39"/>
                  <a:pt x="1208" y="41"/>
                </a:cubicBezTo>
                <a:cubicBezTo>
                  <a:pt x="1212" y="42"/>
                  <a:pt x="1216" y="43"/>
                  <a:pt x="1219" y="44"/>
                </a:cubicBezTo>
                <a:cubicBezTo>
                  <a:pt x="1218" y="49"/>
                  <a:pt x="1216" y="54"/>
                  <a:pt x="1213" y="58"/>
                </a:cubicBezTo>
                <a:cubicBezTo>
                  <a:pt x="1211" y="57"/>
                  <a:pt x="1208" y="56"/>
                  <a:pt x="1205" y="55"/>
                </a:cubicBezTo>
                <a:cubicBezTo>
                  <a:pt x="1201" y="54"/>
                  <a:pt x="1197" y="53"/>
                  <a:pt x="1193" y="53"/>
                </a:cubicBezTo>
                <a:cubicBezTo>
                  <a:pt x="1188" y="53"/>
                  <a:pt x="1183" y="54"/>
                  <a:pt x="1180" y="56"/>
                </a:cubicBezTo>
                <a:cubicBezTo>
                  <a:pt x="1176" y="58"/>
                  <a:pt x="1175" y="61"/>
                  <a:pt x="1175" y="66"/>
                </a:cubicBezTo>
                <a:cubicBezTo>
                  <a:pt x="1175" y="68"/>
                  <a:pt x="1175" y="71"/>
                  <a:pt x="1177" y="73"/>
                </a:cubicBezTo>
                <a:cubicBezTo>
                  <a:pt x="1179" y="75"/>
                  <a:pt x="1182" y="76"/>
                  <a:pt x="1186" y="78"/>
                </a:cubicBezTo>
                <a:cubicBezTo>
                  <a:pt x="1190" y="80"/>
                  <a:pt x="1190" y="80"/>
                  <a:pt x="1190" y="80"/>
                </a:cubicBezTo>
                <a:cubicBezTo>
                  <a:pt x="1192" y="81"/>
                  <a:pt x="1195" y="82"/>
                  <a:pt x="1197" y="83"/>
                </a:cubicBezTo>
                <a:cubicBezTo>
                  <a:pt x="1200" y="85"/>
                  <a:pt x="1202" y="86"/>
                  <a:pt x="1204" y="88"/>
                </a:cubicBezTo>
                <a:cubicBezTo>
                  <a:pt x="1206" y="90"/>
                  <a:pt x="1208" y="92"/>
                  <a:pt x="1209" y="94"/>
                </a:cubicBezTo>
                <a:cubicBezTo>
                  <a:pt x="1210" y="97"/>
                  <a:pt x="1211" y="100"/>
                  <a:pt x="1211" y="104"/>
                </a:cubicBezTo>
                <a:cubicBezTo>
                  <a:pt x="1211" y="109"/>
                  <a:pt x="1210" y="114"/>
                  <a:pt x="1208" y="119"/>
                </a:cubicBezTo>
                <a:cubicBezTo>
                  <a:pt x="1205" y="123"/>
                  <a:pt x="1202" y="126"/>
                  <a:pt x="1198" y="129"/>
                </a:cubicBezTo>
                <a:cubicBezTo>
                  <a:pt x="1195" y="132"/>
                  <a:pt x="1190" y="134"/>
                  <a:pt x="1185" y="135"/>
                </a:cubicBezTo>
                <a:cubicBezTo>
                  <a:pt x="1180" y="137"/>
                  <a:pt x="1175" y="137"/>
                  <a:pt x="1169" y="137"/>
                </a:cubicBezTo>
                <a:cubicBezTo>
                  <a:pt x="1164" y="137"/>
                  <a:pt x="1159" y="137"/>
                  <a:pt x="1154" y="136"/>
                </a:cubicBezTo>
                <a:cubicBezTo>
                  <a:pt x="1150" y="135"/>
                  <a:pt x="1146" y="134"/>
                  <a:pt x="1143" y="133"/>
                </a:cubicBezTo>
                <a:cubicBezTo>
                  <a:pt x="1143" y="130"/>
                  <a:pt x="1143" y="127"/>
                  <a:pt x="1144" y="125"/>
                </a:cubicBezTo>
                <a:cubicBezTo>
                  <a:pt x="1145" y="123"/>
                  <a:pt x="1146" y="120"/>
                  <a:pt x="1147" y="118"/>
                </a:cubicBezTo>
                <a:cubicBezTo>
                  <a:pt x="1150" y="119"/>
                  <a:pt x="1154" y="120"/>
                  <a:pt x="1158" y="121"/>
                </a:cubicBezTo>
                <a:cubicBezTo>
                  <a:pt x="1163" y="122"/>
                  <a:pt x="1167" y="122"/>
                  <a:pt x="1170" y="122"/>
                </a:cubicBezTo>
                <a:cubicBezTo>
                  <a:pt x="1173" y="122"/>
                  <a:pt x="1176" y="122"/>
                  <a:pt x="1179" y="122"/>
                </a:cubicBezTo>
                <a:cubicBezTo>
                  <a:pt x="1181" y="121"/>
                  <a:pt x="1184" y="120"/>
                  <a:pt x="1186" y="119"/>
                </a:cubicBezTo>
                <a:cubicBezTo>
                  <a:pt x="1188" y="118"/>
                  <a:pt x="1189" y="116"/>
                  <a:pt x="1190" y="114"/>
                </a:cubicBezTo>
                <a:cubicBezTo>
                  <a:pt x="1192" y="112"/>
                  <a:pt x="1192" y="110"/>
                  <a:pt x="1192" y="107"/>
                </a:cubicBezTo>
                <a:cubicBezTo>
                  <a:pt x="1192" y="103"/>
                  <a:pt x="1191" y="100"/>
                  <a:pt x="1189" y="99"/>
                </a:cubicBezTo>
                <a:cubicBezTo>
                  <a:pt x="1187" y="97"/>
                  <a:pt x="1184" y="95"/>
                  <a:pt x="1180" y="93"/>
                </a:cubicBezTo>
                <a:lnTo>
                  <a:pt x="1174" y="91"/>
                </a:lnTo>
                <a:close/>
                <a:moveTo>
                  <a:pt x="1253" y="91"/>
                </a:moveTo>
                <a:cubicBezTo>
                  <a:pt x="1251" y="90"/>
                  <a:pt x="1249" y="89"/>
                  <a:pt x="1247" y="88"/>
                </a:cubicBezTo>
                <a:cubicBezTo>
                  <a:pt x="1245" y="87"/>
                  <a:pt x="1243" y="86"/>
                  <a:pt x="1242" y="84"/>
                </a:cubicBezTo>
                <a:cubicBezTo>
                  <a:pt x="1240" y="82"/>
                  <a:pt x="1238" y="80"/>
                  <a:pt x="1237" y="77"/>
                </a:cubicBezTo>
                <a:cubicBezTo>
                  <a:pt x="1236" y="75"/>
                  <a:pt x="1236" y="72"/>
                  <a:pt x="1236" y="68"/>
                </a:cubicBezTo>
                <a:cubicBezTo>
                  <a:pt x="1236" y="63"/>
                  <a:pt x="1236" y="59"/>
                  <a:pt x="1238" y="56"/>
                </a:cubicBezTo>
                <a:cubicBezTo>
                  <a:pt x="1240" y="52"/>
                  <a:pt x="1243" y="49"/>
                  <a:pt x="1246" y="47"/>
                </a:cubicBezTo>
                <a:cubicBezTo>
                  <a:pt x="1249" y="44"/>
                  <a:pt x="1253" y="42"/>
                  <a:pt x="1258" y="41"/>
                </a:cubicBezTo>
                <a:cubicBezTo>
                  <a:pt x="1262" y="40"/>
                  <a:pt x="1267" y="39"/>
                  <a:pt x="1273" y="39"/>
                </a:cubicBezTo>
                <a:cubicBezTo>
                  <a:pt x="1278" y="39"/>
                  <a:pt x="1283" y="39"/>
                  <a:pt x="1287" y="41"/>
                </a:cubicBezTo>
                <a:cubicBezTo>
                  <a:pt x="1292" y="42"/>
                  <a:pt x="1295" y="43"/>
                  <a:pt x="1298" y="44"/>
                </a:cubicBezTo>
                <a:cubicBezTo>
                  <a:pt x="1297" y="49"/>
                  <a:pt x="1295" y="54"/>
                  <a:pt x="1293" y="58"/>
                </a:cubicBezTo>
                <a:cubicBezTo>
                  <a:pt x="1291" y="57"/>
                  <a:pt x="1288" y="56"/>
                  <a:pt x="1284" y="55"/>
                </a:cubicBezTo>
                <a:cubicBezTo>
                  <a:pt x="1280" y="54"/>
                  <a:pt x="1276" y="53"/>
                  <a:pt x="1272" y="53"/>
                </a:cubicBezTo>
                <a:cubicBezTo>
                  <a:pt x="1267" y="53"/>
                  <a:pt x="1263" y="54"/>
                  <a:pt x="1259" y="56"/>
                </a:cubicBezTo>
                <a:cubicBezTo>
                  <a:pt x="1256" y="58"/>
                  <a:pt x="1254" y="61"/>
                  <a:pt x="1254" y="66"/>
                </a:cubicBezTo>
                <a:cubicBezTo>
                  <a:pt x="1254" y="68"/>
                  <a:pt x="1255" y="71"/>
                  <a:pt x="1257" y="73"/>
                </a:cubicBezTo>
                <a:cubicBezTo>
                  <a:pt x="1258" y="75"/>
                  <a:pt x="1261" y="76"/>
                  <a:pt x="1265" y="78"/>
                </a:cubicBezTo>
                <a:cubicBezTo>
                  <a:pt x="1269" y="80"/>
                  <a:pt x="1269" y="80"/>
                  <a:pt x="1269" y="80"/>
                </a:cubicBezTo>
                <a:cubicBezTo>
                  <a:pt x="1272" y="81"/>
                  <a:pt x="1274" y="82"/>
                  <a:pt x="1277" y="83"/>
                </a:cubicBezTo>
                <a:cubicBezTo>
                  <a:pt x="1279" y="85"/>
                  <a:pt x="1281" y="86"/>
                  <a:pt x="1283" y="88"/>
                </a:cubicBezTo>
                <a:cubicBezTo>
                  <a:pt x="1285" y="90"/>
                  <a:pt x="1287" y="92"/>
                  <a:pt x="1288" y="94"/>
                </a:cubicBezTo>
                <a:cubicBezTo>
                  <a:pt x="1290" y="97"/>
                  <a:pt x="1290" y="100"/>
                  <a:pt x="1290" y="104"/>
                </a:cubicBezTo>
                <a:cubicBezTo>
                  <a:pt x="1290" y="109"/>
                  <a:pt x="1289" y="114"/>
                  <a:pt x="1287" y="119"/>
                </a:cubicBezTo>
                <a:cubicBezTo>
                  <a:pt x="1285" y="123"/>
                  <a:pt x="1282" y="126"/>
                  <a:pt x="1278" y="129"/>
                </a:cubicBezTo>
                <a:cubicBezTo>
                  <a:pt x="1274" y="132"/>
                  <a:pt x="1270" y="134"/>
                  <a:pt x="1265" y="135"/>
                </a:cubicBezTo>
                <a:cubicBezTo>
                  <a:pt x="1259" y="137"/>
                  <a:pt x="1254" y="137"/>
                  <a:pt x="1248" y="137"/>
                </a:cubicBezTo>
                <a:cubicBezTo>
                  <a:pt x="1243" y="137"/>
                  <a:pt x="1238" y="137"/>
                  <a:pt x="1234" y="136"/>
                </a:cubicBezTo>
                <a:cubicBezTo>
                  <a:pt x="1229" y="135"/>
                  <a:pt x="1225" y="134"/>
                  <a:pt x="1222" y="133"/>
                </a:cubicBezTo>
                <a:cubicBezTo>
                  <a:pt x="1222" y="130"/>
                  <a:pt x="1223" y="127"/>
                  <a:pt x="1224" y="125"/>
                </a:cubicBezTo>
                <a:cubicBezTo>
                  <a:pt x="1224" y="123"/>
                  <a:pt x="1225" y="120"/>
                  <a:pt x="1227" y="118"/>
                </a:cubicBezTo>
                <a:cubicBezTo>
                  <a:pt x="1230" y="119"/>
                  <a:pt x="1233" y="120"/>
                  <a:pt x="1238" y="121"/>
                </a:cubicBezTo>
                <a:cubicBezTo>
                  <a:pt x="1242" y="122"/>
                  <a:pt x="1246" y="122"/>
                  <a:pt x="1250" y="122"/>
                </a:cubicBezTo>
                <a:cubicBezTo>
                  <a:pt x="1253" y="122"/>
                  <a:pt x="1256" y="122"/>
                  <a:pt x="1258" y="122"/>
                </a:cubicBezTo>
                <a:cubicBezTo>
                  <a:pt x="1261" y="121"/>
                  <a:pt x="1263" y="120"/>
                  <a:pt x="1265" y="119"/>
                </a:cubicBezTo>
                <a:cubicBezTo>
                  <a:pt x="1267" y="118"/>
                  <a:pt x="1269" y="116"/>
                  <a:pt x="1270" y="114"/>
                </a:cubicBezTo>
                <a:cubicBezTo>
                  <a:pt x="1271" y="112"/>
                  <a:pt x="1272" y="110"/>
                  <a:pt x="1272" y="107"/>
                </a:cubicBezTo>
                <a:cubicBezTo>
                  <a:pt x="1272" y="103"/>
                  <a:pt x="1271" y="100"/>
                  <a:pt x="1268" y="99"/>
                </a:cubicBezTo>
                <a:cubicBezTo>
                  <a:pt x="1266" y="97"/>
                  <a:pt x="1263" y="95"/>
                  <a:pt x="1259" y="93"/>
                </a:cubicBezTo>
                <a:lnTo>
                  <a:pt x="1253" y="91"/>
                </a:lnTo>
                <a:close/>
                <a:moveTo>
                  <a:pt x="1326" y="56"/>
                </a:moveTo>
                <a:cubicBezTo>
                  <a:pt x="1315" y="56"/>
                  <a:pt x="1315" y="56"/>
                  <a:pt x="1315" y="56"/>
                </a:cubicBezTo>
                <a:cubicBezTo>
                  <a:pt x="1315" y="53"/>
                  <a:pt x="1315" y="51"/>
                  <a:pt x="1315" y="48"/>
                </a:cubicBezTo>
                <a:cubicBezTo>
                  <a:pt x="1316" y="46"/>
                  <a:pt x="1316" y="44"/>
                  <a:pt x="1317" y="41"/>
                </a:cubicBezTo>
                <a:cubicBezTo>
                  <a:pt x="1347" y="41"/>
                  <a:pt x="1347" y="41"/>
                  <a:pt x="1347" y="41"/>
                </a:cubicBezTo>
                <a:cubicBezTo>
                  <a:pt x="1330" y="135"/>
                  <a:pt x="1330" y="135"/>
                  <a:pt x="1330" y="135"/>
                </a:cubicBezTo>
                <a:cubicBezTo>
                  <a:pt x="1329" y="135"/>
                  <a:pt x="1327" y="135"/>
                  <a:pt x="1326" y="135"/>
                </a:cubicBezTo>
                <a:cubicBezTo>
                  <a:pt x="1324" y="136"/>
                  <a:pt x="1322" y="136"/>
                  <a:pt x="1321" y="136"/>
                </a:cubicBezTo>
                <a:cubicBezTo>
                  <a:pt x="1320" y="136"/>
                  <a:pt x="1318" y="136"/>
                  <a:pt x="1317" y="135"/>
                </a:cubicBezTo>
                <a:cubicBezTo>
                  <a:pt x="1315" y="135"/>
                  <a:pt x="1314" y="135"/>
                  <a:pt x="1312" y="135"/>
                </a:cubicBezTo>
                <a:lnTo>
                  <a:pt x="1326" y="56"/>
                </a:lnTo>
                <a:close/>
                <a:moveTo>
                  <a:pt x="1326" y="22"/>
                </a:moveTo>
                <a:cubicBezTo>
                  <a:pt x="1326" y="18"/>
                  <a:pt x="1326" y="15"/>
                  <a:pt x="1327" y="12"/>
                </a:cubicBezTo>
                <a:cubicBezTo>
                  <a:pt x="1328" y="8"/>
                  <a:pt x="1328" y="5"/>
                  <a:pt x="1329" y="2"/>
                </a:cubicBezTo>
                <a:cubicBezTo>
                  <a:pt x="1331" y="2"/>
                  <a:pt x="1333" y="1"/>
                  <a:pt x="1335" y="1"/>
                </a:cubicBezTo>
                <a:cubicBezTo>
                  <a:pt x="1337" y="1"/>
                  <a:pt x="1339" y="1"/>
                  <a:pt x="1340" y="1"/>
                </a:cubicBezTo>
                <a:cubicBezTo>
                  <a:pt x="1342" y="1"/>
                  <a:pt x="1343" y="1"/>
                  <a:pt x="1345" y="1"/>
                </a:cubicBezTo>
                <a:cubicBezTo>
                  <a:pt x="1347" y="1"/>
                  <a:pt x="1349" y="2"/>
                  <a:pt x="1350" y="2"/>
                </a:cubicBezTo>
                <a:cubicBezTo>
                  <a:pt x="1350" y="5"/>
                  <a:pt x="1350" y="9"/>
                  <a:pt x="1349" y="12"/>
                </a:cubicBezTo>
                <a:cubicBezTo>
                  <a:pt x="1349" y="15"/>
                  <a:pt x="1348" y="19"/>
                  <a:pt x="1347" y="22"/>
                </a:cubicBezTo>
                <a:cubicBezTo>
                  <a:pt x="1345" y="22"/>
                  <a:pt x="1343" y="22"/>
                  <a:pt x="1341" y="22"/>
                </a:cubicBezTo>
                <a:cubicBezTo>
                  <a:pt x="1339" y="22"/>
                  <a:pt x="1338" y="22"/>
                  <a:pt x="1336" y="22"/>
                </a:cubicBezTo>
                <a:cubicBezTo>
                  <a:pt x="1335" y="22"/>
                  <a:pt x="1333" y="22"/>
                  <a:pt x="1331" y="22"/>
                </a:cubicBezTo>
                <a:cubicBezTo>
                  <a:pt x="1329" y="22"/>
                  <a:pt x="1328" y="22"/>
                  <a:pt x="1326" y="22"/>
                </a:cubicBezTo>
                <a:close/>
                <a:moveTo>
                  <a:pt x="1378" y="38"/>
                </a:moveTo>
                <a:cubicBezTo>
                  <a:pt x="1379" y="32"/>
                  <a:pt x="1380" y="26"/>
                  <a:pt x="1380" y="21"/>
                </a:cubicBezTo>
                <a:cubicBezTo>
                  <a:pt x="1381" y="16"/>
                  <a:pt x="1381" y="11"/>
                  <a:pt x="1381" y="8"/>
                </a:cubicBezTo>
                <a:cubicBezTo>
                  <a:pt x="1381" y="6"/>
                  <a:pt x="1381" y="5"/>
                  <a:pt x="1381" y="4"/>
                </a:cubicBezTo>
                <a:cubicBezTo>
                  <a:pt x="1381" y="3"/>
                  <a:pt x="1381" y="2"/>
                  <a:pt x="1381" y="1"/>
                </a:cubicBezTo>
                <a:cubicBezTo>
                  <a:pt x="1383" y="1"/>
                  <a:pt x="1384" y="0"/>
                  <a:pt x="1386" y="0"/>
                </a:cubicBezTo>
                <a:cubicBezTo>
                  <a:pt x="1388" y="0"/>
                  <a:pt x="1390" y="0"/>
                  <a:pt x="1391" y="0"/>
                </a:cubicBezTo>
                <a:cubicBezTo>
                  <a:pt x="1392" y="0"/>
                  <a:pt x="1394" y="0"/>
                  <a:pt x="1395" y="0"/>
                </a:cubicBezTo>
                <a:cubicBezTo>
                  <a:pt x="1397" y="0"/>
                  <a:pt x="1398" y="0"/>
                  <a:pt x="1399" y="1"/>
                </a:cubicBezTo>
                <a:cubicBezTo>
                  <a:pt x="1400" y="2"/>
                  <a:pt x="1400" y="3"/>
                  <a:pt x="1400" y="4"/>
                </a:cubicBezTo>
                <a:cubicBezTo>
                  <a:pt x="1400" y="5"/>
                  <a:pt x="1400" y="6"/>
                  <a:pt x="1400" y="7"/>
                </a:cubicBezTo>
                <a:cubicBezTo>
                  <a:pt x="1400" y="10"/>
                  <a:pt x="1400" y="14"/>
                  <a:pt x="1399" y="18"/>
                </a:cubicBezTo>
                <a:cubicBezTo>
                  <a:pt x="1398" y="23"/>
                  <a:pt x="1398" y="27"/>
                  <a:pt x="1397" y="31"/>
                </a:cubicBezTo>
                <a:cubicBezTo>
                  <a:pt x="1393" y="55"/>
                  <a:pt x="1393" y="55"/>
                  <a:pt x="1393" y="55"/>
                </a:cubicBezTo>
                <a:cubicBezTo>
                  <a:pt x="1394" y="53"/>
                  <a:pt x="1396" y="51"/>
                  <a:pt x="1398" y="49"/>
                </a:cubicBezTo>
                <a:cubicBezTo>
                  <a:pt x="1400" y="47"/>
                  <a:pt x="1402" y="45"/>
                  <a:pt x="1404" y="44"/>
                </a:cubicBezTo>
                <a:cubicBezTo>
                  <a:pt x="1407" y="42"/>
                  <a:pt x="1410" y="41"/>
                  <a:pt x="1413" y="40"/>
                </a:cubicBezTo>
                <a:cubicBezTo>
                  <a:pt x="1416" y="39"/>
                  <a:pt x="1419" y="39"/>
                  <a:pt x="1423" y="39"/>
                </a:cubicBezTo>
                <a:cubicBezTo>
                  <a:pt x="1431" y="39"/>
                  <a:pt x="1438" y="42"/>
                  <a:pt x="1443" y="48"/>
                </a:cubicBezTo>
                <a:cubicBezTo>
                  <a:pt x="1448" y="54"/>
                  <a:pt x="1450" y="62"/>
                  <a:pt x="1450" y="73"/>
                </a:cubicBezTo>
                <a:cubicBezTo>
                  <a:pt x="1450" y="81"/>
                  <a:pt x="1449" y="90"/>
                  <a:pt x="1446" y="97"/>
                </a:cubicBezTo>
                <a:cubicBezTo>
                  <a:pt x="1444" y="105"/>
                  <a:pt x="1440" y="112"/>
                  <a:pt x="1435" y="118"/>
                </a:cubicBezTo>
                <a:cubicBezTo>
                  <a:pt x="1429" y="124"/>
                  <a:pt x="1423" y="129"/>
                  <a:pt x="1415" y="132"/>
                </a:cubicBezTo>
                <a:cubicBezTo>
                  <a:pt x="1407" y="135"/>
                  <a:pt x="1397" y="137"/>
                  <a:pt x="1386" y="137"/>
                </a:cubicBezTo>
                <a:cubicBezTo>
                  <a:pt x="1382" y="137"/>
                  <a:pt x="1377" y="137"/>
                  <a:pt x="1373" y="136"/>
                </a:cubicBezTo>
                <a:cubicBezTo>
                  <a:pt x="1368" y="135"/>
                  <a:pt x="1364" y="134"/>
                  <a:pt x="1361" y="133"/>
                </a:cubicBezTo>
                <a:lnTo>
                  <a:pt x="1378" y="38"/>
                </a:lnTo>
                <a:close/>
                <a:moveTo>
                  <a:pt x="1381" y="121"/>
                </a:moveTo>
                <a:cubicBezTo>
                  <a:pt x="1382" y="121"/>
                  <a:pt x="1384" y="121"/>
                  <a:pt x="1386" y="122"/>
                </a:cubicBezTo>
                <a:cubicBezTo>
                  <a:pt x="1388" y="122"/>
                  <a:pt x="1390" y="122"/>
                  <a:pt x="1392" y="122"/>
                </a:cubicBezTo>
                <a:cubicBezTo>
                  <a:pt x="1397" y="122"/>
                  <a:pt x="1402" y="121"/>
                  <a:pt x="1407" y="119"/>
                </a:cubicBezTo>
                <a:cubicBezTo>
                  <a:pt x="1412" y="116"/>
                  <a:pt x="1416" y="113"/>
                  <a:pt x="1420" y="109"/>
                </a:cubicBezTo>
                <a:cubicBezTo>
                  <a:pt x="1423" y="105"/>
                  <a:pt x="1426" y="100"/>
                  <a:pt x="1428" y="94"/>
                </a:cubicBezTo>
                <a:cubicBezTo>
                  <a:pt x="1430" y="89"/>
                  <a:pt x="1431" y="83"/>
                  <a:pt x="1431" y="76"/>
                </a:cubicBezTo>
                <a:cubicBezTo>
                  <a:pt x="1431" y="69"/>
                  <a:pt x="1430" y="64"/>
                  <a:pt x="1427" y="60"/>
                </a:cubicBezTo>
                <a:cubicBezTo>
                  <a:pt x="1424" y="57"/>
                  <a:pt x="1420" y="55"/>
                  <a:pt x="1415" y="55"/>
                </a:cubicBezTo>
                <a:cubicBezTo>
                  <a:pt x="1411" y="55"/>
                  <a:pt x="1408" y="55"/>
                  <a:pt x="1405" y="57"/>
                </a:cubicBezTo>
                <a:cubicBezTo>
                  <a:pt x="1403" y="58"/>
                  <a:pt x="1400" y="60"/>
                  <a:pt x="1397" y="63"/>
                </a:cubicBezTo>
                <a:cubicBezTo>
                  <a:pt x="1395" y="66"/>
                  <a:pt x="1393" y="70"/>
                  <a:pt x="1391" y="75"/>
                </a:cubicBezTo>
                <a:cubicBezTo>
                  <a:pt x="1389" y="79"/>
                  <a:pt x="1387" y="85"/>
                  <a:pt x="1386" y="92"/>
                </a:cubicBezTo>
                <a:lnTo>
                  <a:pt x="1381" y="121"/>
                </a:lnTo>
                <a:close/>
                <a:moveTo>
                  <a:pt x="1477" y="39"/>
                </a:moveTo>
                <a:cubicBezTo>
                  <a:pt x="1479" y="32"/>
                  <a:pt x="1480" y="26"/>
                  <a:pt x="1480" y="21"/>
                </a:cubicBezTo>
                <a:cubicBezTo>
                  <a:pt x="1481" y="16"/>
                  <a:pt x="1481" y="11"/>
                  <a:pt x="1481" y="8"/>
                </a:cubicBezTo>
                <a:cubicBezTo>
                  <a:pt x="1481" y="6"/>
                  <a:pt x="1481" y="5"/>
                  <a:pt x="1481" y="4"/>
                </a:cubicBezTo>
                <a:cubicBezTo>
                  <a:pt x="1481" y="3"/>
                  <a:pt x="1481" y="2"/>
                  <a:pt x="1481" y="1"/>
                </a:cubicBezTo>
                <a:cubicBezTo>
                  <a:pt x="1483" y="1"/>
                  <a:pt x="1484" y="0"/>
                  <a:pt x="1486" y="0"/>
                </a:cubicBezTo>
                <a:cubicBezTo>
                  <a:pt x="1488" y="0"/>
                  <a:pt x="1490" y="0"/>
                  <a:pt x="1491" y="0"/>
                </a:cubicBezTo>
                <a:cubicBezTo>
                  <a:pt x="1492" y="0"/>
                  <a:pt x="1494" y="0"/>
                  <a:pt x="1495" y="0"/>
                </a:cubicBezTo>
                <a:cubicBezTo>
                  <a:pt x="1497" y="0"/>
                  <a:pt x="1498" y="1"/>
                  <a:pt x="1499" y="1"/>
                </a:cubicBezTo>
                <a:cubicBezTo>
                  <a:pt x="1500" y="2"/>
                  <a:pt x="1500" y="3"/>
                  <a:pt x="1500" y="4"/>
                </a:cubicBezTo>
                <a:cubicBezTo>
                  <a:pt x="1500" y="5"/>
                  <a:pt x="1500" y="6"/>
                  <a:pt x="1500" y="8"/>
                </a:cubicBezTo>
                <a:cubicBezTo>
                  <a:pt x="1500" y="9"/>
                  <a:pt x="1500" y="11"/>
                  <a:pt x="1500" y="12"/>
                </a:cubicBezTo>
                <a:cubicBezTo>
                  <a:pt x="1499" y="14"/>
                  <a:pt x="1499" y="16"/>
                  <a:pt x="1499" y="18"/>
                </a:cubicBezTo>
                <a:cubicBezTo>
                  <a:pt x="1499" y="20"/>
                  <a:pt x="1498" y="23"/>
                  <a:pt x="1498" y="25"/>
                </a:cubicBezTo>
                <a:cubicBezTo>
                  <a:pt x="1498" y="27"/>
                  <a:pt x="1497" y="29"/>
                  <a:pt x="1497" y="31"/>
                </a:cubicBezTo>
                <a:cubicBezTo>
                  <a:pt x="1483" y="108"/>
                  <a:pt x="1483" y="108"/>
                  <a:pt x="1483" y="108"/>
                </a:cubicBezTo>
                <a:cubicBezTo>
                  <a:pt x="1482" y="110"/>
                  <a:pt x="1482" y="112"/>
                  <a:pt x="1482" y="113"/>
                </a:cubicBezTo>
                <a:cubicBezTo>
                  <a:pt x="1482" y="115"/>
                  <a:pt x="1482" y="117"/>
                  <a:pt x="1483" y="118"/>
                </a:cubicBezTo>
                <a:cubicBezTo>
                  <a:pt x="1483" y="119"/>
                  <a:pt x="1484" y="120"/>
                  <a:pt x="1485" y="120"/>
                </a:cubicBezTo>
                <a:cubicBezTo>
                  <a:pt x="1486" y="121"/>
                  <a:pt x="1487" y="121"/>
                  <a:pt x="1488" y="122"/>
                </a:cubicBezTo>
                <a:cubicBezTo>
                  <a:pt x="1489" y="122"/>
                  <a:pt x="1490" y="122"/>
                  <a:pt x="1491" y="122"/>
                </a:cubicBezTo>
                <a:cubicBezTo>
                  <a:pt x="1492" y="122"/>
                  <a:pt x="1493" y="122"/>
                  <a:pt x="1495" y="121"/>
                </a:cubicBezTo>
                <a:cubicBezTo>
                  <a:pt x="1496" y="121"/>
                  <a:pt x="1497" y="121"/>
                  <a:pt x="1498" y="121"/>
                </a:cubicBezTo>
                <a:cubicBezTo>
                  <a:pt x="1499" y="124"/>
                  <a:pt x="1500" y="128"/>
                  <a:pt x="1500" y="132"/>
                </a:cubicBezTo>
                <a:cubicBezTo>
                  <a:pt x="1500" y="132"/>
                  <a:pt x="1500" y="133"/>
                  <a:pt x="1500" y="133"/>
                </a:cubicBezTo>
                <a:cubicBezTo>
                  <a:pt x="1500" y="134"/>
                  <a:pt x="1500" y="134"/>
                  <a:pt x="1500" y="134"/>
                </a:cubicBezTo>
                <a:cubicBezTo>
                  <a:pt x="1498" y="135"/>
                  <a:pt x="1496" y="136"/>
                  <a:pt x="1493" y="136"/>
                </a:cubicBezTo>
                <a:cubicBezTo>
                  <a:pt x="1490" y="136"/>
                  <a:pt x="1488" y="136"/>
                  <a:pt x="1485" y="136"/>
                </a:cubicBezTo>
                <a:cubicBezTo>
                  <a:pt x="1482" y="136"/>
                  <a:pt x="1479" y="136"/>
                  <a:pt x="1476" y="135"/>
                </a:cubicBezTo>
                <a:cubicBezTo>
                  <a:pt x="1474" y="135"/>
                  <a:pt x="1472" y="134"/>
                  <a:pt x="1470" y="132"/>
                </a:cubicBezTo>
                <a:cubicBezTo>
                  <a:pt x="1468" y="131"/>
                  <a:pt x="1466" y="128"/>
                  <a:pt x="1465" y="126"/>
                </a:cubicBezTo>
                <a:cubicBezTo>
                  <a:pt x="1464" y="123"/>
                  <a:pt x="1464" y="120"/>
                  <a:pt x="1464" y="116"/>
                </a:cubicBezTo>
                <a:cubicBezTo>
                  <a:pt x="1464" y="114"/>
                  <a:pt x="1464" y="111"/>
                  <a:pt x="1464" y="109"/>
                </a:cubicBezTo>
                <a:cubicBezTo>
                  <a:pt x="1465" y="106"/>
                  <a:pt x="1465" y="104"/>
                  <a:pt x="1466" y="101"/>
                </a:cubicBezTo>
                <a:lnTo>
                  <a:pt x="1477" y="39"/>
                </a:lnTo>
                <a:close/>
                <a:moveTo>
                  <a:pt x="1532" y="98"/>
                </a:moveTo>
                <a:cubicBezTo>
                  <a:pt x="1533" y="106"/>
                  <a:pt x="1535" y="112"/>
                  <a:pt x="1538" y="116"/>
                </a:cubicBezTo>
                <a:cubicBezTo>
                  <a:pt x="1542" y="120"/>
                  <a:pt x="1548" y="122"/>
                  <a:pt x="1556" y="122"/>
                </a:cubicBezTo>
                <a:cubicBezTo>
                  <a:pt x="1561" y="122"/>
                  <a:pt x="1566" y="122"/>
                  <a:pt x="1570" y="121"/>
                </a:cubicBezTo>
                <a:cubicBezTo>
                  <a:pt x="1574" y="120"/>
                  <a:pt x="1578" y="118"/>
                  <a:pt x="1582" y="117"/>
                </a:cubicBezTo>
                <a:cubicBezTo>
                  <a:pt x="1583" y="119"/>
                  <a:pt x="1584" y="121"/>
                  <a:pt x="1584" y="124"/>
                </a:cubicBezTo>
                <a:cubicBezTo>
                  <a:pt x="1585" y="126"/>
                  <a:pt x="1585" y="129"/>
                  <a:pt x="1585" y="131"/>
                </a:cubicBezTo>
                <a:cubicBezTo>
                  <a:pt x="1583" y="132"/>
                  <a:pt x="1581" y="133"/>
                  <a:pt x="1578" y="134"/>
                </a:cubicBezTo>
                <a:cubicBezTo>
                  <a:pt x="1576" y="134"/>
                  <a:pt x="1573" y="135"/>
                  <a:pt x="1570" y="135"/>
                </a:cubicBezTo>
                <a:cubicBezTo>
                  <a:pt x="1567" y="136"/>
                  <a:pt x="1564" y="136"/>
                  <a:pt x="1561" y="137"/>
                </a:cubicBezTo>
                <a:cubicBezTo>
                  <a:pt x="1558" y="137"/>
                  <a:pt x="1556" y="137"/>
                  <a:pt x="1553" y="137"/>
                </a:cubicBezTo>
                <a:cubicBezTo>
                  <a:pt x="1546" y="137"/>
                  <a:pt x="1540" y="136"/>
                  <a:pt x="1535" y="134"/>
                </a:cubicBezTo>
                <a:cubicBezTo>
                  <a:pt x="1530" y="132"/>
                  <a:pt x="1526" y="130"/>
                  <a:pt x="1523" y="127"/>
                </a:cubicBezTo>
                <a:cubicBezTo>
                  <a:pt x="1520" y="123"/>
                  <a:pt x="1518" y="119"/>
                  <a:pt x="1516" y="115"/>
                </a:cubicBezTo>
                <a:cubicBezTo>
                  <a:pt x="1515" y="110"/>
                  <a:pt x="1514" y="105"/>
                  <a:pt x="1514" y="100"/>
                </a:cubicBezTo>
                <a:cubicBezTo>
                  <a:pt x="1514" y="92"/>
                  <a:pt x="1515" y="85"/>
                  <a:pt x="1518" y="78"/>
                </a:cubicBezTo>
                <a:cubicBezTo>
                  <a:pt x="1520" y="70"/>
                  <a:pt x="1524" y="64"/>
                  <a:pt x="1529" y="58"/>
                </a:cubicBezTo>
                <a:cubicBezTo>
                  <a:pt x="1533" y="52"/>
                  <a:pt x="1539" y="48"/>
                  <a:pt x="1545" y="44"/>
                </a:cubicBezTo>
                <a:cubicBezTo>
                  <a:pt x="1552" y="41"/>
                  <a:pt x="1559" y="39"/>
                  <a:pt x="1567" y="39"/>
                </a:cubicBezTo>
                <a:cubicBezTo>
                  <a:pt x="1575" y="39"/>
                  <a:pt x="1582" y="41"/>
                  <a:pt x="1586" y="45"/>
                </a:cubicBezTo>
                <a:cubicBezTo>
                  <a:pt x="1591" y="49"/>
                  <a:pt x="1594" y="54"/>
                  <a:pt x="1594" y="61"/>
                </a:cubicBezTo>
                <a:cubicBezTo>
                  <a:pt x="1594" y="66"/>
                  <a:pt x="1592" y="71"/>
                  <a:pt x="1590" y="75"/>
                </a:cubicBezTo>
                <a:cubicBezTo>
                  <a:pt x="1587" y="79"/>
                  <a:pt x="1583" y="82"/>
                  <a:pt x="1579" y="85"/>
                </a:cubicBezTo>
                <a:cubicBezTo>
                  <a:pt x="1574" y="88"/>
                  <a:pt x="1569" y="90"/>
                  <a:pt x="1562" y="92"/>
                </a:cubicBezTo>
                <a:cubicBezTo>
                  <a:pt x="1556" y="94"/>
                  <a:pt x="1549" y="95"/>
                  <a:pt x="1542" y="96"/>
                </a:cubicBezTo>
                <a:lnTo>
                  <a:pt x="1532" y="98"/>
                </a:lnTo>
                <a:close/>
                <a:moveTo>
                  <a:pt x="1544" y="82"/>
                </a:moveTo>
                <a:cubicBezTo>
                  <a:pt x="1550" y="81"/>
                  <a:pt x="1555" y="80"/>
                  <a:pt x="1559" y="79"/>
                </a:cubicBezTo>
                <a:cubicBezTo>
                  <a:pt x="1563" y="77"/>
                  <a:pt x="1567" y="76"/>
                  <a:pt x="1569" y="74"/>
                </a:cubicBezTo>
                <a:cubicBezTo>
                  <a:pt x="1571" y="72"/>
                  <a:pt x="1573" y="71"/>
                  <a:pt x="1574" y="69"/>
                </a:cubicBezTo>
                <a:cubicBezTo>
                  <a:pt x="1575" y="67"/>
                  <a:pt x="1576" y="65"/>
                  <a:pt x="1576" y="63"/>
                </a:cubicBezTo>
                <a:cubicBezTo>
                  <a:pt x="1576" y="60"/>
                  <a:pt x="1575" y="58"/>
                  <a:pt x="1573" y="56"/>
                </a:cubicBezTo>
                <a:cubicBezTo>
                  <a:pt x="1571" y="54"/>
                  <a:pt x="1568" y="53"/>
                  <a:pt x="1564" y="53"/>
                </a:cubicBezTo>
                <a:cubicBezTo>
                  <a:pt x="1560" y="53"/>
                  <a:pt x="1557" y="54"/>
                  <a:pt x="1553" y="56"/>
                </a:cubicBezTo>
                <a:cubicBezTo>
                  <a:pt x="1550" y="58"/>
                  <a:pt x="1547" y="60"/>
                  <a:pt x="1545" y="63"/>
                </a:cubicBezTo>
                <a:cubicBezTo>
                  <a:pt x="1542" y="66"/>
                  <a:pt x="1540" y="69"/>
                  <a:pt x="1538" y="73"/>
                </a:cubicBezTo>
                <a:cubicBezTo>
                  <a:pt x="1536" y="76"/>
                  <a:pt x="1535" y="80"/>
                  <a:pt x="1534" y="84"/>
                </a:cubicBezTo>
                <a:lnTo>
                  <a:pt x="1544" y="82"/>
                </a:lnTo>
                <a:close/>
              </a:path>
            </a:pathLst>
          </a:custGeom>
          <a:solidFill>
            <a:srgbClr val="FFFFFF"/>
          </a:solidFill>
          <a:ln w="14288"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2400">
              <a:solidFill>
                <a:srgbClr val="4D4F53"/>
              </a:solidFill>
            </a:endParaRPr>
          </a:p>
        </p:txBody>
      </p:sp>
    </p:spTree>
    <p:extLst>
      <p:ext uri="{BB962C8B-B14F-4D97-AF65-F5344CB8AC3E}">
        <p14:creationId xmlns:p14="http://schemas.microsoft.com/office/powerpoint/2010/main" val="3576971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Colors to be used in the presentation</a:t>
            </a:r>
          </a:p>
        </p:txBody>
      </p:sp>
      <p:sp>
        <p:nvSpPr>
          <p:cNvPr id="4" name="Rounded Rectangle 3"/>
          <p:cNvSpPr/>
          <p:nvPr/>
        </p:nvSpPr>
        <p:spPr>
          <a:xfrm>
            <a:off x="1040191" y="1634491"/>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- 167.25.48</a:t>
            </a:r>
          </a:p>
        </p:txBody>
      </p:sp>
      <p:sp>
        <p:nvSpPr>
          <p:cNvPr id="5" name="Rounded Rectangle 4"/>
          <p:cNvSpPr/>
          <p:nvPr/>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- 227.114.34</a:t>
            </a:r>
          </a:p>
        </p:txBody>
      </p:sp>
      <p:sp>
        <p:nvSpPr>
          <p:cNvPr id="6" name="Rounded Rectangle 5"/>
          <p:cNvSpPr/>
          <p:nvPr/>
        </p:nvSpPr>
        <p:spPr>
          <a:xfrm>
            <a:off x="4368800" y="1634491"/>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4D4F53"/>
                </a:solidFill>
                <a:cs typeface="Arial" pitchFamily="34" charset="0"/>
              </a:rPr>
              <a:t>RGB - 199.210.138</a:t>
            </a:r>
          </a:p>
        </p:txBody>
      </p:sp>
      <p:sp>
        <p:nvSpPr>
          <p:cNvPr id="7" name="Rounded Rectangle 6"/>
          <p:cNvSpPr/>
          <p:nvPr/>
        </p:nvSpPr>
        <p:spPr>
          <a:xfrm>
            <a:off x="4368800" y="2493645"/>
            <a:ext cx="3048000" cy="685800"/>
          </a:xfrm>
          <a:prstGeom prst="round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0.102.161</a:t>
            </a:r>
          </a:p>
        </p:txBody>
      </p:sp>
      <p:sp>
        <p:nvSpPr>
          <p:cNvPr id="8" name="Rounded Rectangle 7"/>
          <p:cNvSpPr/>
          <p:nvPr/>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- 77.79.83</a:t>
            </a:r>
          </a:p>
        </p:txBody>
      </p:sp>
      <p:sp>
        <p:nvSpPr>
          <p:cNvPr id="9" name="Rounded Rectangle 8"/>
          <p:cNvSpPr/>
          <p:nvPr/>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- 131.0.81</a:t>
            </a:r>
          </a:p>
        </p:txBody>
      </p:sp>
      <p:sp>
        <p:nvSpPr>
          <p:cNvPr id="10" name="TextBox 9"/>
          <p:cNvSpPr txBox="1"/>
          <p:nvPr/>
        </p:nvSpPr>
        <p:spPr>
          <a:xfrm>
            <a:off x="898222" y="5029200"/>
            <a:ext cx="3398687" cy="738664"/>
          </a:xfrm>
          <a:prstGeom prst="rect">
            <a:avLst/>
          </a:prstGeom>
          <a:noFill/>
        </p:spPr>
        <p:txBody>
          <a:bodyPr wrap="none" rtlCol="0">
            <a:spAutoFit/>
          </a:bodyPr>
          <a:lstStyle/>
          <a:p>
            <a:r>
              <a:rPr lang="en-US" sz="1400" dirty="0">
                <a:solidFill>
                  <a:srgbClr val="4D4F53"/>
                </a:solidFill>
                <a:cs typeface="Arial" pitchFamily="34" charset="0"/>
              </a:rPr>
              <a:t>Guidelines available at </a:t>
            </a:r>
          </a:p>
          <a:p>
            <a:endParaRPr lang="en-US" sz="1400" dirty="0">
              <a:solidFill>
                <a:srgbClr val="4D4F53"/>
              </a:solidFill>
              <a:cs typeface="Arial" pitchFamily="34" charset="0"/>
            </a:endParaRPr>
          </a:p>
          <a:p>
            <a:r>
              <a:rPr lang="en-US" sz="1400" dirty="0">
                <a:solidFill>
                  <a:srgbClr val="4D4F53"/>
                </a:solidFill>
                <a:cs typeface="Arial" pitchFamily="34" charset="0"/>
              </a:rPr>
              <a:t>PeopleHub &gt; Microsites &gt;Marketing Hub</a:t>
            </a:r>
          </a:p>
        </p:txBody>
      </p:sp>
      <p:sp>
        <p:nvSpPr>
          <p:cNvPr id="11"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1192890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4"/>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2466980"/>
            <a:ext cx="12192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609600" y="2743200"/>
            <a:ext cx="7721600" cy="1066800"/>
          </a:xfrm>
        </p:spPr>
        <p:txBody>
          <a:bodyPr anchor="t">
            <a:normAutofit/>
          </a:bodyPr>
          <a:lstStyle>
            <a:lvl1pPr>
              <a:defRPr sz="2700" baseline="0">
                <a:solidFill>
                  <a:schemeClr val="bg1"/>
                </a:solidFill>
              </a:defRPr>
            </a:lvl1pPr>
          </a:lstStyle>
          <a:p>
            <a:r>
              <a:rPr lang="en-US" dirty="0"/>
              <a:t>Click to edit - Limit this to just two lines only</a:t>
            </a:r>
          </a:p>
        </p:txBody>
      </p:sp>
      <p:sp>
        <p:nvSpPr>
          <p:cNvPr id="3" name="Subtitle 2"/>
          <p:cNvSpPr>
            <a:spLocks noGrp="1"/>
          </p:cNvSpPr>
          <p:nvPr>
            <p:ph type="subTitle" idx="1" hasCustomPrompt="1"/>
          </p:nvPr>
        </p:nvSpPr>
        <p:spPr>
          <a:xfrm>
            <a:off x="609600" y="4572000"/>
            <a:ext cx="7721600" cy="457200"/>
          </a:xfrm>
        </p:spPr>
        <p:txBody>
          <a:bodyPr>
            <a:normAutofit/>
          </a:bodyPr>
          <a:lstStyle>
            <a:lvl1pPr marL="0" indent="0" algn="l">
              <a:buNone/>
              <a:defRPr sz="1500">
                <a:solidFill>
                  <a:schemeClr val="bg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subtitle - Limit it to just one line only</a:t>
            </a:r>
          </a:p>
        </p:txBody>
      </p:sp>
      <p:sp>
        <p:nvSpPr>
          <p:cNvPr id="7" name="TextBox 6"/>
          <p:cNvSpPr txBox="1"/>
          <p:nvPr/>
        </p:nvSpPr>
        <p:spPr>
          <a:xfrm>
            <a:off x="609600" y="6477000"/>
            <a:ext cx="1404552" cy="230832"/>
          </a:xfrm>
          <a:prstGeom prst="rect">
            <a:avLst/>
          </a:prstGeom>
          <a:noFill/>
        </p:spPr>
        <p:txBody>
          <a:bodyPr wrap="none" rtlCol="0">
            <a:spAutoFit/>
          </a:bodyPr>
          <a:lstStyle/>
          <a:p>
            <a:pPr defTabSz="1219170"/>
            <a:r>
              <a:rPr lang="en-US" sz="900" dirty="0">
                <a:solidFill>
                  <a:prstClr val="white">
                    <a:lumMod val="65000"/>
                  </a:prstClr>
                </a:solidFill>
                <a:cs typeface="Arial" pitchFamily="34" charset="0"/>
              </a:rPr>
              <a:t>© Mindtree limited 2015</a:t>
            </a:r>
          </a:p>
        </p:txBody>
      </p:sp>
      <p:pic>
        <p:nvPicPr>
          <p:cNvPr id="1026" name="Picture 2" descr="D:\MT - Marketing\Corporate\Brand Council\VI\Final Guidelines\MT_Logo_Artwork\Regular_Size\RGB\Positive\MT_Logo_Reg_Full_Pos_Tag_RGB.pn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609600" y="832104"/>
            <a:ext cx="2447925" cy="77152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321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3" name="Content Placeholder 2"/>
          <p:cNvSpPr>
            <a:spLocks noGrp="1"/>
          </p:cNvSpPr>
          <p:nvPr>
            <p:ph idx="1"/>
          </p:nvPr>
        </p:nvSpPr>
        <p:spPr>
          <a:xfrm>
            <a:off x="572085" y="1371601"/>
            <a:ext cx="10972800" cy="1637371"/>
          </a:xfrm>
        </p:spPr>
        <p:txBody>
          <a:bodyPr wrap="square">
            <a:spAutoFit/>
          </a:bodyPr>
          <a:lstStyle>
            <a:lvl1pPr>
              <a:lnSpc>
                <a:spcPct val="120000"/>
              </a:lnSpc>
              <a:spcBef>
                <a:spcPts val="840"/>
              </a:spcBef>
              <a:defRPr sz="1800"/>
            </a:lvl1pPr>
            <a:lvl2pPr>
              <a:lnSpc>
                <a:spcPct val="120000"/>
              </a:lnSpc>
              <a:spcBef>
                <a:spcPts val="840"/>
              </a:spcBef>
              <a:defRPr sz="1800"/>
            </a:lvl2pPr>
            <a:lvl3pPr marL="457189" indent="-228594">
              <a:lnSpc>
                <a:spcPct val="120000"/>
              </a:lnSpc>
              <a:spcBef>
                <a:spcPts val="840"/>
              </a:spcBef>
              <a:buSzPct val="80000"/>
              <a:buFont typeface="Arial" panose="020B0604020202020204" pitchFamily="34" charset="0"/>
              <a:buChar char="–"/>
              <a:defRPr sz="1800"/>
            </a:lvl3pPr>
            <a:lvl4pPr>
              <a:lnSpc>
                <a:spcPct val="120000"/>
              </a:lnSpc>
              <a:spcBef>
                <a:spcPts val="840"/>
              </a:spcBef>
              <a:defRPr sz="1800"/>
            </a:lvl4pPr>
            <a:lvl5pPr>
              <a:lnSpc>
                <a:spcPct val="120000"/>
              </a:lnSpc>
              <a:spcBef>
                <a:spcPts val="840"/>
              </a:spcBef>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rgbClr val="000000"/>
                </a:solidFill>
                <a:latin typeface="Arial" pitchFamily="34" charset="0"/>
                <a:cs typeface="Arial" pitchFamily="34" charset="0"/>
              </a:defRPr>
            </a:lvl1pPr>
          </a:lstStyle>
          <a:p>
            <a:fld id="{2CF02FA9-8CAD-4C87-B028-31481A2E0525}" type="slidenum">
              <a:rPr lang="en-US" smtClean="0"/>
              <a:pPr/>
              <a:t>‹#›</a:t>
            </a:fld>
            <a:endParaRPr lang="en-US" dirty="0"/>
          </a:p>
        </p:txBody>
      </p:sp>
    </p:spTree>
    <p:extLst>
      <p:ext uri="{BB962C8B-B14F-4D97-AF65-F5344CB8AC3E}">
        <p14:creationId xmlns:p14="http://schemas.microsoft.com/office/powerpoint/2010/main" val="176079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843" y="2209800"/>
            <a:ext cx="6908800" cy="639763"/>
          </a:xfrm>
        </p:spPr>
        <p:txBody>
          <a:bodyPr/>
          <a:lstStyle>
            <a:lvl1pPr>
              <a:defRPr/>
            </a:lvl1pPr>
          </a:lstStyle>
          <a:p>
            <a:r>
              <a:rPr lang="en-US" dirty="0"/>
              <a:t>Section header </a:t>
            </a:r>
          </a:p>
        </p:txBody>
      </p:sp>
      <p:pic>
        <p:nvPicPr>
          <p:cNvPr id="4"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23669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609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Content Placeholder 3"/>
          <p:cNvSpPr>
            <a:spLocks noGrp="1"/>
          </p:cNvSpPr>
          <p:nvPr>
            <p:ph sz="half" idx="2" hasCustomPrompt="1"/>
          </p:nvPr>
        </p:nvSpPr>
        <p:spPr>
          <a:xfrm>
            <a:off x="6197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9"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18302158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609600" y="1535113"/>
            <a:ext cx="5386917" cy="639763"/>
          </a:xfrm>
        </p:spPr>
        <p:txBody>
          <a:bodyPr anchor="b">
            <a:normAutofit/>
          </a:bodyPr>
          <a:lstStyle>
            <a:lvl1pPr marL="0" indent="0">
              <a:buNone/>
              <a:defRPr sz="21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609600" y="2174877"/>
            <a:ext cx="5386917"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6193369" y="1535113"/>
            <a:ext cx="5389033" cy="639763"/>
          </a:xfrm>
        </p:spPr>
        <p:txBody>
          <a:bodyPr anchor="b">
            <a:normAutofit/>
          </a:bodyPr>
          <a:lstStyle>
            <a:lvl1pPr marL="0" indent="0">
              <a:buNone/>
              <a:defRPr sz="21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93369" y="2174877"/>
            <a:ext cx="5389033"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11" name="Slide Number Placeholder 5"/>
          <p:cNvSpPr>
            <a:spLocks noGrp="1"/>
          </p:cNvSpPr>
          <p:nvPr>
            <p:ph type="sldNum" sz="quarter" idx="10"/>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
        <p:nvSpPr>
          <p:cNvPr id="8" name="TextBox 7"/>
          <p:cNvSpPr txBox="1"/>
          <p:nvPr/>
        </p:nvSpPr>
        <p:spPr>
          <a:xfrm>
            <a:off x="5104232" y="6474769"/>
            <a:ext cx="1689886" cy="196208"/>
          </a:xfrm>
          <a:prstGeom prst="rect">
            <a:avLst/>
          </a:prstGeom>
          <a:noFill/>
        </p:spPr>
        <p:txBody>
          <a:bodyPr wrap="none" rtlCol="0">
            <a:spAutoFit/>
          </a:bodyPr>
          <a:lstStyle/>
          <a:p>
            <a:pPr defTabSz="1219170"/>
            <a:r>
              <a:rPr lang="en-US" sz="675"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269875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3031301"/>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7"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1059882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
        <p:nvSpPr>
          <p:cNvPr id="3" name="Rectangle 2"/>
          <p:cNvSpPr/>
          <p:nvPr userDrawn="1"/>
        </p:nvSpPr>
        <p:spPr>
          <a:xfrm>
            <a:off x="304800" y="60960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9170"/>
            <a:endParaRPr lang="en-US" sz="1400" dirty="0">
              <a:solidFill>
                <a:srgbClr val="4D4F53"/>
              </a:solidFill>
              <a:cs typeface="Arial" pitchFamily="34" charset="0"/>
            </a:endParaRPr>
          </a:p>
        </p:txBody>
      </p:sp>
    </p:spTree>
    <p:extLst>
      <p:ext uri="{BB962C8B-B14F-4D97-AF65-F5344CB8AC3E}">
        <p14:creationId xmlns:p14="http://schemas.microsoft.com/office/powerpoint/2010/main" val="38419834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73049"/>
            <a:ext cx="4011084" cy="1162051"/>
          </a:xfrm>
        </p:spPr>
        <p:txBody>
          <a:bodyPr anchor="b"/>
          <a:lstStyle>
            <a:lvl1pPr algn="l">
              <a:defRPr sz="2000" b="1"/>
            </a:lvl1pPr>
          </a:lstStyle>
          <a:p>
            <a:r>
              <a:rPr lang="en-US" dirty="0"/>
              <a:t>Click to edit master title style</a:t>
            </a:r>
          </a:p>
        </p:txBody>
      </p:sp>
      <p:sp>
        <p:nvSpPr>
          <p:cNvPr id="3" name="Content Placeholder 2"/>
          <p:cNvSpPr>
            <a:spLocks noGrp="1"/>
          </p:cNvSpPr>
          <p:nvPr>
            <p:ph idx="1" hasCustomPrompt="1"/>
          </p:nvPr>
        </p:nvSpPr>
        <p:spPr>
          <a:xfrm>
            <a:off x="4766733" y="273053"/>
            <a:ext cx="6815667" cy="5853113"/>
          </a:xfrm>
        </p:spPr>
        <p:txBody>
          <a:bodyPr vert="horz" wrap="square" lIns="0" tIns="0" rIns="0" bIns="0" rtlCol="0">
            <a:noAutofit/>
          </a:bodyPr>
          <a:lstStyle>
            <a:lvl1pPr>
              <a:defRPr lang="en-US" sz="2100" dirty="0" smtClean="0"/>
            </a:lvl1pPr>
            <a:lvl2pPr>
              <a:defRPr lang="en-US" sz="2100" dirty="0" smtClean="0"/>
            </a:lvl2pPr>
            <a:lvl3pPr>
              <a:defRPr lang="en-US" sz="2100" dirty="0" smtClean="0"/>
            </a:lvl3pPr>
            <a:lvl4pPr>
              <a:defRPr lang="en-US" sz="2100"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Text Placeholder 3"/>
          <p:cNvSpPr>
            <a:spLocks noGrp="1"/>
          </p:cNvSpPr>
          <p:nvPr>
            <p:ph type="body" sz="half" idx="2" hasCustomPrompt="1"/>
          </p:nvPr>
        </p:nvSpPr>
        <p:spPr>
          <a:xfrm>
            <a:off x="609602" y="1435102"/>
            <a:ext cx="4011084" cy="25853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 master text styles</a:t>
            </a:r>
          </a:p>
        </p:txBody>
      </p:sp>
      <p:sp>
        <p:nvSpPr>
          <p:cNvPr id="10"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4353661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717" y="4800600"/>
            <a:ext cx="7315200" cy="566739"/>
          </a:xfrm>
        </p:spPr>
        <p:txBody>
          <a:bodyPr anchor="b">
            <a:normAutofit/>
          </a:bodyPr>
          <a:lstStyle>
            <a:lvl1pPr algn="l">
              <a:defRPr sz="18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dirty="0"/>
              <a:t>Click icon to add picture</a:t>
            </a:r>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34858855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910321" y="1371601"/>
            <a:ext cx="2634567" cy="16373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37597643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98631" y="274640"/>
            <a:ext cx="163737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42767310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losing Slide Layout">
    <p:spTree>
      <p:nvGrpSpPr>
        <p:cNvPr id="1" name=""/>
        <p:cNvGrpSpPr/>
        <p:nvPr/>
      </p:nvGrpSpPr>
      <p:grpSpPr>
        <a:xfrm>
          <a:off x="0" y="0"/>
          <a:ext cx="0" cy="0"/>
          <a:chOff x="0" y="0"/>
          <a:chExt cx="0" cy="0"/>
        </a:xfrm>
      </p:grpSpPr>
      <p:grpSp>
        <p:nvGrpSpPr>
          <p:cNvPr id="6" name="Group 5"/>
          <p:cNvGrpSpPr/>
          <p:nvPr userDrawn="1"/>
        </p:nvGrpSpPr>
        <p:grpSpPr>
          <a:xfrm>
            <a:off x="8128000" y="5257801"/>
            <a:ext cx="3559811" cy="844905"/>
            <a:chOff x="1452563" y="5010050"/>
            <a:chExt cx="7246937" cy="1717675"/>
          </a:xfrm>
        </p:grpSpPr>
        <p:sp>
          <p:nvSpPr>
            <p:cNvPr id="7" name="Freeform 5"/>
            <p:cNvSpPr>
              <a:spLocks noEditPoints="1"/>
            </p:cNvSpPr>
            <p:nvPr/>
          </p:nvSpPr>
          <p:spPr bwMode="auto">
            <a:xfrm>
              <a:off x="3711575" y="5357713"/>
              <a:ext cx="4987925" cy="1025525"/>
            </a:xfrm>
            <a:custGeom>
              <a:avLst/>
              <a:gdLst>
                <a:gd name="T0" fmla="*/ 1039 w 1328"/>
                <a:gd name="T1" fmla="*/ 188 h 272"/>
                <a:gd name="T2" fmla="*/ 1125 w 1328"/>
                <a:gd name="T3" fmla="*/ 235 h 272"/>
                <a:gd name="T4" fmla="*/ 1136 w 1328"/>
                <a:gd name="T5" fmla="*/ 259 h 272"/>
                <a:gd name="T6" fmla="*/ 1007 w 1328"/>
                <a:gd name="T7" fmla="*/ 164 h 272"/>
                <a:gd name="T8" fmla="*/ 1150 w 1328"/>
                <a:gd name="T9" fmla="*/ 175 h 272"/>
                <a:gd name="T10" fmla="*/ 1039 w 1328"/>
                <a:gd name="T11" fmla="*/ 159 h 272"/>
                <a:gd name="T12" fmla="*/ 1119 w 1328"/>
                <a:gd name="T13" fmla="*/ 156 h 272"/>
                <a:gd name="T14" fmla="*/ 1217 w 1328"/>
                <a:gd name="T15" fmla="*/ 188 h 272"/>
                <a:gd name="T16" fmla="*/ 1303 w 1328"/>
                <a:gd name="T17" fmla="*/ 235 h 272"/>
                <a:gd name="T18" fmla="*/ 1314 w 1328"/>
                <a:gd name="T19" fmla="*/ 259 h 272"/>
                <a:gd name="T20" fmla="*/ 1185 w 1328"/>
                <a:gd name="T21" fmla="*/ 164 h 272"/>
                <a:gd name="T22" fmla="*/ 1328 w 1328"/>
                <a:gd name="T23" fmla="*/ 175 h 272"/>
                <a:gd name="T24" fmla="*/ 1217 w 1328"/>
                <a:gd name="T25" fmla="*/ 159 h 272"/>
                <a:gd name="T26" fmla="*/ 1297 w 1328"/>
                <a:gd name="T27" fmla="*/ 156 h 272"/>
                <a:gd name="T28" fmla="*/ 195 w 1328"/>
                <a:gd name="T29" fmla="*/ 9 h 272"/>
                <a:gd name="T30" fmla="*/ 16 w 1328"/>
                <a:gd name="T31" fmla="*/ 0 h 272"/>
                <a:gd name="T32" fmla="*/ 15 w 1328"/>
                <a:gd name="T33" fmla="*/ 272 h 272"/>
                <a:gd name="T34" fmla="*/ 98 w 1328"/>
                <a:gd name="T35" fmla="*/ 217 h 272"/>
                <a:gd name="T36" fmla="*/ 195 w 1328"/>
                <a:gd name="T37" fmla="*/ 73 h 272"/>
                <a:gd name="T38" fmla="*/ 226 w 1328"/>
                <a:gd name="T39" fmla="*/ 257 h 272"/>
                <a:gd name="T40" fmla="*/ 297 w 1328"/>
                <a:gd name="T41" fmla="*/ 7 h 272"/>
                <a:gd name="T42" fmla="*/ 316 w 1328"/>
                <a:gd name="T43" fmla="*/ 26 h 272"/>
                <a:gd name="T44" fmla="*/ 297 w 1328"/>
                <a:gd name="T45" fmla="*/ 84 h 272"/>
                <a:gd name="T46" fmla="*/ 297 w 1328"/>
                <a:gd name="T47" fmla="*/ 272 h 272"/>
                <a:gd name="T48" fmla="*/ 513 w 1328"/>
                <a:gd name="T49" fmla="*/ 150 h 272"/>
                <a:gd name="T50" fmla="*/ 368 w 1328"/>
                <a:gd name="T51" fmla="*/ 86 h 272"/>
                <a:gd name="T52" fmla="*/ 370 w 1328"/>
                <a:gd name="T53" fmla="*/ 133 h 272"/>
                <a:gd name="T54" fmla="*/ 402 w 1328"/>
                <a:gd name="T55" fmla="*/ 256 h 272"/>
                <a:gd name="T56" fmla="*/ 481 w 1328"/>
                <a:gd name="T57" fmla="*/ 153 h 272"/>
                <a:gd name="T58" fmla="*/ 513 w 1328"/>
                <a:gd name="T59" fmla="*/ 256 h 272"/>
                <a:gd name="T60" fmla="*/ 625 w 1328"/>
                <a:gd name="T61" fmla="*/ 272 h 272"/>
                <a:gd name="T62" fmla="*/ 623 w 1328"/>
                <a:gd name="T63" fmla="*/ 84 h 272"/>
                <a:gd name="T64" fmla="*/ 683 w 1328"/>
                <a:gd name="T65" fmla="*/ 6 h 272"/>
                <a:gd name="T66" fmla="*/ 715 w 1328"/>
                <a:gd name="T67" fmla="*/ 258 h 272"/>
                <a:gd name="T68" fmla="*/ 629 w 1328"/>
                <a:gd name="T69" fmla="*/ 111 h 272"/>
                <a:gd name="T70" fmla="*/ 630 w 1328"/>
                <a:gd name="T71" fmla="*/ 244 h 272"/>
                <a:gd name="T72" fmla="*/ 837 w 1328"/>
                <a:gd name="T73" fmla="*/ 270 h 272"/>
                <a:gd name="T74" fmla="*/ 830 w 1328"/>
                <a:gd name="T75" fmla="*/ 241 h 272"/>
                <a:gd name="T76" fmla="*/ 837 w 1328"/>
                <a:gd name="T77" fmla="*/ 113 h 272"/>
                <a:gd name="T78" fmla="*/ 795 w 1328"/>
                <a:gd name="T79" fmla="*/ 86 h 272"/>
                <a:gd name="T80" fmla="*/ 763 w 1328"/>
                <a:gd name="T81" fmla="*/ 48 h 272"/>
                <a:gd name="T82" fmla="*/ 734 w 1328"/>
                <a:gd name="T83" fmla="*/ 100 h 272"/>
                <a:gd name="T84" fmla="*/ 763 w 1328"/>
                <a:gd name="T85" fmla="*/ 191 h 272"/>
                <a:gd name="T86" fmla="*/ 887 w 1328"/>
                <a:gd name="T87" fmla="*/ 86 h 272"/>
                <a:gd name="T88" fmla="*/ 889 w 1328"/>
                <a:gd name="T89" fmla="*/ 133 h 272"/>
                <a:gd name="T90" fmla="*/ 921 w 1328"/>
                <a:gd name="T91" fmla="*/ 256 h 272"/>
                <a:gd name="T92" fmla="*/ 962 w 1328"/>
                <a:gd name="T93" fmla="*/ 114 h 272"/>
                <a:gd name="T94" fmla="*/ 999 w 1328"/>
                <a:gd name="T95" fmla="*/ 101 h 272"/>
                <a:gd name="T96" fmla="*/ 887 w 1328"/>
                <a:gd name="T97" fmla="*/ 8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272">
                  <a:moveTo>
                    <a:pt x="1150" y="175"/>
                  </a:moveTo>
                  <a:cubicBezTo>
                    <a:pt x="1150" y="182"/>
                    <a:pt x="1145" y="188"/>
                    <a:pt x="1138" y="188"/>
                  </a:cubicBezTo>
                  <a:cubicBezTo>
                    <a:pt x="1039" y="188"/>
                    <a:pt x="1039" y="188"/>
                    <a:pt x="1039" y="188"/>
                  </a:cubicBezTo>
                  <a:cubicBezTo>
                    <a:pt x="1039" y="193"/>
                    <a:pt x="1039" y="193"/>
                    <a:pt x="1039" y="193"/>
                  </a:cubicBezTo>
                  <a:cubicBezTo>
                    <a:pt x="1039" y="222"/>
                    <a:pt x="1050" y="245"/>
                    <a:pt x="1080" y="245"/>
                  </a:cubicBezTo>
                  <a:cubicBezTo>
                    <a:pt x="1097" y="245"/>
                    <a:pt x="1109" y="242"/>
                    <a:pt x="1125" y="235"/>
                  </a:cubicBezTo>
                  <a:cubicBezTo>
                    <a:pt x="1127" y="234"/>
                    <a:pt x="1129" y="233"/>
                    <a:pt x="1131" y="233"/>
                  </a:cubicBezTo>
                  <a:cubicBezTo>
                    <a:pt x="1138" y="233"/>
                    <a:pt x="1143" y="240"/>
                    <a:pt x="1143" y="247"/>
                  </a:cubicBezTo>
                  <a:cubicBezTo>
                    <a:pt x="1143" y="253"/>
                    <a:pt x="1141" y="256"/>
                    <a:pt x="1136" y="259"/>
                  </a:cubicBezTo>
                  <a:cubicBezTo>
                    <a:pt x="1120" y="269"/>
                    <a:pt x="1097" y="272"/>
                    <a:pt x="1079" y="272"/>
                  </a:cubicBezTo>
                  <a:cubicBezTo>
                    <a:pt x="1030" y="272"/>
                    <a:pt x="1007" y="238"/>
                    <a:pt x="1007" y="192"/>
                  </a:cubicBezTo>
                  <a:cubicBezTo>
                    <a:pt x="1007" y="164"/>
                    <a:pt x="1007" y="164"/>
                    <a:pt x="1007" y="164"/>
                  </a:cubicBezTo>
                  <a:cubicBezTo>
                    <a:pt x="1007" y="118"/>
                    <a:pt x="1031" y="84"/>
                    <a:pt x="1079" y="84"/>
                  </a:cubicBezTo>
                  <a:cubicBezTo>
                    <a:pt x="1127" y="84"/>
                    <a:pt x="1150" y="114"/>
                    <a:pt x="1150" y="160"/>
                  </a:cubicBezTo>
                  <a:lnTo>
                    <a:pt x="1150" y="175"/>
                  </a:lnTo>
                  <a:close/>
                  <a:moveTo>
                    <a:pt x="1119" y="156"/>
                  </a:moveTo>
                  <a:cubicBezTo>
                    <a:pt x="1119" y="129"/>
                    <a:pt x="1110" y="110"/>
                    <a:pt x="1079" y="110"/>
                  </a:cubicBezTo>
                  <a:cubicBezTo>
                    <a:pt x="1051" y="110"/>
                    <a:pt x="1039" y="132"/>
                    <a:pt x="1039" y="159"/>
                  </a:cubicBezTo>
                  <a:cubicBezTo>
                    <a:pt x="1039" y="162"/>
                    <a:pt x="1039" y="162"/>
                    <a:pt x="1039" y="162"/>
                  </a:cubicBezTo>
                  <a:cubicBezTo>
                    <a:pt x="1119" y="162"/>
                    <a:pt x="1119" y="162"/>
                    <a:pt x="1119" y="162"/>
                  </a:cubicBezTo>
                  <a:lnTo>
                    <a:pt x="1119" y="156"/>
                  </a:lnTo>
                  <a:close/>
                  <a:moveTo>
                    <a:pt x="1328" y="175"/>
                  </a:moveTo>
                  <a:cubicBezTo>
                    <a:pt x="1328" y="182"/>
                    <a:pt x="1323" y="188"/>
                    <a:pt x="1316" y="188"/>
                  </a:cubicBezTo>
                  <a:cubicBezTo>
                    <a:pt x="1217" y="188"/>
                    <a:pt x="1217" y="188"/>
                    <a:pt x="1217" y="188"/>
                  </a:cubicBezTo>
                  <a:cubicBezTo>
                    <a:pt x="1217" y="193"/>
                    <a:pt x="1217" y="193"/>
                    <a:pt x="1217" y="193"/>
                  </a:cubicBezTo>
                  <a:cubicBezTo>
                    <a:pt x="1217" y="222"/>
                    <a:pt x="1228" y="245"/>
                    <a:pt x="1258" y="245"/>
                  </a:cubicBezTo>
                  <a:cubicBezTo>
                    <a:pt x="1276" y="245"/>
                    <a:pt x="1287" y="242"/>
                    <a:pt x="1303" y="235"/>
                  </a:cubicBezTo>
                  <a:cubicBezTo>
                    <a:pt x="1305" y="234"/>
                    <a:pt x="1307" y="233"/>
                    <a:pt x="1309" y="233"/>
                  </a:cubicBezTo>
                  <a:cubicBezTo>
                    <a:pt x="1316" y="233"/>
                    <a:pt x="1322" y="240"/>
                    <a:pt x="1322" y="247"/>
                  </a:cubicBezTo>
                  <a:cubicBezTo>
                    <a:pt x="1322" y="253"/>
                    <a:pt x="1319" y="256"/>
                    <a:pt x="1314" y="259"/>
                  </a:cubicBezTo>
                  <a:cubicBezTo>
                    <a:pt x="1298" y="269"/>
                    <a:pt x="1275" y="272"/>
                    <a:pt x="1257" y="272"/>
                  </a:cubicBezTo>
                  <a:cubicBezTo>
                    <a:pt x="1208" y="272"/>
                    <a:pt x="1185" y="238"/>
                    <a:pt x="1185" y="192"/>
                  </a:cubicBezTo>
                  <a:cubicBezTo>
                    <a:pt x="1185" y="164"/>
                    <a:pt x="1185" y="164"/>
                    <a:pt x="1185" y="164"/>
                  </a:cubicBezTo>
                  <a:cubicBezTo>
                    <a:pt x="1185" y="118"/>
                    <a:pt x="1209" y="84"/>
                    <a:pt x="1257" y="84"/>
                  </a:cubicBezTo>
                  <a:cubicBezTo>
                    <a:pt x="1305" y="84"/>
                    <a:pt x="1328" y="114"/>
                    <a:pt x="1328" y="160"/>
                  </a:cubicBezTo>
                  <a:lnTo>
                    <a:pt x="1328" y="175"/>
                  </a:lnTo>
                  <a:close/>
                  <a:moveTo>
                    <a:pt x="1297" y="156"/>
                  </a:moveTo>
                  <a:cubicBezTo>
                    <a:pt x="1297" y="129"/>
                    <a:pt x="1288" y="110"/>
                    <a:pt x="1257" y="110"/>
                  </a:cubicBezTo>
                  <a:cubicBezTo>
                    <a:pt x="1230" y="110"/>
                    <a:pt x="1217" y="132"/>
                    <a:pt x="1217" y="159"/>
                  </a:cubicBezTo>
                  <a:cubicBezTo>
                    <a:pt x="1217" y="162"/>
                    <a:pt x="1217" y="162"/>
                    <a:pt x="1217" y="162"/>
                  </a:cubicBezTo>
                  <a:cubicBezTo>
                    <a:pt x="1297" y="162"/>
                    <a:pt x="1297" y="162"/>
                    <a:pt x="1297" y="162"/>
                  </a:cubicBezTo>
                  <a:lnTo>
                    <a:pt x="1297" y="156"/>
                  </a:lnTo>
                  <a:close/>
                  <a:moveTo>
                    <a:pt x="226" y="15"/>
                  </a:moveTo>
                  <a:cubicBezTo>
                    <a:pt x="226" y="6"/>
                    <a:pt x="219" y="0"/>
                    <a:pt x="210" y="0"/>
                  </a:cubicBezTo>
                  <a:cubicBezTo>
                    <a:pt x="203" y="0"/>
                    <a:pt x="198" y="3"/>
                    <a:pt x="195" y="9"/>
                  </a:cubicBezTo>
                  <a:cubicBezTo>
                    <a:pt x="113" y="180"/>
                    <a:pt x="113" y="180"/>
                    <a:pt x="113" y="180"/>
                  </a:cubicBezTo>
                  <a:cubicBezTo>
                    <a:pt x="32" y="10"/>
                    <a:pt x="32" y="10"/>
                    <a:pt x="32" y="10"/>
                  </a:cubicBezTo>
                  <a:cubicBezTo>
                    <a:pt x="29" y="3"/>
                    <a:pt x="23" y="0"/>
                    <a:pt x="16" y="0"/>
                  </a:cubicBezTo>
                  <a:cubicBezTo>
                    <a:pt x="7" y="0"/>
                    <a:pt x="0" y="6"/>
                    <a:pt x="0" y="15"/>
                  </a:cubicBezTo>
                  <a:cubicBezTo>
                    <a:pt x="0" y="257"/>
                    <a:pt x="0" y="257"/>
                    <a:pt x="0" y="257"/>
                  </a:cubicBezTo>
                  <a:cubicBezTo>
                    <a:pt x="0" y="265"/>
                    <a:pt x="7" y="272"/>
                    <a:pt x="15" y="272"/>
                  </a:cubicBezTo>
                  <a:cubicBezTo>
                    <a:pt x="23" y="272"/>
                    <a:pt x="30" y="265"/>
                    <a:pt x="30" y="257"/>
                  </a:cubicBezTo>
                  <a:cubicBezTo>
                    <a:pt x="30" y="74"/>
                    <a:pt x="30" y="74"/>
                    <a:pt x="30" y="74"/>
                  </a:cubicBezTo>
                  <a:cubicBezTo>
                    <a:pt x="98" y="217"/>
                    <a:pt x="98" y="217"/>
                    <a:pt x="98" y="217"/>
                  </a:cubicBezTo>
                  <a:cubicBezTo>
                    <a:pt x="101" y="223"/>
                    <a:pt x="106" y="226"/>
                    <a:pt x="113" y="226"/>
                  </a:cubicBezTo>
                  <a:cubicBezTo>
                    <a:pt x="119" y="226"/>
                    <a:pt x="125" y="223"/>
                    <a:pt x="128" y="217"/>
                  </a:cubicBezTo>
                  <a:cubicBezTo>
                    <a:pt x="195" y="73"/>
                    <a:pt x="195" y="73"/>
                    <a:pt x="195" y="73"/>
                  </a:cubicBezTo>
                  <a:cubicBezTo>
                    <a:pt x="195" y="257"/>
                    <a:pt x="195" y="257"/>
                    <a:pt x="195" y="257"/>
                  </a:cubicBezTo>
                  <a:cubicBezTo>
                    <a:pt x="195" y="265"/>
                    <a:pt x="202" y="272"/>
                    <a:pt x="210" y="272"/>
                  </a:cubicBezTo>
                  <a:cubicBezTo>
                    <a:pt x="219" y="272"/>
                    <a:pt x="226" y="265"/>
                    <a:pt x="226" y="257"/>
                  </a:cubicBezTo>
                  <a:lnTo>
                    <a:pt x="226" y="15"/>
                  </a:lnTo>
                  <a:close/>
                  <a:moveTo>
                    <a:pt x="316" y="26"/>
                  </a:moveTo>
                  <a:cubicBezTo>
                    <a:pt x="316" y="15"/>
                    <a:pt x="308" y="7"/>
                    <a:pt x="297" y="7"/>
                  </a:cubicBezTo>
                  <a:cubicBezTo>
                    <a:pt x="287" y="7"/>
                    <a:pt x="279" y="16"/>
                    <a:pt x="279" y="26"/>
                  </a:cubicBezTo>
                  <a:cubicBezTo>
                    <a:pt x="279" y="36"/>
                    <a:pt x="287" y="44"/>
                    <a:pt x="297" y="44"/>
                  </a:cubicBezTo>
                  <a:cubicBezTo>
                    <a:pt x="308" y="44"/>
                    <a:pt x="316" y="36"/>
                    <a:pt x="316" y="26"/>
                  </a:cubicBezTo>
                  <a:close/>
                  <a:moveTo>
                    <a:pt x="313" y="256"/>
                  </a:moveTo>
                  <a:cubicBezTo>
                    <a:pt x="313" y="100"/>
                    <a:pt x="313" y="100"/>
                    <a:pt x="313" y="100"/>
                  </a:cubicBezTo>
                  <a:cubicBezTo>
                    <a:pt x="313" y="91"/>
                    <a:pt x="306" y="84"/>
                    <a:pt x="297" y="84"/>
                  </a:cubicBezTo>
                  <a:cubicBezTo>
                    <a:pt x="289" y="84"/>
                    <a:pt x="282" y="91"/>
                    <a:pt x="282" y="100"/>
                  </a:cubicBezTo>
                  <a:cubicBezTo>
                    <a:pt x="282" y="256"/>
                    <a:pt x="282" y="256"/>
                    <a:pt x="282" y="256"/>
                  </a:cubicBezTo>
                  <a:cubicBezTo>
                    <a:pt x="282" y="265"/>
                    <a:pt x="288" y="272"/>
                    <a:pt x="297" y="272"/>
                  </a:cubicBezTo>
                  <a:cubicBezTo>
                    <a:pt x="306" y="272"/>
                    <a:pt x="313" y="265"/>
                    <a:pt x="313" y="256"/>
                  </a:cubicBezTo>
                  <a:close/>
                  <a:moveTo>
                    <a:pt x="513" y="256"/>
                  </a:moveTo>
                  <a:cubicBezTo>
                    <a:pt x="513" y="150"/>
                    <a:pt x="513" y="150"/>
                    <a:pt x="513" y="150"/>
                  </a:cubicBezTo>
                  <a:cubicBezTo>
                    <a:pt x="513" y="110"/>
                    <a:pt x="497" y="84"/>
                    <a:pt x="453" y="84"/>
                  </a:cubicBezTo>
                  <a:cubicBezTo>
                    <a:pt x="432" y="84"/>
                    <a:pt x="411" y="89"/>
                    <a:pt x="396" y="106"/>
                  </a:cubicBezTo>
                  <a:cubicBezTo>
                    <a:pt x="391" y="94"/>
                    <a:pt x="381" y="86"/>
                    <a:pt x="368" y="86"/>
                  </a:cubicBezTo>
                  <a:cubicBezTo>
                    <a:pt x="360" y="86"/>
                    <a:pt x="353" y="90"/>
                    <a:pt x="353" y="98"/>
                  </a:cubicBezTo>
                  <a:cubicBezTo>
                    <a:pt x="352" y="105"/>
                    <a:pt x="355" y="108"/>
                    <a:pt x="362" y="112"/>
                  </a:cubicBezTo>
                  <a:cubicBezTo>
                    <a:pt x="367" y="115"/>
                    <a:pt x="370" y="123"/>
                    <a:pt x="370" y="133"/>
                  </a:cubicBezTo>
                  <a:cubicBezTo>
                    <a:pt x="370" y="256"/>
                    <a:pt x="370" y="256"/>
                    <a:pt x="370" y="256"/>
                  </a:cubicBezTo>
                  <a:cubicBezTo>
                    <a:pt x="370" y="265"/>
                    <a:pt x="378" y="272"/>
                    <a:pt x="386" y="272"/>
                  </a:cubicBezTo>
                  <a:cubicBezTo>
                    <a:pt x="395" y="272"/>
                    <a:pt x="402" y="265"/>
                    <a:pt x="402" y="256"/>
                  </a:cubicBezTo>
                  <a:cubicBezTo>
                    <a:pt x="402" y="137"/>
                    <a:pt x="402" y="137"/>
                    <a:pt x="402" y="137"/>
                  </a:cubicBezTo>
                  <a:cubicBezTo>
                    <a:pt x="411" y="121"/>
                    <a:pt x="428" y="114"/>
                    <a:pt x="446" y="114"/>
                  </a:cubicBezTo>
                  <a:cubicBezTo>
                    <a:pt x="473" y="114"/>
                    <a:pt x="481" y="129"/>
                    <a:pt x="481" y="153"/>
                  </a:cubicBezTo>
                  <a:cubicBezTo>
                    <a:pt x="481" y="256"/>
                    <a:pt x="481" y="256"/>
                    <a:pt x="481" y="256"/>
                  </a:cubicBezTo>
                  <a:cubicBezTo>
                    <a:pt x="481" y="265"/>
                    <a:pt x="488" y="272"/>
                    <a:pt x="497" y="272"/>
                  </a:cubicBezTo>
                  <a:cubicBezTo>
                    <a:pt x="506" y="272"/>
                    <a:pt x="513" y="265"/>
                    <a:pt x="513" y="256"/>
                  </a:cubicBezTo>
                  <a:close/>
                  <a:moveTo>
                    <a:pt x="699" y="272"/>
                  </a:moveTo>
                  <a:cubicBezTo>
                    <a:pt x="689" y="272"/>
                    <a:pt x="678" y="265"/>
                    <a:pt x="673" y="256"/>
                  </a:cubicBezTo>
                  <a:cubicBezTo>
                    <a:pt x="659" y="266"/>
                    <a:pt x="642" y="272"/>
                    <a:pt x="625" y="272"/>
                  </a:cubicBezTo>
                  <a:cubicBezTo>
                    <a:pt x="577" y="272"/>
                    <a:pt x="558" y="244"/>
                    <a:pt x="558" y="198"/>
                  </a:cubicBezTo>
                  <a:cubicBezTo>
                    <a:pt x="558" y="165"/>
                    <a:pt x="558" y="165"/>
                    <a:pt x="558" y="165"/>
                  </a:cubicBezTo>
                  <a:cubicBezTo>
                    <a:pt x="558" y="121"/>
                    <a:pt x="572" y="84"/>
                    <a:pt x="623" y="84"/>
                  </a:cubicBezTo>
                  <a:cubicBezTo>
                    <a:pt x="638" y="84"/>
                    <a:pt x="654" y="89"/>
                    <a:pt x="667" y="98"/>
                  </a:cubicBezTo>
                  <a:cubicBezTo>
                    <a:pt x="667" y="22"/>
                    <a:pt x="667" y="22"/>
                    <a:pt x="667" y="22"/>
                  </a:cubicBezTo>
                  <a:cubicBezTo>
                    <a:pt x="667" y="13"/>
                    <a:pt x="674" y="6"/>
                    <a:pt x="683" y="6"/>
                  </a:cubicBezTo>
                  <a:cubicBezTo>
                    <a:pt x="691" y="6"/>
                    <a:pt x="698" y="13"/>
                    <a:pt x="698" y="22"/>
                  </a:cubicBezTo>
                  <a:cubicBezTo>
                    <a:pt x="698" y="225"/>
                    <a:pt x="698" y="225"/>
                    <a:pt x="698" y="225"/>
                  </a:cubicBezTo>
                  <a:cubicBezTo>
                    <a:pt x="698" y="254"/>
                    <a:pt x="715" y="242"/>
                    <a:pt x="715" y="258"/>
                  </a:cubicBezTo>
                  <a:cubicBezTo>
                    <a:pt x="715" y="268"/>
                    <a:pt x="708" y="272"/>
                    <a:pt x="699" y="272"/>
                  </a:cubicBezTo>
                  <a:close/>
                  <a:moveTo>
                    <a:pt x="667" y="128"/>
                  </a:moveTo>
                  <a:cubicBezTo>
                    <a:pt x="657" y="118"/>
                    <a:pt x="643" y="111"/>
                    <a:pt x="629" y="111"/>
                  </a:cubicBezTo>
                  <a:cubicBezTo>
                    <a:pt x="598" y="111"/>
                    <a:pt x="590" y="134"/>
                    <a:pt x="590" y="161"/>
                  </a:cubicBezTo>
                  <a:cubicBezTo>
                    <a:pt x="590" y="200"/>
                    <a:pt x="590" y="200"/>
                    <a:pt x="590" y="200"/>
                  </a:cubicBezTo>
                  <a:cubicBezTo>
                    <a:pt x="590" y="228"/>
                    <a:pt x="600" y="244"/>
                    <a:pt x="630" y="244"/>
                  </a:cubicBezTo>
                  <a:cubicBezTo>
                    <a:pt x="643" y="244"/>
                    <a:pt x="657" y="238"/>
                    <a:pt x="667" y="229"/>
                  </a:cubicBezTo>
                  <a:lnTo>
                    <a:pt x="667" y="128"/>
                  </a:lnTo>
                  <a:close/>
                  <a:moveTo>
                    <a:pt x="837" y="270"/>
                  </a:moveTo>
                  <a:cubicBezTo>
                    <a:pt x="845" y="270"/>
                    <a:pt x="852" y="263"/>
                    <a:pt x="852" y="255"/>
                  </a:cubicBezTo>
                  <a:cubicBezTo>
                    <a:pt x="852" y="247"/>
                    <a:pt x="845" y="241"/>
                    <a:pt x="837" y="241"/>
                  </a:cubicBezTo>
                  <a:cubicBezTo>
                    <a:pt x="830" y="241"/>
                    <a:pt x="830" y="241"/>
                    <a:pt x="830" y="241"/>
                  </a:cubicBezTo>
                  <a:cubicBezTo>
                    <a:pt x="796" y="241"/>
                    <a:pt x="795" y="219"/>
                    <a:pt x="795" y="191"/>
                  </a:cubicBezTo>
                  <a:cubicBezTo>
                    <a:pt x="795" y="113"/>
                    <a:pt x="795" y="113"/>
                    <a:pt x="795" y="113"/>
                  </a:cubicBezTo>
                  <a:cubicBezTo>
                    <a:pt x="837" y="113"/>
                    <a:pt x="837" y="113"/>
                    <a:pt x="837" y="113"/>
                  </a:cubicBezTo>
                  <a:cubicBezTo>
                    <a:pt x="845" y="113"/>
                    <a:pt x="851" y="107"/>
                    <a:pt x="851" y="100"/>
                  </a:cubicBezTo>
                  <a:cubicBezTo>
                    <a:pt x="851" y="92"/>
                    <a:pt x="845" y="86"/>
                    <a:pt x="837" y="86"/>
                  </a:cubicBezTo>
                  <a:cubicBezTo>
                    <a:pt x="795" y="86"/>
                    <a:pt x="795" y="86"/>
                    <a:pt x="795" y="86"/>
                  </a:cubicBezTo>
                  <a:cubicBezTo>
                    <a:pt x="795" y="48"/>
                    <a:pt x="795" y="48"/>
                    <a:pt x="795" y="48"/>
                  </a:cubicBezTo>
                  <a:cubicBezTo>
                    <a:pt x="795" y="40"/>
                    <a:pt x="788" y="32"/>
                    <a:pt x="779" y="32"/>
                  </a:cubicBezTo>
                  <a:cubicBezTo>
                    <a:pt x="770" y="32"/>
                    <a:pt x="763" y="40"/>
                    <a:pt x="763" y="48"/>
                  </a:cubicBezTo>
                  <a:cubicBezTo>
                    <a:pt x="763" y="86"/>
                    <a:pt x="763" y="86"/>
                    <a:pt x="763" y="86"/>
                  </a:cubicBezTo>
                  <a:cubicBezTo>
                    <a:pt x="748" y="86"/>
                    <a:pt x="748" y="86"/>
                    <a:pt x="748" y="86"/>
                  </a:cubicBezTo>
                  <a:cubicBezTo>
                    <a:pt x="740" y="86"/>
                    <a:pt x="734" y="92"/>
                    <a:pt x="734" y="100"/>
                  </a:cubicBezTo>
                  <a:cubicBezTo>
                    <a:pt x="734" y="107"/>
                    <a:pt x="741" y="113"/>
                    <a:pt x="748" y="113"/>
                  </a:cubicBezTo>
                  <a:cubicBezTo>
                    <a:pt x="763" y="113"/>
                    <a:pt x="763" y="113"/>
                    <a:pt x="763" y="113"/>
                  </a:cubicBezTo>
                  <a:cubicBezTo>
                    <a:pt x="763" y="191"/>
                    <a:pt x="763" y="191"/>
                    <a:pt x="763" y="191"/>
                  </a:cubicBezTo>
                  <a:cubicBezTo>
                    <a:pt x="763" y="237"/>
                    <a:pt x="775" y="270"/>
                    <a:pt x="826" y="270"/>
                  </a:cubicBezTo>
                  <a:lnTo>
                    <a:pt x="837" y="270"/>
                  </a:lnTo>
                  <a:close/>
                  <a:moveTo>
                    <a:pt x="887" y="86"/>
                  </a:moveTo>
                  <a:cubicBezTo>
                    <a:pt x="879" y="86"/>
                    <a:pt x="872" y="90"/>
                    <a:pt x="872" y="98"/>
                  </a:cubicBezTo>
                  <a:cubicBezTo>
                    <a:pt x="871" y="105"/>
                    <a:pt x="875" y="108"/>
                    <a:pt x="881" y="112"/>
                  </a:cubicBezTo>
                  <a:cubicBezTo>
                    <a:pt x="886" y="115"/>
                    <a:pt x="889" y="123"/>
                    <a:pt x="889" y="133"/>
                  </a:cubicBezTo>
                  <a:cubicBezTo>
                    <a:pt x="889" y="256"/>
                    <a:pt x="889" y="256"/>
                    <a:pt x="889" y="256"/>
                  </a:cubicBezTo>
                  <a:cubicBezTo>
                    <a:pt x="889" y="265"/>
                    <a:pt x="897" y="272"/>
                    <a:pt x="905" y="272"/>
                  </a:cubicBezTo>
                  <a:cubicBezTo>
                    <a:pt x="914" y="272"/>
                    <a:pt x="921" y="265"/>
                    <a:pt x="921" y="256"/>
                  </a:cubicBezTo>
                  <a:cubicBezTo>
                    <a:pt x="921" y="220"/>
                    <a:pt x="921" y="184"/>
                    <a:pt x="921" y="147"/>
                  </a:cubicBezTo>
                  <a:cubicBezTo>
                    <a:pt x="921" y="146"/>
                    <a:pt x="924" y="139"/>
                    <a:pt x="924" y="138"/>
                  </a:cubicBezTo>
                  <a:cubicBezTo>
                    <a:pt x="931" y="121"/>
                    <a:pt x="944" y="114"/>
                    <a:pt x="962" y="114"/>
                  </a:cubicBezTo>
                  <a:cubicBezTo>
                    <a:pt x="968" y="114"/>
                    <a:pt x="974" y="115"/>
                    <a:pt x="980" y="117"/>
                  </a:cubicBezTo>
                  <a:cubicBezTo>
                    <a:pt x="981" y="117"/>
                    <a:pt x="983" y="117"/>
                    <a:pt x="984" y="117"/>
                  </a:cubicBezTo>
                  <a:cubicBezTo>
                    <a:pt x="993" y="117"/>
                    <a:pt x="999" y="109"/>
                    <a:pt x="999" y="101"/>
                  </a:cubicBezTo>
                  <a:cubicBezTo>
                    <a:pt x="999" y="85"/>
                    <a:pt x="979" y="84"/>
                    <a:pt x="967" y="84"/>
                  </a:cubicBezTo>
                  <a:cubicBezTo>
                    <a:pt x="946" y="84"/>
                    <a:pt x="929" y="92"/>
                    <a:pt x="917" y="109"/>
                  </a:cubicBezTo>
                  <a:cubicBezTo>
                    <a:pt x="912" y="96"/>
                    <a:pt x="902" y="86"/>
                    <a:pt x="887"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1219170"/>
              <a:endParaRPr lang="en-US" dirty="0">
                <a:solidFill>
                  <a:srgbClr val="4D4F53"/>
                </a:solidFill>
              </a:endParaRPr>
            </a:p>
          </p:txBody>
        </p:sp>
        <p:sp>
          <p:nvSpPr>
            <p:cNvPr id="8" name="Freeform 6"/>
            <p:cNvSpPr>
              <a:spLocks noEditPoints="1"/>
            </p:cNvSpPr>
            <p:nvPr/>
          </p:nvSpPr>
          <p:spPr bwMode="auto">
            <a:xfrm>
              <a:off x="1452563" y="5010050"/>
              <a:ext cx="1749425" cy="1717675"/>
            </a:xfrm>
            <a:custGeom>
              <a:avLst/>
              <a:gdLst>
                <a:gd name="T0" fmla="*/ 227 w 466"/>
                <a:gd name="T1" fmla="*/ 162 h 455"/>
                <a:gd name="T2" fmla="*/ 111 w 466"/>
                <a:gd name="T3" fmla="*/ 33 h 455"/>
                <a:gd name="T4" fmla="*/ 138 w 466"/>
                <a:gd name="T5" fmla="*/ 23 h 455"/>
                <a:gd name="T6" fmla="*/ 367 w 466"/>
                <a:gd name="T7" fmla="*/ 40 h 455"/>
                <a:gd name="T8" fmla="*/ 229 w 466"/>
                <a:gd name="T9" fmla="*/ 335 h 455"/>
                <a:gd name="T10" fmla="*/ 359 w 466"/>
                <a:gd name="T11" fmla="*/ 265 h 455"/>
                <a:gd name="T12" fmla="*/ 234 w 466"/>
                <a:gd name="T13" fmla="*/ 382 h 455"/>
                <a:gd name="T14" fmla="*/ 248 w 466"/>
                <a:gd name="T15" fmla="*/ 397 h 455"/>
                <a:gd name="T16" fmla="*/ 345 w 466"/>
                <a:gd name="T17" fmla="*/ 361 h 455"/>
                <a:gd name="T18" fmla="*/ 452 w 466"/>
                <a:gd name="T19" fmla="*/ 201 h 455"/>
                <a:gd name="T20" fmla="*/ 323 w 466"/>
                <a:gd name="T21" fmla="*/ 433 h 455"/>
                <a:gd name="T22" fmla="*/ 253 w 466"/>
                <a:gd name="T23" fmla="*/ 1 h 455"/>
                <a:gd name="T24" fmla="*/ 253 w 466"/>
                <a:gd name="T25" fmla="*/ 1 h 455"/>
                <a:gd name="T26" fmla="*/ 333 w 466"/>
                <a:gd name="T27" fmla="*/ 22 h 455"/>
                <a:gd name="T28" fmla="*/ 227 w 466"/>
                <a:gd name="T29" fmla="*/ 119 h 455"/>
                <a:gd name="T30" fmla="*/ 265 w 466"/>
                <a:gd name="T31" fmla="*/ 87 h 455"/>
                <a:gd name="T32" fmla="*/ 354 w 466"/>
                <a:gd name="T33" fmla="*/ 176 h 455"/>
                <a:gd name="T34" fmla="*/ 354 w 466"/>
                <a:gd name="T35" fmla="*/ 176 h 455"/>
                <a:gd name="T36" fmla="*/ 332 w 466"/>
                <a:gd name="T37" fmla="*/ 61 h 455"/>
                <a:gd name="T38" fmla="*/ 340 w 466"/>
                <a:gd name="T39" fmla="*/ 120 h 455"/>
                <a:gd name="T40" fmla="*/ 315 w 466"/>
                <a:gd name="T41" fmla="*/ 214 h 455"/>
                <a:gd name="T42" fmla="*/ 329 w 466"/>
                <a:gd name="T43" fmla="*/ 227 h 455"/>
                <a:gd name="T44" fmla="*/ 318 w 466"/>
                <a:gd name="T45" fmla="*/ 135 h 455"/>
                <a:gd name="T46" fmla="*/ 323 w 466"/>
                <a:gd name="T47" fmla="*/ 153 h 455"/>
                <a:gd name="T48" fmla="*/ 331 w 466"/>
                <a:gd name="T49" fmla="*/ 128 h 455"/>
                <a:gd name="T50" fmla="*/ 172 w 466"/>
                <a:gd name="T51" fmla="*/ 418 h 455"/>
                <a:gd name="T52" fmla="*/ 201 w 466"/>
                <a:gd name="T53" fmla="*/ 401 h 455"/>
                <a:gd name="T54" fmla="*/ 186 w 466"/>
                <a:gd name="T55" fmla="*/ 371 h 455"/>
                <a:gd name="T56" fmla="*/ 309 w 466"/>
                <a:gd name="T57" fmla="*/ 393 h 455"/>
                <a:gd name="T58" fmla="*/ 315 w 466"/>
                <a:gd name="T59" fmla="*/ 404 h 455"/>
                <a:gd name="T60" fmla="*/ 238 w 466"/>
                <a:gd name="T61" fmla="*/ 430 h 455"/>
                <a:gd name="T62" fmla="*/ 266 w 466"/>
                <a:gd name="T63" fmla="*/ 424 h 455"/>
                <a:gd name="T64" fmla="*/ 131 w 466"/>
                <a:gd name="T65" fmla="*/ 429 h 455"/>
                <a:gd name="T66" fmla="*/ 149 w 466"/>
                <a:gd name="T67" fmla="*/ 419 h 455"/>
                <a:gd name="T68" fmla="*/ 197 w 466"/>
                <a:gd name="T69" fmla="*/ 455 h 455"/>
                <a:gd name="T70" fmla="*/ 257 w 466"/>
                <a:gd name="T71" fmla="*/ 144 h 455"/>
                <a:gd name="T72" fmla="*/ 247 w 466"/>
                <a:gd name="T73" fmla="*/ 161 h 455"/>
                <a:gd name="T74" fmla="*/ 284 w 466"/>
                <a:gd name="T75" fmla="*/ 441 h 455"/>
                <a:gd name="T76" fmla="*/ 308 w 466"/>
                <a:gd name="T77" fmla="*/ 441 h 455"/>
                <a:gd name="T78" fmla="*/ 110 w 466"/>
                <a:gd name="T79" fmla="*/ 423 h 455"/>
                <a:gd name="T80" fmla="*/ 163 w 466"/>
                <a:gd name="T81" fmla="*/ 342 h 455"/>
                <a:gd name="T82" fmla="*/ 295 w 466"/>
                <a:gd name="T83" fmla="*/ 237 h 455"/>
                <a:gd name="T84" fmla="*/ 93 w 466"/>
                <a:gd name="T85" fmla="*/ 394 h 455"/>
                <a:gd name="T86" fmla="*/ 298 w 466"/>
                <a:gd name="T87" fmla="*/ 160 h 455"/>
                <a:gd name="T88" fmla="*/ 80 w 466"/>
                <a:gd name="T89" fmla="*/ 382 h 455"/>
                <a:gd name="T90" fmla="*/ 184 w 466"/>
                <a:gd name="T91" fmla="*/ 192 h 455"/>
                <a:gd name="T92" fmla="*/ 66 w 466"/>
                <a:gd name="T93" fmla="*/ 367 h 455"/>
                <a:gd name="T94" fmla="*/ 197 w 466"/>
                <a:gd name="T95" fmla="*/ 122 h 455"/>
                <a:gd name="T96" fmla="*/ 54 w 466"/>
                <a:gd name="T97" fmla="*/ 351 h 455"/>
                <a:gd name="T98" fmla="*/ 271 w 466"/>
                <a:gd name="T99" fmla="*/ 48 h 455"/>
                <a:gd name="T100" fmla="*/ 95 w 466"/>
                <a:gd name="T101" fmla="*/ 161 h 455"/>
                <a:gd name="T102" fmla="*/ 190 w 466"/>
                <a:gd name="T103" fmla="*/ 45 h 455"/>
                <a:gd name="T104" fmla="*/ 58 w 466"/>
                <a:gd name="T105" fmla="*/ 145 h 455"/>
                <a:gd name="T106" fmla="*/ 29 w 466"/>
                <a:gd name="T107" fmla="*/ 159 h 455"/>
                <a:gd name="T108" fmla="*/ 100 w 466"/>
                <a:gd name="T109" fmla="*/ 43 h 455"/>
                <a:gd name="T110" fmla="*/ 168 w 466"/>
                <a:gd name="T111" fmla="*/ 9 h 455"/>
                <a:gd name="T112" fmla="*/ 151 w 466"/>
                <a:gd name="T113" fmla="*/ 2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6" h="455">
                  <a:moveTo>
                    <a:pt x="235" y="168"/>
                  </a:moveTo>
                  <a:cubicBezTo>
                    <a:pt x="235" y="178"/>
                    <a:pt x="216" y="189"/>
                    <a:pt x="207" y="189"/>
                  </a:cubicBezTo>
                  <a:cubicBezTo>
                    <a:pt x="203" y="189"/>
                    <a:pt x="199" y="188"/>
                    <a:pt x="199" y="183"/>
                  </a:cubicBezTo>
                  <a:cubicBezTo>
                    <a:pt x="199" y="174"/>
                    <a:pt x="218" y="162"/>
                    <a:pt x="227" y="162"/>
                  </a:cubicBezTo>
                  <a:cubicBezTo>
                    <a:pt x="231" y="162"/>
                    <a:pt x="235" y="163"/>
                    <a:pt x="235" y="168"/>
                  </a:cubicBezTo>
                  <a:close/>
                  <a:moveTo>
                    <a:pt x="138" y="23"/>
                  </a:moveTo>
                  <a:cubicBezTo>
                    <a:pt x="137" y="21"/>
                    <a:pt x="135" y="20"/>
                    <a:pt x="131" y="20"/>
                  </a:cubicBezTo>
                  <a:cubicBezTo>
                    <a:pt x="122" y="21"/>
                    <a:pt x="113" y="27"/>
                    <a:pt x="111" y="33"/>
                  </a:cubicBezTo>
                  <a:cubicBezTo>
                    <a:pt x="111" y="35"/>
                    <a:pt x="110" y="37"/>
                    <a:pt x="112" y="39"/>
                  </a:cubicBezTo>
                  <a:cubicBezTo>
                    <a:pt x="113" y="40"/>
                    <a:pt x="114" y="41"/>
                    <a:pt x="116" y="41"/>
                  </a:cubicBezTo>
                  <a:cubicBezTo>
                    <a:pt x="123" y="41"/>
                    <a:pt x="134" y="36"/>
                    <a:pt x="138" y="29"/>
                  </a:cubicBezTo>
                  <a:cubicBezTo>
                    <a:pt x="139" y="27"/>
                    <a:pt x="139" y="25"/>
                    <a:pt x="138" y="23"/>
                  </a:cubicBezTo>
                  <a:close/>
                  <a:moveTo>
                    <a:pt x="466" y="226"/>
                  </a:moveTo>
                  <a:cubicBezTo>
                    <a:pt x="466" y="161"/>
                    <a:pt x="438" y="92"/>
                    <a:pt x="375" y="42"/>
                  </a:cubicBezTo>
                  <a:cubicBezTo>
                    <a:pt x="373" y="41"/>
                    <a:pt x="371" y="40"/>
                    <a:pt x="369" y="39"/>
                  </a:cubicBezTo>
                  <a:cubicBezTo>
                    <a:pt x="368" y="39"/>
                    <a:pt x="368" y="39"/>
                    <a:pt x="367" y="40"/>
                  </a:cubicBezTo>
                  <a:cubicBezTo>
                    <a:pt x="367" y="40"/>
                    <a:pt x="367" y="41"/>
                    <a:pt x="367" y="42"/>
                  </a:cubicBezTo>
                  <a:cubicBezTo>
                    <a:pt x="422" y="103"/>
                    <a:pt x="400" y="192"/>
                    <a:pt x="360" y="238"/>
                  </a:cubicBezTo>
                  <a:cubicBezTo>
                    <a:pt x="325" y="278"/>
                    <a:pt x="280" y="307"/>
                    <a:pt x="239" y="329"/>
                  </a:cubicBezTo>
                  <a:cubicBezTo>
                    <a:pt x="236" y="331"/>
                    <a:pt x="231" y="333"/>
                    <a:pt x="229" y="335"/>
                  </a:cubicBezTo>
                  <a:cubicBezTo>
                    <a:pt x="225" y="339"/>
                    <a:pt x="224" y="343"/>
                    <a:pt x="225" y="346"/>
                  </a:cubicBezTo>
                  <a:cubicBezTo>
                    <a:pt x="227" y="350"/>
                    <a:pt x="230" y="351"/>
                    <a:pt x="236" y="351"/>
                  </a:cubicBezTo>
                  <a:cubicBezTo>
                    <a:pt x="239" y="350"/>
                    <a:pt x="246" y="348"/>
                    <a:pt x="250" y="346"/>
                  </a:cubicBezTo>
                  <a:cubicBezTo>
                    <a:pt x="288" y="326"/>
                    <a:pt x="328" y="299"/>
                    <a:pt x="359" y="265"/>
                  </a:cubicBezTo>
                  <a:cubicBezTo>
                    <a:pt x="397" y="223"/>
                    <a:pt x="421" y="169"/>
                    <a:pt x="412" y="104"/>
                  </a:cubicBezTo>
                  <a:cubicBezTo>
                    <a:pt x="412" y="105"/>
                    <a:pt x="413" y="106"/>
                    <a:pt x="413" y="107"/>
                  </a:cubicBezTo>
                  <a:cubicBezTo>
                    <a:pt x="434" y="158"/>
                    <a:pt x="417" y="222"/>
                    <a:pt x="371" y="279"/>
                  </a:cubicBezTo>
                  <a:cubicBezTo>
                    <a:pt x="339" y="320"/>
                    <a:pt x="292" y="356"/>
                    <a:pt x="234" y="382"/>
                  </a:cubicBezTo>
                  <a:cubicBezTo>
                    <a:pt x="230" y="384"/>
                    <a:pt x="224" y="387"/>
                    <a:pt x="221" y="392"/>
                  </a:cubicBezTo>
                  <a:cubicBezTo>
                    <a:pt x="220" y="395"/>
                    <a:pt x="220" y="398"/>
                    <a:pt x="221" y="400"/>
                  </a:cubicBezTo>
                  <a:cubicBezTo>
                    <a:pt x="222" y="402"/>
                    <a:pt x="224" y="403"/>
                    <a:pt x="227" y="404"/>
                  </a:cubicBezTo>
                  <a:cubicBezTo>
                    <a:pt x="234" y="404"/>
                    <a:pt x="241" y="400"/>
                    <a:pt x="248" y="397"/>
                  </a:cubicBezTo>
                  <a:cubicBezTo>
                    <a:pt x="340" y="352"/>
                    <a:pt x="440" y="268"/>
                    <a:pt x="435" y="145"/>
                  </a:cubicBezTo>
                  <a:cubicBezTo>
                    <a:pt x="435" y="147"/>
                    <a:pt x="436" y="148"/>
                    <a:pt x="436" y="149"/>
                  </a:cubicBezTo>
                  <a:cubicBezTo>
                    <a:pt x="446" y="199"/>
                    <a:pt x="435" y="244"/>
                    <a:pt x="413" y="282"/>
                  </a:cubicBezTo>
                  <a:cubicBezTo>
                    <a:pt x="395" y="314"/>
                    <a:pt x="370" y="340"/>
                    <a:pt x="345" y="361"/>
                  </a:cubicBezTo>
                  <a:cubicBezTo>
                    <a:pt x="332" y="372"/>
                    <a:pt x="326" y="379"/>
                    <a:pt x="330" y="384"/>
                  </a:cubicBezTo>
                  <a:cubicBezTo>
                    <a:pt x="333" y="390"/>
                    <a:pt x="342" y="387"/>
                    <a:pt x="347" y="384"/>
                  </a:cubicBezTo>
                  <a:cubicBezTo>
                    <a:pt x="357" y="378"/>
                    <a:pt x="366" y="369"/>
                    <a:pt x="373" y="363"/>
                  </a:cubicBezTo>
                  <a:cubicBezTo>
                    <a:pt x="414" y="321"/>
                    <a:pt x="445" y="276"/>
                    <a:pt x="452" y="201"/>
                  </a:cubicBezTo>
                  <a:cubicBezTo>
                    <a:pt x="452" y="205"/>
                    <a:pt x="453" y="209"/>
                    <a:pt x="453" y="211"/>
                  </a:cubicBezTo>
                  <a:cubicBezTo>
                    <a:pt x="454" y="249"/>
                    <a:pt x="447" y="284"/>
                    <a:pt x="433" y="314"/>
                  </a:cubicBezTo>
                  <a:cubicBezTo>
                    <a:pt x="412" y="359"/>
                    <a:pt x="376" y="395"/>
                    <a:pt x="333" y="417"/>
                  </a:cubicBezTo>
                  <a:cubicBezTo>
                    <a:pt x="324" y="422"/>
                    <a:pt x="321" y="427"/>
                    <a:pt x="323" y="433"/>
                  </a:cubicBezTo>
                  <a:cubicBezTo>
                    <a:pt x="324" y="436"/>
                    <a:pt x="327" y="437"/>
                    <a:pt x="330" y="437"/>
                  </a:cubicBezTo>
                  <a:cubicBezTo>
                    <a:pt x="334" y="438"/>
                    <a:pt x="337" y="436"/>
                    <a:pt x="341" y="435"/>
                  </a:cubicBezTo>
                  <a:cubicBezTo>
                    <a:pt x="418" y="393"/>
                    <a:pt x="466" y="315"/>
                    <a:pt x="466" y="226"/>
                  </a:cubicBezTo>
                  <a:close/>
                  <a:moveTo>
                    <a:pt x="253" y="1"/>
                  </a:moveTo>
                  <a:cubicBezTo>
                    <a:pt x="245" y="0"/>
                    <a:pt x="227" y="6"/>
                    <a:pt x="228" y="13"/>
                  </a:cubicBezTo>
                  <a:cubicBezTo>
                    <a:pt x="228" y="17"/>
                    <a:pt x="231" y="18"/>
                    <a:pt x="234" y="19"/>
                  </a:cubicBezTo>
                  <a:cubicBezTo>
                    <a:pt x="242" y="19"/>
                    <a:pt x="260" y="15"/>
                    <a:pt x="260" y="7"/>
                  </a:cubicBezTo>
                  <a:cubicBezTo>
                    <a:pt x="260" y="3"/>
                    <a:pt x="256" y="2"/>
                    <a:pt x="253" y="1"/>
                  </a:cubicBezTo>
                  <a:close/>
                  <a:moveTo>
                    <a:pt x="325" y="17"/>
                  </a:moveTo>
                  <a:cubicBezTo>
                    <a:pt x="319" y="16"/>
                    <a:pt x="306" y="20"/>
                    <a:pt x="305" y="27"/>
                  </a:cubicBezTo>
                  <a:cubicBezTo>
                    <a:pt x="305" y="31"/>
                    <a:pt x="310" y="33"/>
                    <a:pt x="313" y="33"/>
                  </a:cubicBezTo>
                  <a:cubicBezTo>
                    <a:pt x="319" y="33"/>
                    <a:pt x="333" y="30"/>
                    <a:pt x="333" y="22"/>
                  </a:cubicBezTo>
                  <a:cubicBezTo>
                    <a:pt x="334" y="18"/>
                    <a:pt x="328" y="17"/>
                    <a:pt x="325" y="17"/>
                  </a:cubicBezTo>
                  <a:close/>
                  <a:moveTo>
                    <a:pt x="250" y="92"/>
                  </a:moveTo>
                  <a:cubicBezTo>
                    <a:pt x="240" y="91"/>
                    <a:pt x="220" y="103"/>
                    <a:pt x="220" y="113"/>
                  </a:cubicBezTo>
                  <a:cubicBezTo>
                    <a:pt x="220" y="117"/>
                    <a:pt x="223" y="119"/>
                    <a:pt x="227" y="119"/>
                  </a:cubicBezTo>
                  <a:cubicBezTo>
                    <a:pt x="236" y="119"/>
                    <a:pt x="256" y="108"/>
                    <a:pt x="257" y="97"/>
                  </a:cubicBezTo>
                  <a:cubicBezTo>
                    <a:pt x="257" y="93"/>
                    <a:pt x="253" y="92"/>
                    <a:pt x="250" y="92"/>
                  </a:cubicBezTo>
                  <a:close/>
                  <a:moveTo>
                    <a:pt x="290" y="71"/>
                  </a:moveTo>
                  <a:cubicBezTo>
                    <a:pt x="282" y="71"/>
                    <a:pt x="266" y="78"/>
                    <a:pt x="265" y="87"/>
                  </a:cubicBezTo>
                  <a:cubicBezTo>
                    <a:pt x="265" y="90"/>
                    <a:pt x="268" y="92"/>
                    <a:pt x="271" y="92"/>
                  </a:cubicBezTo>
                  <a:cubicBezTo>
                    <a:pt x="279" y="93"/>
                    <a:pt x="295" y="86"/>
                    <a:pt x="296" y="77"/>
                  </a:cubicBezTo>
                  <a:cubicBezTo>
                    <a:pt x="296" y="73"/>
                    <a:pt x="293" y="71"/>
                    <a:pt x="290" y="71"/>
                  </a:cubicBezTo>
                  <a:close/>
                  <a:moveTo>
                    <a:pt x="354" y="176"/>
                  </a:moveTo>
                  <a:cubicBezTo>
                    <a:pt x="347" y="176"/>
                    <a:pt x="341" y="184"/>
                    <a:pt x="341" y="190"/>
                  </a:cubicBezTo>
                  <a:cubicBezTo>
                    <a:pt x="341" y="194"/>
                    <a:pt x="343" y="197"/>
                    <a:pt x="347" y="197"/>
                  </a:cubicBezTo>
                  <a:cubicBezTo>
                    <a:pt x="353" y="197"/>
                    <a:pt x="360" y="188"/>
                    <a:pt x="360" y="182"/>
                  </a:cubicBezTo>
                  <a:cubicBezTo>
                    <a:pt x="360" y="178"/>
                    <a:pt x="358" y="176"/>
                    <a:pt x="354" y="176"/>
                  </a:cubicBezTo>
                  <a:close/>
                  <a:moveTo>
                    <a:pt x="327" y="56"/>
                  </a:moveTo>
                  <a:cubicBezTo>
                    <a:pt x="321" y="55"/>
                    <a:pt x="310" y="60"/>
                    <a:pt x="309" y="67"/>
                  </a:cubicBezTo>
                  <a:cubicBezTo>
                    <a:pt x="309" y="70"/>
                    <a:pt x="312" y="71"/>
                    <a:pt x="314" y="72"/>
                  </a:cubicBezTo>
                  <a:cubicBezTo>
                    <a:pt x="320" y="72"/>
                    <a:pt x="332" y="68"/>
                    <a:pt x="332" y="61"/>
                  </a:cubicBezTo>
                  <a:cubicBezTo>
                    <a:pt x="333" y="58"/>
                    <a:pt x="330" y="56"/>
                    <a:pt x="327" y="56"/>
                  </a:cubicBezTo>
                  <a:close/>
                  <a:moveTo>
                    <a:pt x="348" y="99"/>
                  </a:moveTo>
                  <a:cubicBezTo>
                    <a:pt x="342" y="99"/>
                    <a:pt x="335" y="109"/>
                    <a:pt x="335" y="115"/>
                  </a:cubicBezTo>
                  <a:cubicBezTo>
                    <a:pt x="335" y="117"/>
                    <a:pt x="337" y="120"/>
                    <a:pt x="340" y="120"/>
                  </a:cubicBezTo>
                  <a:cubicBezTo>
                    <a:pt x="346" y="120"/>
                    <a:pt x="353" y="110"/>
                    <a:pt x="353" y="105"/>
                  </a:cubicBezTo>
                  <a:cubicBezTo>
                    <a:pt x="353" y="102"/>
                    <a:pt x="351" y="99"/>
                    <a:pt x="348" y="99"/>
                  </a:cubicBezTo>
                  <a:close/>
                  <a:moveTo>
                    <a:pt x="325" y="206"/>
                  </a:moveTo>
                  <a:cubicBezTo>
                    <a:pt x="322" y="208"/>
                    <a:pt x="318" y="210"/>
                    <a:pt x="315" y="214"/>
                  </a:cubicBezTo>
                  <a:cubicBezTo>
                    <a:pt x="312" y="217"/>
                    <a:pt x="309" y="221"/>
                    <a:pt x="308" y="224"/>
                  </a:cubicBezTo>
                  <a:cubicBezTo>
                    <a:pt x="307" y="227"/>
                    <a:pt x="308" y="230"/>
                    <a:pt x="309" y="232"/>
                  </a:cubicBezTo>
                  <a:cubicBezTo>
                    <a:pt x="311" y="234"/>
                    <a:pt x="314" y="235"/>
                    <a:pt x="316" y="234"/>
                  </a:cubicBezTo>
                  <a:cubicBezTo>
                    <a:pt x="320" y="234"/>
                    <a:pt x="325" y="231"/>
                    <a:pt x="329" y="227"/>
                  </a:cubicBezTo>
                  <a:cubicBezTo>
                    <a:pt x="333" y="223"/>
                    <a:pt x="336" y="218"/>
                    <a:pt x="337" y="213"/>
                  </a:cubicBezTo>
                  <a:cubicBezTo>
                    <a:pt x="337" y="209"/>
                    <a:pt x="336" y="207"/>
                    <a:pt x="335" y="206"/>
                  </a:cubicBezTo>
                  <a:cubicBezTo>
                    <a:pt x="333" y="204"/>
                    <a:pt x="330" y="204"/>
                    <a:pt x="325" y="206"/>
                  </a:cubicBezTo>
                  <a:close/>
                  <a:moveTo>
                    <a:pt x="318" y="135"/>
                  </a:moveTo>
                  <a:cubicBezTo>
                    <a:pt x="317" y="137"/>
                    <a:pt x="315" y="140"/>
                    <a:pt x="314" y="142"/>
                  </a:cubicBezTo>
                  <a:cubicBezTo>
                    <a:pt x="312" y="144"/>
                    <a:pt x="312" y="147"/>
                    <a:pt x="311" y="149"/>
                  </a:cubicBezTo>
                  <a:cubicBezTo>
                    <a:pt x="311" y="152"/>
                    <a:pt x="313" y="155"/>
                    <a:pt x="317" y="155"/>
                  </a:cubicBezTo>
                  <a:cubicBezTo>
                    <a:pt x="319" y="155"/>
                    <a:pt x="321" y="154"/>
                    <a:pt x="323" y="153"/>
                  </a:cubicBezTo>
                  <a:cubicBezTo>
                    <a:pt x="325" y="151"/>
                    <a:pt x="328" y="149"/>
                    <a:pt x="330" y="147"/>
                  </a:cubicBezTo>
                  <a:cubicBezTo>
                    <a:pt x="332" y="145"/>
                    <a:pt x="333" y="142"/>
                    <a:pt x="335" y="140"/>
                  </a:cubicBezTo>
                  <a:cubicBezTo>
                    <a:pt x="336" y="138"/>
                    <a:pt x="337" y="135"/>
                    <a:pt x="337" y="133"/>
                  </a:cubicBezTo>
                  <a:cubicBezTo>
                    <a:pt x="337" y="130"/>
                    <a:pt x="335" y="128"/>
                    <a:pt x="331" y="128"/>
                  </a:cubicBezTo>
                  <a:cubicBezTo>
                    <a:pt x="327" y="128"/>
                    <a:pt x="322" y="131"/>
                    <a:pt x="318" y="135"/>
                  </a:cubicBezTo>
                  <a:close/>
                  <a:moveTo>
                    <a:pt x="201" y="401"/>
                  </a:moveTo>
                  <a:cubicBezTo>
                    <a:pt x="195" y="401"/>
                    <a:pt x="182" y="405"/>
                    <a:pt x="176" y="410"/>
                  </a:cubicBezTo>
                  <a:cubicBezTo>
                    <a:pt x="173" y="412"/>
                    <a:pt x="172" y="416"/>
                    <a:pt x="172" y="418"/>
                  </a:cubicBezTo>
                  <a:cubicBezTo>
                    <a:pt x="174" y="422"/>
                    <a:pt x="176" y="422"/>
                    <a:pt x="179" y="422"/>
                  </a:cubicBezTo>
                  <a:cubicBezTo>
                    <a:pt x="185" y="423"/>
                    <a:pt x="198" y="419"/>
                    <a:pt x="205" y="413"/>
                  </a:cubicBezTo>
                  <a:cubicBezTo>
                    <a:pt x="207" y="412"/>
                    <a:pt x="208" y="409"/>
                    <a:pt x="208" y="406"/>
                  </a:cubicBezTo>
                  <a:cubicBezTo>
                    <a:pt x="207" y="403"/>
                    <a:pt x="204" y="402"/>
                    <a:pt x="201" y="401"/>
                  </a:cubicBezTo>
                  <a:close/>
                  <a:moveTo>
                    <a:pt x="207" y="348"/>
                  </a:moveTo>
                  <a:cubicBezTo>
                    <a:pt x="201" y="348"/>
                    <a:pt x="187" y="353"/>
                    <a:pt x="182" y="358"/>
                  </a:cubicBezTo>
                  <a:cubicBezTo>
                    <a:pt x="179" y="361"/>
                    <a:pt x="177" y="364"/>
                    <a:pt x="178" y="367"/>
                  </a:cubicBezTo>
                  <a:cubicBezTo>
                    <a:pt x="180" y="371"/>
                    <a:pt x="183" y="371"/>
                    <a:pt x="186" y="371"/>
                  </a:cubicBezTo>
                  <a:cubicBezTo>
                    <a:pt x="192" y="371"/>
                    <a:pt x="206" y="367"/>
                    <a:pt x="212" y="360"/>
                  </a:cubicBezTo>
                  <a:cubicBezTo>
                    <a:pt x="214" y="358"/>
                    <a:pt x="215" y="355"/>
                    <a:pt x="215" y="352"/>
                  </a:cubicBezTo>
                  <a:cubicBezTo>
                    <a:pt x="214" y="349"/>
                    <a:pt x="210" y="348"/>
                    <a:pt x="207" y="348"/>
                  </a:cubicBezTo>
                  <a:close/>
                  <a:moveTo>
                    <a:pt x="309" y="393"/>
                  </a:moveTo>
                  <a:cubicBezTo>
                    <a:pt x="303" y="393"/>
                    <a:pt x="291" y="400"/>
                    <a:pt x="286" y="406"/>
                  </a:cubicBezTo>
                  <a:cubicBezTo>
                    <a:pt x="283" y="409"/>
                    <a:pt x="283" y="412"/>
                    <a:pt x="284" y="414"/>
                  </a:cubicBezTo>
                  <a:cubicBezTo>
                    <a:pt x="286" y="418"/>
                    <a:pt x="289" y="418"/>
                    <a:pt x="291" y="417"/>
                  </a:cubicBezTo>
                  <a:cubicBezTo>
                    <a:pt x="297" y="416"/>
                    <a:pt x="310" y="411"/>
                    <a:pt x="315" y="404"/>
                  </a:cubicBezTo>
                  <a:cubicBezTo>
                    <a:pt x="317" y="401"/>
                    <a:pt x="317" y="398"/>
                    <a:pt x="316" y="396"/>
                  </a:cubicBezTo>
                  <a:cubicBezTo>
                    <a:pt x="315" y="393"/>
                    <a:pt x="312" y="392"/>
                    <a:pt x="309" y="393"/>
                  </a:cubicBezTo>
                  <a:close/>
                  <a:moveTo>
                    <a:pt x="260" y="421"/>
                  </a:moveTo>
                  <a:cubicBezTo>
                    <a:pt x="255" y="421"/>
                    <a:pt x="243" y="425"/>
                    <a:pt x="238" y="430"/>
                  </a:cubicBezTo>
                  <a:cubicBezTo>
                    <a:pt x="235" y="432"/>
                    <a:pt x="234" y="435"/>
                    <a:pt x="235" y="437"/>
                  </a:cubicBezTo>
                  <a:cubicBezTo>
                    <a:pt x="236" y="440"/>
                    <a:pt x="239" y="440"/>
                    <a:pt x="241" y="440"/>
                  </a:cubicBezTo>
                  <a:cubicBezTo>
                    <a:pt x="247" y="440"/>
                    <a:pt x="259" y="437"/>
                    <a:pt x="264" y="431"/>
                  </a:cubicBezTo>
                  <a:cubicBezTo>
                    <a:pt x="266" y="429"/>
                    <a:pt x="267" y="427"/>
                    <a:pt x="266" y="424"/>
                  </a:cubicBezTo>
                  <a:cubicBezTo>
                    <a:pt x="266" y="422"/>
                    <a:pt x="263" y="421"/>
                    <a:pt x="260" y="421"/>
                  </a:cubicBezTo>
                  <a:close/>
                  <a:moveTo>
                    <a:pt x="149" y="419"/>
                  </a:moveTo>
                  <a:cubicBezTo>
                    <a:pt x="146" y="419"/>
                    <a:pt x="140" y="420"/>
                    <a:pt x="135" y="423"/>
                  </a:cubicBezTo>
                  <a:cubicBezTo>
                    <a:pt x="133" y="424"/>
                    <a:pt x="131" y="426"/>
                    <a:pt x="131" y="429"/>
                  </a:cubicBezTo>
                  <a:cubicBezTo>
                    <a:pt x="132" y="432"/>
                    <a:pt x="134" y="433"/>
                    <a:pt x="137" y="434"/>
                  </a:cubicBezTo>
                  <a:cubicBezTo>
                    <a:pt x="142" y="434"/>
                    <a:pt x="147" y="433"/>
                    <a:pt x="152" y="431"/>
                  </a:cubicBezTo>
                  <a:cubicBezTo>
                    <a:pt x="154" y="429"/>
                    <a:pt x="156" y="427"/>
                    <a:pt x="156" y="424"/>
                  </a:cubicBezTo>
                  <a:cubicBezTo>
                    <a:pt x="156" y="420"/>
                    <a:pt x="153" y="419"/>
                    <a:pt x="149" y="419"/>
                  </a:cubicBezTo>
                  <a:close/>
                  <a:moveTo>
                    <a:pt x="207" y="440"/>
                  </a:moveTo>
                  <a:cubicBezTo>
                    <a:pt x="204" y="440"/>
                    <a:pt x="199" y="441"/>
                    <a:pt x="194" y="444"/>
                  </a:cubicBezTo>
                  <a:cubicBezTo>
                    <a:pt x="192" y="446"/>
                    <a:pt x="191" y="448"/>
                    <a:pt x="191" y="450"/>
                  </a:cubicBezTo>
                  <a:cubicBezTo>
                    <a:pt x="192" y="453"/>
                    <a:pt x="194" y="455"/>
                    <a:pt x="197" y="455"/>
                  </a:cubicBezTo>
                  <a:cubicBezTo>
                    <a:pt x="201" y="455"/>
                    <a:pt x="206" y="454"/>
                    <a:pt x="210" y="451"/>
                  </a:cubicBezTo>
                  <a:cubicBezTo>
                    <a:pt x="212" y="450"/>
                    <a:pt x="214" y="447"/>
                    <a:pt x="214" y="445"/>
                  </a:cubicBezTo>
                  <a:cubicBezTo>
                    <a:pt x="213" y="441"/>
                    <a:pt x="210" y="440"/>
                    <a:pt x="207" y="440"/>
                  </a:cubicBezTo>
                  <a:close/>
                  <a:moveTo>
                    <a:pt x="257" y="144"/>
                  </a:moveTo>
                  <a:cubicBezTo>
                    <a:pt x="255" y="144"/>
                    <a:pt x="253" y="145"/>
                    <a:pt x="251" y="146"/>
                  </a:cubicBezTo>
                  <a:cubicBezTo>
                    <a:pt x="251" y="146"/>
                    <a:pt x="251" y="146"/>
                    <a:pt x="251" y="146"/>
                  </a:cubicBezTo>
                  <a:cubicBezTo>
                    <a:pt x="247" y="147"/>
                    <a:pt x="241" y="152"/>
                    <a:pt x="241" y="157"/>
                  </a:cubicBezTo>
                  <a:cubicBezTo>
                    <a:pt x="241" y="160"/>
                    <a:pt x="244" y="161"/>
                    <a:pt x="247" y="161"/>
                  </a:cubicBezTo>
                  <a:cubicBezTo>
                    <a:pt x="253" y="161"/>
                    <a:pt x="262" y="156"/>
                    <a:pt x="262" y="149"/>
                  </a:cubicBezTo>
                  <a:cubicBezTo>
                    <a:pt x="262" y="146"/>
                    <a:pt x="260" y="144"/>
                    <a:pt x="257" y="144"/>
                  </a:cubicBezTo>
                  <a:close/>
                  <a:moveTo>
                    <a:pt x="300" y="436"/>
                  </a:moveTo>
                  <a:cubicBezTo>
                    <a:pt x="296" y="436"/>
                    <a:pt x="289" y="437"/>
                    <a:pt x="284" y="441"/>
                  </a:cubicBezTo>
                  <a:cubicBezTo>
                    <a:pt x="281" y="443"/>
                    <a:pt x="279" y="446"/>
                    <a:pt x="280" y="449"/>
                  </a:cubicBezTo>
                  <a:cubicBezTo>
                    <a:pt x="281" y="452"/>
                    <a:pt x="284" y="453"/>
                    <a:pt x="288" y="453"/>
                  </a:cubicBezTo>
                  <a:cubicBezTo>
                    <a:pt x="293" y="453"/>
                    <a:pt x="300" y="451"/>
                    <a:pt x="304" y="449"/>
                  </a:cubicBezTo>
                  <a:cubicBezTo>
                    <a:pt x="307" y="447"/>
                    <a:pt x="309" y="444"/>
                    <a:pt x="308" y="441"/>
                  </a:cubicBezTo>
                  <a:cubicBezTo>
                    <a:pt x="307" y="437"/>
                    <a:pt x="303" y="436"/>
                    <a:pt x="300" y="436"/>
                  </a:cubicBezTo>
                  <a:close/>
                  <a:moveTo>
                    <a:pt x="96" y="416"/>
                  </a:moveTo>
                  <a:cubicBezTo>
                    <a:pt x="99" y="419"/>
                    <a:pt x="104" y="422"/>
                    <a:pt x="108" y="423"/>
                  </a:cubicBezTo>
                  <a:cubicBezTo>
                    <a:pt x="109" y="424"/>
                    <a:pt x="110" y="423"/>
                    <a:pt x="110" y="423"/>
                  </a:cubicBezTo>
                  <a:cubicBezTo>
                    <a:pt x="110" y="422"/>
                    <a:pt x="110" y="421"/>
                    <a:pt x="110" y="421"/>
                  </a:cubicBezTo>
                  <a:cubicBezTo>
                    <a:pt x="107" y="417"/>
                    <a:pt x="105" y="415"/>
                    <a:pt x="104" y="412"/>
                  </a:cubicBezTo>
                  <a:cubicBezTo>
                    <a:pt x="103" y="409"/>
                    <a:pt x="103" y="406"/>
                    <a:pt x="104" y="405"/>
                  </a:cubicBezTo>
                  <a:cubicBezTo>
                    <a:pt x="109" y="378"/>
                    <a:pt x="135" y="361"/>
                    <a:pt x="163" y="342"/>
                  </a:cubicBezTo>
                  <a:cubicBezTo>
                    <a:pt x="180" y="330"/>
                    <a:pt x="253" y="290"/>
                    <a:pt x="286" y="263"/>
                  </a:cubicBezTo>
                  <a:cubicBezTo>
                    <a:pt x="297" y="255"/>
                    <a:pt x="301" y="250"/>
                    <a:pt x="301" y="245"/>
                  </a:cubicBezTo>
                  <a:cubicBezTo>
                    <a:pt x="302" y="243"/>
                    <a:pt x="301" y="240"/>
                    <a:pt x="299" y="239"/>
                  </a:cubicBezTo>
                  <a:cubicBezTo>
                    <a:pt x="298" y="238"/>
                    <a:pt x="297" y="237"/>
                    <a:pt x="295" y="237"/>
                  </a:cubicBezTo>
                  <a:cubicBezTo>
                    <a:pt x="290" y="236"/>
                    <a:pt x="283" y="238"/>
                    <a:pt x="276" y="244"/>
                  </a:cubicBezTo>
                  <a:cubicBezTo>
                    <a:pt x="238" y="275"/>
                    <a:pt x="180" y="305"/>
                    <a:pt x="140" y="337"/>
                  </a:cubicBezTo>
                  <a:cubicBezTo>
                    <a:pt x="116" y="355"/>
                    <a:pt x="99" y="375"/>
                    <a:pt x="94" y="395"/>
                  </a:cubicBezTo>
                  <a:cubicBezTo>
                    <a:pt x="94" y="395"/>
                    <a:pt x="93" y="394"/>
                    <a:pt x="93" y="394"/>
                  </a:cubicBezTo>
                  <a:cubicBezTo>
                    <a:pt x="99" y="319"/>
                    <a:pt x="198" y="269"/>
                    <a:pt x="250" y="227"/>
                  </a:cubicBezTo>
                  <a:cubicBezTo>
                    <a:pt x="262" y="216"/>
                    <a:pt x="301" y="186"/>
                    <a:pt x="307" y="172"/>
                  </a:cubicBezTo>
                  <a:cubicBezTo>
                    <a:pt x="309" y="168"/>
                    <a:pt x="308" y="163"/>
                    <a:pt x="306" y="162"/>
                  </a:cubicBezTo>
                  <a:cubicBezTo>
                    <a:pt x="303" y="160"/>
                    <a:pt x="301" y="160"/>
                    <a:pt x="298" y="160"/>
                  </a:cubicBezTo>
                  <a:cubicBezTo>
                    <a:pt x="292" y="162"/>
                    <a:pt x="285" y="167"/>
                    <a:pt x="277" y="175"/>
                  </a:cubicBezTo>
                  <a:cubicBezTo>
                    <a:pt x="213" y="235"/>
                    <a:pt x="161" y="262"/>
                    <a:pt x="125" y="300"/>
                  </a:cubicBezTo>
                  <a:cubicBezTo>
                    <a:pt x="105" y="322"/>
                    <a:pt x="90" y="347"/>
                    <a:pt x="81" y="383"/>
                  </a:cubicBezTo>
                  <a:cubicBezTo>
                    <a:pt x="81" y="383"/>
                    <a:pt x="80" y="382"/>
                    <a:pt x="80" y="382"/>
                  </a:cubicBezTo>
                  <a:cubicBezTo>
                    <a:pt x="83" y="327"/>
                    <a:pt x="118" y="273"/>
                    <a:pt x="160" y="235"/>
                  </a:cubicBezTo>
                  <a:cubicBezTo>
                    <a:pt x="175" y="222"/>
                    <a:pt x="185" y="214"/>
                    <a:pt x="191" y="209"/>
                  </a:cubicBezTo>
                  <a:cubicBezTo>
                    <a:pt x="195" y="205"/>
                    <a:pt x="197" y="200"/>
                    <a:pt x="194" y="195"/>
                  </a:cubicBezTo>
                  <a:cubicBezTo>
                    <a:pt x="192" y="192"/>
                    <a:pt x="188" y="191"/>
                    <a:pt x="184" y="192"/>
                  </a:cubicBezTo>
                  <a:cubicBezTo>
                    <a:pt x="178" y="193"/>
                    <a:pt x="174" y="196"/>
                    <a:pt x="170" y="199"/>
                  </a:cubicBezTo>
                  <a:cubicBezTo>
                    <a:pt x="140" y="223"/>
                    <a:pt x="115" y="252"/>
                    <a:pt x="97" y="285"/>
                  </a:cubicBezTo>
                  <a:cubicBezTo>
                    <a:pt x="83" y="311"/>
                    <a:pt x="72" y="339"/>
                    <a:pt x="68" y="369"/>
                  </a:cubicBezTo>
                  <a:cubicBezTo>
                    <a:pt x="67" y="369"/>
                    <a:pt x="67" y="368"/>
                    <a:pt x="66" y="367"/>
                  </a:cubicBezTo>
                  <a:cubicBezTo>
                    <a:pt x="70" y="284"/>
                    <a:pt x="108" y="222"/>
                    <a:pt x="162" y="174"/>
                  </a:cubicBezTo>
                  <a:cubicBezTo>
                    <a:pt x="175" y="162"/>
                    <a:pt x="186" y="155"/>
                    <a:pt x="200" y="144"/>
                  </a:cubicBezTo>
                  <a:cubicBezTo>
                    <a:pt x="210" y="136"/>
                    <a:pt x="212" y="129"/>
                    <a:pt x="210" y="124"/>
                  </a:cubicBezTo>
                  <a:cubicBezTo>
                    <a:pt x="207" y="120"/>
                    <a:pt x="202" y="120"/>
                    <a:pt x="197" y="122"/>
                  </a:cubicBezTo>
                  <a:cubicBezTo>
                    <a:pt x="185" y="125"/>
                    <a:pt x="174" y="136"/>
                    <a:pt x="159" y="149"/>
                  </a:cubicBezTo>
                  <a:cubicBezTo>
                    <a:pt x="126" y="179"/>
                    <a:pt x="99" y="211"/>
                    <a:pt x="80" y="250"/>
                  </a:cubicBezTo>
                  <a:cubicBezTo>
                    <a:pt x="66" y="279"/>
                    <a:pt x="58" y="313"/>
                    <a:pt x="55" y="353"/>
                  </a:cubicBezTo>
                  <a:cubicBezTo>
                    <a:pt x="55" y="352"/>
                    <a:pt x="54" y="351"/>
                    <a:pt x="54" y="351"/>
                  </a:cubicBezTo>
                  <a:cubicBezTo>
                    <a:pt x="53" y="341"/>
                    <a:pt x="53" y="328"/>
                    <a:pt x="54" y="318"/>
                  </a:cubicBezTo>
                  <a:cubicBezTo>
                    <a:pt x="57" y="279"/>
                    <a:pt x="63" y="197"/>
                    <a:pt x="174" y="106"/>
                  </a:cubicBezTo>
                  <a:cubicBezTo>
                    <a:pt x="194" y="90"/>
                    <a:pt x="227" y="71"/>
                    <a:pt x="251" y="59"/>
                  </a:cubicBezTo>
                  <a:cubicBezTo>
                    <a:pt x="258" y="55"/>
                    <a:pt x="265" y="52"/>
                    <a:pt x="271" y="48"/>
                  </a:cubicBezTo>
                  <a:cubicBezTo>
                    <a:pt x="275" y="45"/>
                    <a:pt x="278" y="41"/>
                    <a:pt x="276" y="37"/>
                  </a:cubicBezTo>
                  <a:cubicBezTo>
                    <a:pt x="275" y="33"/>
                    <a:pt x="272" y="33"/>
                    <a:pt x="268" y="33"/>
                  </a:cubicBezTo>
                  <a:cubicBezTo>
                    <a:pt x="260" y="33"/>
                    <a:pt x="254" y="36"/>
                    <a:pt x="248" y="39"/>
                  </a:cubicBezTo>
                  <a:cubicBezTo>
                    <a:pt x="196" y="65"/>
                    <a:pt x="136" y="103"/>
                    <a:pt x="95" y="161"/>
                  </a:cubicBezTo>
                  <a:cubicBezTo>
                    <a:pt x="63" y="205"/>
                    <a:pt x="41" y="260"/>
                    <a:pt x="40" y="329"/>
                  </a:cubicBezTo>
                  <a:cubicBezTo>
                    <a:pt x="40" y="328"/>
                    <a:pt x="40" y="328"/>
                    <a:pt x="39" y="327"/>
                  </a:cubicBezTo>
                  <a:cubicBezTo>
                    <a:pt x="37" y="310"/>
                    <a:pt x="36" y="293"/>
                    <a:pt x="36" y="281"/>
                  </a:cubicBezTo>
                  <a:cubicBezTo>
                    <a:pt x="38" y="172"/>
                    <a:pt x="102" y="97"/>
                    <a:pt x="190" y="45"/>
                  </a:cubicBezTo>
                  <a:cubicBezTo>
                    <a:pt x="198" y="41"/>
                    <a:pt x="205" y="36"/>
                    <a:pt x="205" y="29"/>
                  </a:cubicBezTo>
                  <a:cubicBezTo>
                    <a:pt x="205" y="25"/>
                    <a:pt x="202" y="23"/>
                    <a:pt x="198" y="23"/>
                  </a:cubicBezTo>
                  <a:cubicBezTo>
                    <a:pt x="194" y="23"/>
                    <a:pt x="191" y="24"/>
                    <a:pt x="184" y="27"/>
                  </a:cubicBezTo>
                  <a:cubicBezTo>
                    <a:pt x="131" y="56"/>
                    <a:pt x="87" y="96"/>
                    <a:pt x="58" y="145"/>
                  </a:cubicBezTo>
                  <a:cubicBezTo>
                    <a:pt x="35" y="186"/>
                    <a:pt x="22" y="234"/>
                    <a:pt x="24" y="287"/>
                  </a:cubicBezTo>
                  <a:cubicBezTo>
                    <a:pt x="24" y="286"/>
                    <a:pt x="23" y="285"/>
                    <a:pt x="23" y="283"/>
                  </a:cubicBezTo>
                  <a:cubicBezTo>
                    <a:pt x="18" y="266"/>
                    <a:pt x="16" y="248"/>
                    <a:pt x="16" y="230"/>
                  </a:cubicBezTo>
                  <a:cubicBezTo>
                    <a:pt x="16" y="205"/>
                    <a:pt x="21" y="181"/>
                    <a:pt x="29" y="159"/>
                  </a:cubicBezTo>
                  <a:cubicBezTo>
                    <a:pt x="40" y="130"/>
                    <a:pt x="57" y="103"/>
                    <a:pt x="78" y="80"/>
                  </a:cubicBezTo>
                  <a:cubicBezTo>
                    <a:pt x="85" y="73"/>
                    <a:pt x="99" y="61"/>
                    <a:pt x="103" y="57"/>
                  </a:cubicBezTo>
                  <a:cubicBezTo>
                    <a:pt x="106" y="53"/>
                    <a:pt x="108" y="49"/>
                    <a:pt x="106" y="46"/>
                  </a:cubicBezTo>
                  <a:cubicBezTo>
                    <a:pt x="105" y="44"/>
                    <a:pt x="103" y="43"/>
                    <a:pt x="100" y="43"/>
                  </a:cubicBezTo>
                  <a:cubicBezTo>
                    <a:pt x="88" y="43"/>
                    <a:pt x="70" y="61"/>
                    <a:pt x="62" y="69"/>
                  </a:cubicBezTo>
                  <a:cubicBezTo>
                    <a:pt x="23" y="112"/>
                    <a:pt x="0" y="168"/>
                    <a:pt x="0" y="226"/>
                  </a:cubicBezTo>
                  <a:cubicBezTo>
                    <a:pt x="0" y="295"/>
                    <a:pt x="29" y="367"/>
                    <a:pt x="96" y="416"/>
                  </a:cubicBezTo>
                  <a:close/>
                  <a:moveTo>
                    <a:pt x="168" y="9"/>
                  </a:moveTo>
                  <a:cubicBezTo>
                    <a:pt x="167" y="8"/>
                    <a:pt x="166" y="7"/>
                    <a:pt x="163" y="7"/>
                  </a:cubicBezTo>
                  <a:cubicBezTo>
                    <a:pt x="157" y="7"/>
                    <a:pt x="150" y="10"/>
                    <a:pt x="148" y="14"/>
                  </a:cubicBezTo>
                  <a:cubicBezTo>
                    <a:pt x="148" y="15"/>
                    <a:pt x="147" y="17"/>
                    <a:pt x="148" y="18"/>
                  </a:cubicBezTo>
                  <a:cubicBezTo>
                    <a:pt x="148" y="20"/>
                    <a:pt x="149" y="20"/>
                    <a:pt x="151" y="20"/>
                  </a:cubicBezTo>
                  <a:cubicBezTo>
                    <a:pt x="156" y="21"/>
                    <a:pt x="164" y="18"/>
                    <a:pt x="167" y="14"/>
                  </a:cubicBezTo>
                  <a:cubicBezTo>
                    <a:pt x="168" y="13"/>
                    <a:pt x="169" y="11"/>
                    <a:pt x="16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pPr defTabSz="1219170"/>
              <a:endParaRPr lang="en-US" dirty="0">
                <a:solidFill>
                  <a:srgbClr val="4D4F53"/>
                </a:solidFill>
              </a:endParaRPr>
            </a:p>
          </p:txBody>
        </p:sp>
      </p:grpSp>
    </p:spTree>
    <p:extLst>
      <p:ext uri="{BB962C8B-B14F-4D97-AF65-F5344CB8AC3E}">
        <p14:creationId xmlns:p14="http://schemas.microsoft.com/office/powerpoint/2010/main" val="26827810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Colors to be used in the presentation</a:t>
            </a:r>
          </a:p>
        </p:txBody>
      </p:sp>
      <p:sp>
        <p:nvSpPr>
          <p:cNvPr id="4" name="Rounded Rectangle 3"/>
          <p:cNvSpPr/>
          <p:nvPr/>
        </p:nvSpPr>
        <p:spPr>
          <a:xfrm>
            <a:off x="1040191" y="1634491"/>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9170"/>
            <a:r>
              <a:rPr lang="en-US" sz="1400" dirty="0">
                <a:solidFill>
                  <a:prstClr val="white"/>
                </a:solidFill>
                <a:cs typeface="Arial" pitchFamily="34" charset="0"/>
              </a:rPr>
              <a:t>RGB - 167.25.48</a:t>
            </a:r>
          </a:p>
        </p:txBody>
      </p:sp>
      <p:sp>
        <p:nvSpPr>
          <p:cNvPr id="5" name="Rounded Rectangle 4"/>
          <p:cNvSpPr/>
          <p:nvPr/>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9170"/>
            <a:r>
              <a:rPr lang="en-US" sz="1400" dirty="0">
                <a:solidFill>
                  <a:prstClr val="white"/>
                </a:solidFill>
                <a:cs typeface="Arial" pitchFamily="34" charset="0"/>
              </a:rPr>
              <a:t>RGB - 227.114.34</a:t>
            </a:r>
          </a:p>
        </p:txBody>
      </p:sp>
      <p:sp>
        <p:nvSpPr>
          <p:cNvPr id="6" name="Rounded Rectangle 5"/>
          <p:cNvSpPr/>
          <p:nvPr/>
        </p:nvSpPr>
        <p:spPr>
          <a:xfrm>
            <a:off x="4368800" y="1634491"/>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9170"/>
            <a:r>
              <a:rPr lang="en-US" sz="1400" dirty="0">
                <a:solidFill>
                  <a:srgbClr val="4D4F53"/>
                </a:solidFill>
                <a:cs typeface="Arial" pitchFamily="34" charset="0"/>
              </a:rPr>
              <a:t>RGB - 199.210.138</a:t>
            </a:r>
          </a:p>
        </p:txBody>
      </p:sp>
      <p:sp>
        <p:nvSpPr>
          <p:cNvPr id="7" name="Rounded Rectangle 6"/>
          <p:cNvSpPr/>
          <p:nvPr/>
        </p:nvSpPr>
        <p:spPr>
          <a:xfrm>
            <a:off x="4368800" y="2493645"/>
            <a:ext cx="3048000" cy="685800"/>
          </a:xfrm>
          <a:prstGeom prst="round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9170"/>
            <a:r>
              <a:rPr lang="en-US" sz="1400" dirty="0">
                <a:solidFill>
                  <a:prstClr val="white"/>
                </a:solidFill>
                <a:cs typeface="Arial" pitchFamily="34" charset="0"/>
              </a:rPr>
              <a:t>RGB – 0.102.161</a:t>
            </a:r>
          </a:p>
        </p:txBody>
      </p:sp>
      <p:sp>
        <p:nvSpPr>
          <p:cNvPr id="8" name="Rounded Rectangle 7"/>
          <p:cNvSpPr/>
          <p:nvPr/>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9170"/>
            <a:r>
              <a:rPr lang="en-US" sz="1400" dirty="0">
                <a:solidFill>
                  <a:prstClr val="white"/>
                </a:solidFill>
                <a:cs typeface="Arial" pitchFamily="34" charset="0"/>
              </a:rPr>
              <a:t>RGB - 77.79.83</a:t>
            </a:r>
          </a:p>
        </p:txBody>
      </p:sp>
      <p:sp>
        <p:nvSpPr>
          <p:cNvPr id="9" name="Rounded Rectangle 8"/>
          <p:cNvSpPr/>
          <p:nvPr/>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219170"/>
            <a:r>
              <a:rPr lang="en-US" sz="1400" dirty="0">
                <a:solidFill>
                  <a:prstClr val="white"/>
                </a:solidFill>
                <a:cs typeface="Arial" pitchFamily="34" charset="0"/>
              </a:rPr>
              <a:t>RGB - 131.0.81</a:t>
            </a:r>
          </a:p>
        </p:txBody>
      </p:sp>
      <p:sp>
        <p:nvSpPr>
          <p:cNvPr id="10" name="TextBox 9"/>
          <p:cNvSpPr txBox="1"/>
          <p:nvPr/>
        </p:nvSpPr>
        <p:spPr>
          <a:xfrm>
            <a:off x="898222" y="5029200"/>
            <a:ext cx="3398687" cy="738664"/>
          </a:xfrm>
          <a:prstGeom prst="rect">
            <a:avLst/>
          </a:prstGeom>
          <a:noFill/>
        </p:spPr>
        <p:txBody>
          <a:bodyPr wrap="none" rtlCol="0">
            <a:spAutoFit/>
          </a:bodyPr>
          <a:lstStyle/>
          <a:p>
            <a:pPr defTabSz="1219170"/>
            <a:r>
              <a:rPr lang="en-US" sz="1400" dirty="0">
                <a:solidFill>
                  <a:srgbClr val="4D4F53"/>
                </a:solidFill>
                <a:cs typeface="Arial" pitchFamily="34" charset="0"/>
              </a:rPr>
              <a:t>Guidelines available at </a:t>
            </a:r>
          </a:p>
          <a:p>
            <a:pPr defTabSz="1219170"/>
            <a:endParaRPr lang="en-US" sz="1400" dirty="0">
              <a:solidFill>
                <a:srgbClr val="4D4F53"/>
              </a:solidFill>
              <a:cs typeface="Arial" pitchFamily="34" charset="0"/>
            </a:endParaRPr>
          </a:p>
          <a:p>
            <a:pPr defTabSz="1219170"/>
            <a:r>
              <a:rPr lang="en-US" sz="1400" dirty="0">
                <a:solidFill>
                  <a:srgbClr val="4D4F53"/>
                </a:solidFill>
                <a:cs typeface="Arial" pitchFamily="34" charset="0"/>
              </a:rPr>
              <a:t>PeopleHub &gt; Microsites &gt;Marketing Hub</a:t>
            </a:r>
          </a:p>
        </p:txBody>
      </p:sp>
      <p:sp>
        <p:nvSpPr>
          <p:cNvPr id="11"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2CF02FA9-8CAD-4C87-B028-31481A2E0525}" type="slidenum">
              <a:rPr lang="en-US" smtClean="0">
                <a:solidFill>
                  <a:srgbClr val="4D4F53">
                    <a:tint val="75000"/>
                  </a:srgbClr>
                </a:solidFill>
              </a:rPr>
              <a:pPr/>
              <a:t>‹#›</a:t>
            </a:fld>
            <a:endParaRPr lang="en-US" dirty="0">
              <a:solidFill>
                <a:srgbClr val="4D4F53">
                  <a:tint val="75000"/>
                </a:srgbClr>
              </a:solidFill>
            </a:endParaRPr>
          </a:p>
        </p:txBody>
      </p:sp>
    </p:spTree>
    <p:extLst>
      <p:ext uri="{BB962C8B-B14F-4D97-AF65-F5344CB8AC3E}">
        <p14:creationId xmlns:p14="http://schemas.microsoft.com/office/powerpoint/2010/main" val="12020628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30480"/>
            <a:ext cx="12192000" cy="6918960"/>
          </a:xfrm>
          <a:prstGeom prst="rect">
            <a:avLst/>
          </a:prstGeom>
        </p:spPr>
      </p:pic>
      <p:grpSp>
        <p:nvGrpSpPr>
          <p:cNvPr id="11" name="Group 10"/>
          <p:cNvGrpSpPr/>
          <p:nvPr userDrawn="1"/>
        </p:nvGrpSpPr>
        <p:grpSpPr>
          <a:xfrm>
            <a:off x="609600" y="283304"/>
            <a:ext cx="3265113" cy="1012097"/>
            <a:chOff x="2330450" y="-4186361"/>
            <a:chExt cx="8245475" cy="2555875"/>
          </a:xfrm>
        </p:grpSpPr>
        <p:sp>
          <p:nvSpPr>
            <p:cNvPr id="12" name="Freeform 11"/>
            <p:cNvSpPr>
              <a:spLocks noEditPoints="1"/>
            </p:cNvSpPr>
            <p:nvPr/>
          </p:nvSpPr>
          <p:spPr bwMode="auto">
            <a:xfrm>
              <a:off x="4594225" y="-3840286"/>
              <a:ext cx="4986338" cy="1023938"/>
            </a:xfrm>
            <a:custGeom>
              <a:avLst/>
              <a:gdLst>
                <a:gd name="T0" fmla="*/ 1038 w 1328"/>
                <a:gd name="T1" fmla="*/ 188 h 272"/>
                <a:gd name="T2" fmla="*/ 1125 w 1328"/>
                <a:gd name="T3" fmla="*/ 235 h 272"/>
                <a:gd name="T4" fmla="*/ 1136 w 1328"/>
                <a:gd name="T5" fmla="*/ 259 h 272"/>
                <a:gd name="T6" fmla="*/ 1006 w 1328"/>
                <a:gd name="T7" fmla="*/ 164 h 272"/>
                <a:gd name="T8" fmla="*/ 1149 w 1328"/>
                <a:gd name="T9" fmla="*/ 175 h 272"/>
                <a:gd name="T10" fmla="*/ 1038 w 1328"/>
                <a:gd name="T11" fmla="*/ 159 h 272"/>
                <a:gd name="T12" fmla="*/ 1119 w 1328"/>
                <a:gd name="T13" fmla="*/ 156 h 272"/>
                <a:gd name="T14" fmla="*/ 1216 w 1328"/>
                <a:gd name="T15" fmla="*/ 188 h 272"/>
                <a:gd name="T16" fmla="*/ 1303 w 1328"/>
                <a:gd name="T17" fmla="*/ 235 h 272"/>
                <a:gd name="T18" fmla="*/ 1314 w 1328"/>
                <a:gd name="T19" fmla="*/ 259 h 272"/>
                <a:gd name="T20" fmla="*/ 1184 w 1328"/>
                <a:gd name="T21" fmla="*/ 164 h 272"/>
                <a:gd name="T22" fmla="*/ 1328 w 1328"/>
                <a:gd name="T23" fmla="*/ 175 h 272"/>
                <a:gd name="T24" fmla="*/ 1216 w 1328"/>
                <a:gd name="T25" fmla="*/ 159 h 272"/>
                <a:gd name="T26" fmla="*/ 1297 w 1328"/>
                <a:gd name="T27" fmla="*/ 156 h 272"/>
                <a:gd name="T28" fmla="*/ 194 w 1328"/>
                <a:gd name="T29" fmla="*/ 9 h 272"/>
                <a:gd name="T30" fmla="*/ 15 w 1328"/>
                <a:gd name="T31" fmla="*/ 0 h 272"/>
                <a:gd name="T32" fmla="*/ 15 w 1328"/>
                <a:gd name="T33" fmla="*/ 272 h 272"/>
                <a:gd name="T34" fmla="*/ 97 w 1328"/>
                <a:gd name="T35" fmla="*/ 217 h 272"/>
                <a:gd name="T36" fmla="*/ 194 w 1328"/>
                <a:gd name="T37" fmla="*/ 73 h 272"/>
                <a:gd name="T38" fmla="*/ 225 w 1328"/>
                <a:gd name="T39" fmla="*/ 257 h 272"/>
                <a:gd name="T40" fmla="*/ 297 w 1328"/>
                <a:gd name="T41" fmla="*/ 7 h 272"/>
                <a:gd name="T42" fmla="*/ 316 w 1328"/>
                <a:gd name="T43" fmla="*/ 26 h 272"/>
                <a:gd name="T44" fmla="*/ 297 w 1328"/>
                <a:gd name="T45" fmla="*/ 84 h 272"/>
                <a:gd name="T46" fmla="*/ 297 w 1328"/>
                <a:gd name="T47" fmla="*/ 272 h 272"/>
                <a:gd name="T48" fmla="*/ 512 w 1328"/>
                <a:gd name="T49" fmla="*/ 150 h 272"/>
                <a:gd name="T50" fmla="*/ 368 w 1328"/>
                <a:gd name="T51" fmla="*/ 86 h 272"/>
                <a:gd name="T52" fmla="*/ 370 w 1328"/>
                <a:gd name="T53" fmla="*/ 133 h 272"/>
                <a:gd name="T54" fmla="*/ 402 w 1328"/>
                <a:gd name="T55" fmla="*/ 256 h 272"/>
                <a:gd name="T56" fmla="*/ 480 w 1328"/>
                <a:gd name="T57" fmla="*/ 153 h 272"/>
                <a:gd name="T58" fmla="*/ 512 w 1328"/>
                <a:gd name="T59" fmla="*/ 256 h 272"/>
                <a:gd name="T60" fmla="*/ 625 w 1328"/>
                <a:gd name="T61" fmla="*/ 272 h 272"/>
                <a:gd name="T62" fmla="*/ 622 w 1328"/>
                <a:gd name="T63" fmla="*/ 84 h 272"/>
                <a:gd name="T64" fmla="*/ 682 w 1328"/>
                <a:gd name="T65" fmla="*/ 6 h 272"/>
                <a:gd name="T66" fmla="*/ 714 w 1328"/>
                <a:gd name="T67" fmla="*/ 258 h 272"/>
                <a:gd name="T68" fmla="*/ 628 w 1328"/>
                <a:gd name="T69" fmla="*/ 111 h 272"/>
                <a:gd name="T70" fmla="*/ 629 w 1328"/>
                <a:gd name="T71" fmla="*/ 244 h 272"/>
                <a:gd name="T72" fmla="*/ 837 w 1328"/>
                <a:gd name="T73" fmla="*/ 270 h 272"/>
                <a:gd name="T74" fmla="*/ 829 w 1328"/>
                <a:gd name="T75" fmla="*/ 241 h 272"/>
                <a:gd name="T76" fmla="*/ 837 w 1328"/>
                <a:gd name="T77" fmla="*/ 113 h 272"/>
                <a:gd name="T78" fmla="*/ 794 w 1328"/>
                <a:gd name="T79" fmla="*/ 86 h 272"/>
                <a:gd name="T80" fmla="*/ 762 w 1328"/>
                <a:gd name="T81" fmla="*/ 48 h 272"/>
                <a:gd name="T82" fmla="*/ 734 w 1328"/>
                <a:gd name="T83" fmla="*/ 100 h 272"/>
                <a:gd name="T84" fmla="*/ 762 w 1328"/>
                <a:gd name="T85" fmla="*/ 191 h 272"/>
                <a:gd name="T86" fmla="*/ 887 w 1328"/>
                <a:gd name="T87" fmla="*/ 86 h 272"/>
                <a:gd name="T88" fmla="*/ 889 w 1328"/>
                <a:gd name="T89" fmla="*/ 133 h 272"/>
                <a:gd name="T90" fmla="*/ 921 w 1328"/>
                <a:gd name="T91" fmla="*/ 256 h 272"/>
                <a:gd name="T92" fmla="*/ 961 w 1328"/>
                <a:gd name="T93" fmla="*/ 114 h 272"/>
                <a:gd name="T94" fmla="*/ 999 w 1328"/>
                <a:gd name="T95" fmla="*/ 101 h 272"/>
                <a:gd name="T96" fmla="*/ 887 w 1328"/>
                <a:gd name="T97" fmla="*/ 8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272">
                  <a:moveTo>
                    <a:pt x="1149" y="175"/>
                  </a:moveTo>
                  <a:cubicBezTo>
                    <a:pt x="1149" y="182"/>
                    <a:pt x="1145" y="188"/>
                    <a:pt x="1137" y="188"/>
                  </a:cubicBezTo>
                  <a:cubicBezTo>
                    <a:pt x="1038" y="188"/>
                    <a:pt x="1038" y="188"/>
                    <a:pt x="1038" y="188"/>
                  </a:cubicBezTo>
                  <a:cubicBezTo>
                    <a:pt x="1038" y="193"/>
                    <a:pt x="1038" y="193"/>
                    <a:pt x="1038" y="193"/>
                  </a:cubicBezTo>
                  <a:cubicBezTo>
                    <a:pt x="1038" y="222"/>
                    <a:pt x="1050" y="245"/>
                    <a:pt x="1079" y="245"/>
                  </a:cubicBezTo>
                  <a:cubicBezTo>
                    <a:pt x="1097" y="245"/>
                    <a:pt x="1109" y="242"/>
                    <a:pt x="1125" y="235"/>
                  </a:cubicBezTo>
                  <a:cubicBezTo>
                    <a:pt x="1126" y="234"/>
                    <a:pt x="1128" y="233"/>
                    <a:pt x="1130" y="233"/>
                  </a:cubicBezTo>
                  <a:cubicBezTo>
                    <a:pt x="1138" y="233"/>
                    <a:pt x="1143" y="240"/>
                    <a:pt x="1143" y="247"/>
                  </a:cubicBezTo>
                  <a:cubicBezTo>
                    <a:pt x="1143" y="253"/>
                    <a:pt x="1140" y="256"/>
                    <a:pt x="1136" y="259"/>
                  </a:cubicBezTo>
                  <a:cubicBezTo>
                    <a:pt x="1120" y="269"/>
                    <a:pt x="1096" y="272"/>
                    <a:pt x="1078" y="272"/>
                  </a:cubicBezTo>
                  <a:cubicBezTo>
                    <a:pt x="1030" y="272"/>
                    <a:pt x="1006" y="238"/>
                    <a:pt x="1006" y="192"/>
                  </a:cubicBezTo>
                  <a:cubicBezTo>
                    <a:pt x="1006" y="164"/>
                    <a:pt x="1006" y="164"/>
                    <a:pt x="1006" y="164"/>
                  </a:cubicBezTo>
                  <a:cubicBezTo>
                    <a:pt x="1006" y="118"/>
                    <a:pt x="1030" y="84"/>
                    <a:pt x="1078" y="84"/>
                  </a:cubicBezTo>
                  <a:cubicBezTo>
                    <a:pt x="1127" y="84"/>
                    <a:pt x="1149" y="114"/>
                    <a:pt x="1149" y="160"/>
                  </a:cubicBezTo>
                  <a:lnTo>
                    <a:pt x="1149" y="175"/>
                  </a:lnTo>
                  <a:close/>
                  <a:moveTo>
                    <a:pt x="1119" y="156"/>
                  </a:moveTo>
                  <a:cubicBezTo>
                    <a:pt x="1119" y="129"/>
                    <a:pt x="1109" y="110"/>
                    <a:pt x="1079" y="110"/>
                  </a:cubicBezTo>
                  <a:cubicBezTo>
                    <a:pt x="1051" y="110"/>
                    <a:pt x="1038" y="132"/>
                    <a:pt x="1038" y="159"/>
                  </a:cubicBezTo>
                  <a:cubicBezTo>
                    <a:pt x="1038" y="162"/>
                    <a:pt x="1038" y="162"/>
                    <a:pt x="1038" y="162"/>
                  </a:cubicBezTo>
                  <a:cubicBezTo>
                    <a:pt x="1119" y="162"/>
                    <a:pt x="1119" y="162"/>
                    <a:pt x="1119" y="162"/>
                  </a:cubicBezTo>
                  <a:lnTo>
                    <a:pt x="1119" y="156"/>
                  </a:lnTo>
                  <a:close/>
                  <a:moveTo>
                    <a:pt x="1328" y="175"/>
                  </a:moveTo>
                  <a:cubicBezTo>
                    <a:pt x="1328" y="182"/>
                    <a:pt x="1323" y="188"/>
                    <a:pt x="1316" y="188"/>
                  </a:cubicBezTo>
                  <a:cubicBezTo>
                    <a:pt x="1216" y="188"/>
                    <a:pt x="1216" y="188"/>
                    <a:pt x="1216" y="188"/>
                  </a:cubicBezTo>
                  <a:cubicBezTo>
                    <a:pt x="1216" y="193"/>
                    <a:pt x="1216" y="193"/>
                    <a:pt x="1216" y="193"/>
                  </a:cubicBezTo>
                  <a:cubicBezTo>
                    <a:pt x="1216" y="222"/>
                    <a:pt x="1228" y="245"/>
                    <a:pt x="1257" y="245"/>
                  </a:cubicBezTo>
                  <a:cubicBezTo>
                    <a:pt x="1275" y="245"/>
                    <a:pt x="1287" y="242"/>
                    <a:pt x="1303" y="235"/>
                  </a:cubicBezTo>
                  <a:cubicBezTo>
                    <a:pt x="1305" y="234"/>
                    <a:pt x="1306" y="233"/>
                    <a:pt x="1308" y="233"/>
                  </a:cubicBezTo>
                  <a:cubicBezTo>
                    <a:pt x="1316" y="233"/>
                    <a:pt x="1321" y="240"/>
                    <a:pt x="1321" y="247"/>
                  </a:cubicBezTo>
                  <a:cubicBezTo>
                    <a:pt x="1321" y="253"/>
                    <a:pt x="1318" y="256"/>
                    <a:pt x="1314" y="259"/>
                  </a:cubicBezTo>
                  <a:cubicBezTo>
                    <a:pt x="1298" y="269"/>
                    <a:pt x="1274" y="272"/>
                    <a:pt x="1256" y="272"/>
                  </a:cubicBezTo>
                  <a:cubicBezTo>
                    <a:pt x="1208" y="272"/>
                    <a:pt x="1184" y="238"/>
                    <a:pt x="1184" y="192"/>
                  </a:cubicBezTo>
                  <a:cubicBezTo>
                    <a:pt x="1184" y="164"/>
                    <a:pt x="1184" y="164"/>
                    <a:pt x="1184" y="164"/>
                  </a:cubicBezTo>
                  <a:cubicBezTo>
                    <a:pt x="1184" y="118"/>
                    <a:pt x="1209" y="84"/>
                    <a:pt x="1256" y="84"/>
                  </a:cubicBezTo>
                  <a:cubicBezTo>
                    <a:pt x="1305" y="84"/>
                    <a:pt x="1328" y="114"/>
                    <a:pt x="1328" y="160"/>
                  </a:cubicBezTo>
                  <a:lnTo>
                    <a:pt x="1328" y="175"/>
                  </a:lnTo>
                  <a:close/>
                  <a:moveTo>
                    <a:pt x="1297" y="156"/>
                  </a:moveTo>
                  <a:cubicBezTo>
                    <a:pt x="1297" y="129"/>
                    <a:pt x="1287" y="110"/>
                    <a:pt x="1257" y="110"/>
                  </a:cubicBezTo>
                  <a:cubicBezTo>
                    <a:pt x="1229" y="110"/>
                    <a:pt x="1216" y="132"/>
                    <a:pt x="1216" y="159"/>
                  </a:cubicBezTo>
                  <a:cubicBezTo>
                    <a:pt x="1216" y="162"/>
                    <a:pt x="1216" y="162"/>
                    <a:pt x="1216" y="162"/>
                  </a:cubicBezTo>
                  <a:cubicBezTo>
                    <a:pt x="1297" y="162"/>
                    <a:pt x="1297" y="162"/>
                    <a:pt x="1297" y="162"/>
                  </a:cubicBezTo>
                  <a:lnTo>
                    <a:pt x="1297" y="156"/>
                  </a:lnTo>
                  <a:close/>
                  <a:moveTo>
                    <a:pt x="225" y="15"/>
                  </a:moveTo>
                  <a:cubicBezTo>
                    <a:pt x="225" y="6"/>
                    <a:pt x="218" y="0"/>
                    <a:pt x="209" y="0"/>
                  </a:cubicBezTo>
                  <a:cubicBezTo>
                    <a:pt x="202" y="0"/>
                    <a:pt x="197" y="3"/>
                    <a:pt x="194" y="9"/>
                  </a:cubicBezTo>
                  <a:cubicBezTo>
                    <a:pt x="113" y="180"/>
                    <a:pt x="113" y="180"/>
                    <a:pt x="113" y="180"/>
                  </a:cubicBezTo>
                  <a:cubicBezTo>
                    <a:pt x="31" y="10"/>
                    <a:pt x="31" y="10"/>
                    <a:pt x="31" y="10"/>
                  </a:cubicBezTo>
                  <a:cubicBezTo>
                    <a:pt x="28" y="3"/>
                    <a:pt x="23" y="0"/>
                    <a:pt x="15" y="0"/>
                  </a:cubicBezTo>
                  <a:cubicBezTo>
                    <a:pt x="6" y="0"/>
                    <a:pt x="0" y="6"/>
                    <a:pt x="0" y="15"/>
                  </a:cubicBezTo>
                  <a:cubicBezTo>
                    <a:pt x="0" y="257"/>
                    <a:pt x="0" y="257"/>
                    <a:pt x="0" y="257"/>
                  </a:cubicBezTo>
                  <a:cubicBezTo>
                    <a:pt x="0" y="265"/>
                    <a:pt x="6" y="272"/>
                    <a:pt x="15" y="272"/>
                  </a:cubicBezTo>
                  <a:cubicBezTo>
                    <a:pt x="23" y="272"/>
                    <a:pt x="30" y="265"/>
                    <a:pt x="30" y="257"/>
                  </a:cubicBezTo>
                  <a:cubicBezTo>
                    <a:pt x="30" y="74"/>
                    <a:pt x="30" y="74"/>
                    <a:pt x="30" y="74"/>
                  </a:cubicBezTo>
                  <a:cubicBezTo>
                    <a:pt x="97" y="217"/>
                    <a:pt x="97" y="217"/>
                    <a:pt x="97" y="217"/>
                  </a:cubicBezTo>
                  <a:cubicBezTo>
                    <a:pt x="100" y="223"/>
                    <a:pt x="106" y="226"/>
                    <a:pt x="112" y="226"/>
                  </a:cubicBezTo>
                  <a:cubicBezTo>
                    <a:pt x="119" y="226"/>
                    <a:pt x="124" y="223"/>
                    <a:pt x="127" y="217"/>
                  </a:cubicBezTo>
                  <a:cubicBezTo>
                    <a:pt x="194" y="73"/>
                    <a:pt x="194" y="73"/>
                    <a:pt x="194" y="73"/>
                  </a:cubicBezTo>
                  <a:cubicBezTo>
                    <a:pt x="194" y="257"/>
                    <a:pt x="194" y="257"/>
                    <a:pt x="194" y="257"/>
                  </a:cubicBezTo>
                  <a:cubicBezTo>
                    <a:pt x="194" y="265"/>
                    <a:pt x="201" y="272"/>
                    <a:pt x="210" y="272"/>
                  </a:cubicBezTo>
                  <a:cubicBezTo>
                    <a:pt x="218" y="272"/>
                    <a:pt x="225" y="265"/>
                    <a:pt x="225" y="257"/>
                  </a:cubicBezTo>
                  <a:lnTo>
                    <a:pt x="225" y="15"/>
                  </a:lnTo>
                  <a:close/>
                  <a:moveTo>
                    <a:pt x="316" y="26"/>
                  </a:moveTo>
                  <a:cubicBezTo>
                    <a:pt x="316" y="15"/>
                    <a:pt x="307" y="7"/>
                    <a:pt x="297" y="7"/>
                  </a:cubicBezTo>
                  <a:cubicBezTo>
                    <a:pt x="287" y="7"/>
                    <a:pt x="278" y="16"/>
                    <a:pt x="278" y="26"/>
                  </a:cubicBezTo>
                  <a:cubicBezTo>
                    <a:pt x="278" y="36"/>
                    <a:pt x="287" y="44"/>
                    <a:pt x="297" y="44"/>
                  </a:cubicBezTo>
                  <a:cubicBezTo>
                    <a:pt x="307" y="44"/>
                    <a:pt x="316" y="36"/>
                    <a:pt x="316" y="26"/>
                  </a:cubicBezTo>
                  <a:close/>
                  <a:moveTo>
                    <a:pt x="313" y="256"/>
                  </a:moveTo>
                  <a:cubicBezTo>
                    <a:pt x="313" y="100"/>
                    <a:pt x="313" y="100"/>
                    <a:pt x="313" y="100"/>
                  </a:cubicBezTo>
                  <a:cubicBezTo>
                    <a:pt x="313" y="91"/>
                    <a:pt x="306" y="84"/>
                    <a:pt x="297" y="84"/>
                  </a:cubicBezTo>
                  <a:cubicBezTo>
                    <a:pt x="288" y="84"/>
                    <a:pt x="281" y="91"/>
                    <a:pt x="281" y="100"/>
                  </a:cubicBezTo>
                  <a:cubicBezTo>
                    <a:pt x="281" y="256"/>
                    <a:pt x="281" y="256"/>
                    <a:pt x="281" y="256"/>
                  </a:cubicBezTo>
                  <a:cubicBezTo>
                    <a:pt x="281" y="265"/>
                    <a:pt x="288" y="272"/>
                    <a:pt x="297" y="272"/>
                  </a:cubicBezTo>
                  <a:cubicBezTo>
                    <a:pt x="306" y="272"/>
                    <a:pt x="313" y="265"/>
                    <a:pt x="313" y="256"/>
                  </a:cubicBezTo>
                  <a:close/>
                  <a:moveTo>
                    <a:pt x="512" y="256"/>
                  </a:moveTo>
                  <a:cubicBezTo>
                    <a:pt x="512" y="150"/>
                    <a:pt x="512" y="150"/>
                    <a:pt x="512" y="150"/>
                  </a:cubicBezTo>
                  <a:cubicBezTo>
                    <a:pt x="512" y="110"/>
                    <a:pt x="496" y="84"/>
                    <a:pt x="452" y="84"/>
                  </a:cubicBezTo>
                  <a:cubicBezTo>
                    <a:pt x="431" y="84"/>
                    <a:pt x="410" y="89"/>
                    <a:pt x="395" y="106"/>
                  </a:cubicBezTo>
                  <a:cubicBezTo>
                    <a:pt x="391" y="94"/>
                    <a:pt x="380" y="86"/>
                    <a:pt x="368" y="86"/>
                  </a:cubicBezTo>
                  <a:cubicBezTo>
                    <a:pt x="359" y="86"/>
                    <a:pt x="353" y="90"/>
                    <a:pt x="352" y="98"/>
                  </a:cubicBezTo>
                  <a:cubicBezTo>
                    <a:pt x="352" y="105"/>
                    <a:pt x="355" y="108"/>
                    <a:pt x="362" y="112"/>
                  </a:cubicBezTo>
                  <a:cubicBezTo>
                    <a:pt x="367" y="116"/>
                    <a:pt x="370" y="123"/>
                    <a:pt x="370" y="133"/>
                  </a:cubicBezTo>
                  <a:cubicBezTo>
                    <a:pt x="370" y="256"/>
                    <a:pt x="370" y="256"/>
                    <a:pt x="370" y="256"/>
                  </a:cubicBezTo>
                  <a:cubicBezTo>
                    <a:pt x="370" y="265"/>
                    <a:pt x="377" y="272"/>
                    <a:pt x="386" y="272"/>
                  </a:cubicBezTo>
                  <a:cubicBezTo>
                    <a:pt x="395" y="272"/>
                    <a:pt x="402" y="265"/>
                    <a:pt x="402" y="256"/>
                  </a:cubicBezTo>
                  <a:cubicBezTo>
                    <a:pt x="402" y="137"/>
                    <a:pt x="402" y="137"/>
                    <a:pt x="402" y="137"/>
                  </a:cubicBezTo>
                  <a:cubicBezTo>
                    <a:pt x="411" y="121"/>
                    <a:pt x="428" y="114"/>
                    <a:pt x="446" y="114"/>
                  </a:cubicBezTo>
                  <a:cubicBezTo>
                    <a:pt x="473" y="114"/>
                    <a:pt x="480" y="129"/>
                    <a:pt x="480" y="153"/>
                  </a:cubicBezTo>
                  <a:cubicBezTo>
                    <a:pt x="480" y="256"/>
                    <a:pt x="480" y="256"/>
                    <a:pt x="480" y="256"/>
                  </a:cubicBezTo>
                  <a:cubicBezTo>
                    <a:pt x="480" y="265"/>
                    <a:pt x="487" y="272"/>
                    <a:pt x="496" y="272"/>
                  </a:cubicBezTo>
                  <a:cubicBezTo>
                    <a:pt x="505" y="272"/>
                    <a:pt x="512" y="265"/>
                    <a:pt x="512" y="256"/>
                  </a:cubicBezTo>
                  <a:close/>
                  <a:moveTo>
                    <a:pt x="699" y="272"/>
                  </a:moveTo>
                  <a:cubicBezTo>
                    <a:pt x="688" y="272"/>
                    <a:pt x="677" y="265"/>
                    <a:pt x="672" y="256"/>
                  </a:cubicBezTo>
                  <a:cubicBezTo>
                    <a:pt x="659" y="266"/>
                    <a:pt x="642" y="272"/>
                    <a:pt x="625" y="272"/>
                  </a:cubicBezTo>
                  <a:cubicBezTo>
                    <a:pt x="576" y="272"/>
                    <a:pt x="557" y="244"/>
                    <a:pt x="557" y="198"/>
                  </a:cubicBezTo>
                  <a:cubicBezTo>
                    <a:pt x="557" y="165"/>
                    <a:pt x="557" y="165"/>
                    <a:pt x="557" y="165"/>
                  </a:cubicBezTo>
                  <a:cubicBezTo>
                    <a:pt x="557" y="121"/>
                    <a:pt x="572" y="84"/>
                    <a:pt x="622" y="84"/>
                  </a:cubicBezTo>
                  <a:cubicBezTo>
                    <a:pt x="638" y="84"/>
                    <a:pt x="654" y="89"/>
                    <a:pt x="666" y="98"/>
                  </a:cubicBezTo>
                  <a:cubicBezTo>
                    <a:pt x="666" y="22"/>
                    <a:pt x="666" y="22"/>
                    <a:pt x="666" y="22"/>
                  </a:cubicBezTo>
                  <a:cubicBezTo>
                    <a:pt x="666" y="13"/>
                    <a:pt x="673" y="6"/>
                    <a:pt x="682" y="6"/>
                  </a:cubicBezTo>
                  <a:cubicBezTo>
                    <a:pt x="691" y="6"/>
                    <a:pt x="698" y="13"/>
                    <a:pt x="698" y="22"/>
                  </a:cubicBezTo>
                  <a:cubicBezTo>
                    <a:pt x="698" y="225"/>
                    <a:pt x="698" y="225"/>
                    <a:pt x="698" y="225"/>
                  </a:cubicBezTo>
                  <a:cubicBezTo>
                    <a:pt x="698" y="254"/>
                    <a:pt x="714" y="242"/>
                    <a:pt x="714" y="258"/>
                  </a:cubicBezTo>
                  <a:cubicBezTo>
                    <a:pt x="714" y="268"/>
                    <a:pt x="707" y="272"/>
                    <a:pt x="699" y="272"/>
                  </a:cubicBezTo>
                  <a:close/>
                  <a:moveTo>
                    <a:pt x="666" y="128"/>
                  </a:moveTo>
                  <a:cubicBezTo>
                    <a:pt x="657" y="118"/>
                    <a:pt x="642" y="111"/>
                    <a:pt x="628" y="111"/>
                  </a:cubicBezTo>
                  <a:cubicBezTo>
                    <a:pt x="598" y="111"/>
                    <a:pt x="589" y="134"/>
                    <a:pt x="589" y="161"/>
                  </a:cubicBezTo>
                  <a:cubicBezTo>
                    <a:pt x="589" y="200"/>
                    <a:pt x="589" y="200"/>
                    <a:pt x="589" y="200"/>
                  </a:cubicBezTo>
                  <a:cubicBezTo>
                    <a:pt x="589" y="228"/>
                    <a:pt x="599" y="244"/>
                    <a:pt x="629" y="244"/>
                  </a:cubicBezTo>
                  <a:cubicBezTo>
                    <a:pt x="643" y="244"/>
                    <a:pt x="656" y="238"/>
                    <a:pt x="666" y="229"/>
                  </a:cubicBezTo>
                  <a:lnTo>
                    <a:pt x="666" y="128"/>
                  </a:lnTo>
                  <a:close/>
                  <a:moveTo>
                    <a:pt x="837" y="270"/>
                  </a:moveTo>
                  <a:cubicBezTo>
                    <a:pt x="845" y="270"/>
                    <a:pt x="851" y="263"/>
                    <a:pt x="851" y="255"/>
                  </a:cubicBezTo>
                  <a:cubicBezTo>
                    <a:pt x="851" y="247"/>
                    <a:pt x="845" y="241"/>
                    <a:pt x="837" y="241"/>
                  </a:cubicBezTo>
                  <a:cubicBezTo>
                    <a:pt x="829" y="241"/>
                    <a:pt x="829" y="241"/>
                    <a:pt x="829" y="241"/>
                  </a:cubicBezTo>
                  <a:cubicBezTo>
                    <a:pt x="796" y="241"/>
                    <a:pt x="794" y="219"/>
                    <a:pt x="794" y="191"/>
                  </a:cubicBezTo>
                  <a:cubicBezTo>
                    <a:pt x="794" y="113"/>
                    <a:pt x="794" y="113"/>
                    <a:pt x="794" y="113"/>
                  </a:cubicBezTo>
                  <a:cubicBezTo>
                    <a:pt x="837" y="113"/>
                    <a:pt x="837" y="113"/>
                    <a:pt x="837" y="113"/>
                  </a:cubicBezTo>
                  <a:cubicBezTo>
                    <a:pt x="844" y="113"/>
                    <a:pt x="850" y="107"/>
                    <a:pt x="850" y="100"/>
                  </a:cubicBezTo>
                  <a:cubicBezTo>
                    <a:pt x="850" y="92"/>
                    <a:pt x="844" y="86"/>
                    <a:pt x="837" y="86"/>
                  </a:cubicBezTo>
                  <a:cubicBezTo>
                    <a:pt x="794" y="86"/>
                    <a:pt x="794" y="86"/>
                    <a:pt x="794" y="86"/>
                  </a:cubicBezTo>
                  <a:cubicBezTo>
                    <a:pt x="794" y="48"/>
                    <a:pt x="794" y="48"/>
                    <a:pt x="794" y="48"/>
                  </a:cubicBezTo>
                  <a:cubicBezTo>
                    <a:pt x="794" y="40"/>
                    <a:pt x="787" y="32"/>
                    <a:pt x="778" y="32"/>
                  </a:cubicBezTo>
                  <a:cubicBezTo>
                    <a:pt x="770" y="32"/>
                    <a:pt x="762" y="40"/>
                    <a:pt x="762" y="48"/>
                  </a:cubicBezTo>
                  <a:cubicBezTo>
                    <a:pt x="762" y="86"/>
                    <a:pt x="762" y="86"/>
                    <a:pt x="762" y="86"/>
                  </a:cubicBezTo>
                  <a:cubicBezTo>
                    <a:pt x="747" y="86"/>
                    <a:pt x="747" y="86"/>
                    <a:pt x="747" y="86"/>
                  </a:cubicBezTo>
                  <a:cubicBezTo>
                    <a:pt x="740" y="86"/>
                    <a:pt x="734" y="92"/>
                    <a:pt x="734" y="100"/>
                  </a:cubicBezTo>
                  <a:cubicBezTo>
                    <a:pt x="734" y="107"/>
                    <a:pt x="740" y="113"/>
                    <a:pt x="747" y="113"/>
                  </a:cubicBezTo>
                  <a:cubicBezTo>
                    <a:pt x="762" y="113"/>
                    <a:pt x="762" y="113"/>
                    <a:pt x="762" y="113"/>
                  </a:cubicBezTo>
                  <a:cubicBezTo>
                    <a:pt x="762" y="191"/>
                    <a:pt x="762" y="191"/>
                    <a:pt x="762" y="191"/>
                  </a:cubicBezTo>
                  <a:cubicBezTo>
                    <a:pt x="762" y="237"/>
                    <a:pt x="774" y="270"/>
                    <a:pt x="826" y="270"/>
                  </a:cubicBezTo>
                  <a:lnTo>
                    <a:pt x="837" y="270"/>
                  </a:lnTo>
                  <a:close/>
                  <a:moveTo>
                    <a:pt x="887" y="86"/>
                  </a:moveTo>
                  <a:cubicBezTo>
                    <a:pt x="878" y="86"/>
                    <a:pt x="872" y="90"/>
                    <a:pt x="871" y="98"/>
                  </a:cubicBezTo>
                  <a:cubicBezTo>
                    <a:pt x="871" y="105"/>
                    <a:pt x="874" y="108"/>
                    <a:pt x="881" y="112"/>
                  </a:cubicBezTo>
                  <a:cubicBezTo>
                    <a:pt x="886" y="116"/>
                    <a:pt x="889" y="123"/>
                    <a:pt x="889" y="133"/>
                  </a:cubicBezTo>
                  <a:cubicBezTo>
                    <a:pt x="889" y="256"/>
                    <a:pt x="889" y="256"/>
                    <a:pt x="889" y="256"/>
                  </a:cubicBezTo>
                  <a:cubicBezTo>
                    <a:pt x="889" y="265"/>
                    <a:pt x="896" y="272"/>
                    <a:pt x="905" y="272"/>
                  </a:cubicBezTo>
                  <a:cubicBezTo>
                    <a:pt x="914" y="272"/>
                    <a:pt x="921" y="265"/>
                    <a:pt x="921" y="256"/>
                  </a:cubicBezTo>
                  <a:cubicBezTo>
                    <a:pt x="921" y="220"/>
                    <a:pt x="921" y="184"/>
                    <a:pt x="921" y="147"/>
                  </a:cubicBezTo>
                  <a:cubicBezTo>
                    <a:pt x="921" y="146"/>
                    <a:pt x="923" y="139"/>
                    <a:pt x="924" y="138"/>
                  </a:cubicBezTo>
                  <a:cubicBezTo>
                    <a:pt x="930" y="121"/>
                    <a:pt x="944" y="114"/>
                    <a:pt x="961" y="114"/>
                  </a:cubicBezTo>
                  <a:cubicBezTo>
                    <a:pt x="968" y="114"/>
                    <a:pt x="973" y="115"/>
                    <a:pt x="979" y="117"/>
                  </a:cubicBezTo>
                  <a:cubicBezTo>
                    <a:pt x="981" y="117"/>
                    <a:pt x="982" y="117"/>
                    <a:pt x="984" y="117"/>
                  </a:cubicBezTo>
                  <a:cubicBezTo>
                    <a:pt x="992" y="117"/>
                    <a:pt x="999" y="109"/>
                    <a:pt x="999" y="101"/>
                  </a:cubicBezTo>
                  <a:cubicBezTo>
                    <a:pt x="999" y="85"/>
                    <a:pt x="978" y="84"/>
                    <a:pt x="967" y="84"/>
                  </a:cubicBezTo>
                  <a:cubicBezTo>
                    <a:pt x="946" y="84"/>
                    <a:pt x="929" y="92"/>
                    <a:pt x="916" y="109"/>
                  </a:cubicBezTo>
                  <a:cubicBezTo>
                    <a:pt x="912" y="96"/>
                    <a:pt x="901" y="86"/>
                    <a:pt x="887"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solidFill>
                  <a:srgbClr val="4D4F53"/>
                </a:solidFill>
              </a:endParaRPr>
            </a:p>
          </p:txBody>
        </p:sp>
        <p:sp>
          <p:nvSpPr>
            <p:cNvPr id="13" name="Freeform 6"/>
            <p:cNvSpPr>
              <a:spLocks noEditPoints="1"/>
            </p:cNvSpPr>
            <p:nvPr/>
          </p:nvSpPr>
          <p:spPr bwMode="auto">
            <a:xfrm>
              <a:off x="2330450" y="-4186361"/>
              <a:ext cx="1754188" cy="1712913"/>
            </a:xfrm>
            <a:custGeom>
              <a:avLst/>
              <a:gdLst>
                <a:gd name="T0" fmla="*/ 227 w 467"/>
                <a:gd name="T1" fmla="*/ 162 h 455"/>
                <a:gd name="T2" fmla="*/ 112 w 467"/>
                <a:gd name="T3" fmla="*/ 33 h 455"/>
                <a:gd name="T4" fmla="*/ 139 w 467"/>
                <a:gd name="T5" fmla="*/ 23 h 455"/>
                <a:gd name="T6" fmla="*/ 368 w 467"/>
                <a:gd name="T7" fmla="*/ 40 h 455"/>
                <a:gd name="T8" fmla="*/ 229 w 467"/>
                <a:gd name="T9" fmla="*/ 335 h 455"/>
                <a:gd name="T10" fmla="*/ 360 w 467"/>
                <a:gd name="T11" fmla="*/ 265 h 455"/>
                <a:gd name="T12" fmla="*/ 235 w 467"/>
                <a:gd name="T13" fmla="*/ 382 h 455"/>
                <a:gd name="T14" fmla="*/ 248 w 467"/>
                <a:gd name="T15" fmla="*/ 397 h 455"/>
                <a:gd name="T16" fmla="*/ 346 w 467"/>
                <a:gd name="T17" fmla="*/ 361 h 455"/>
                <a:gd name="T18" fmla="*/ 452 w 467"/>
                <a:gd name="T19" fmla="*/ 201 h 455"/>
                <a:gd name="T20" fmla="*/ 324 w 467"/>
                <a:gd name="T21" fmla="*/ 433 h 455"/>
                <a:gd name="T22" fmla="*/ 254 w 467"/>
                <a:gd name="T23" fmla="*/ 1 h 455"/>
                <a:gd name="T24" fmla="*/ 254 w 467"/>
                <a:gd name="T25" fmla="*/ 1 h 455"/>
                <a:gd name="T26" fmla="*/ 334 w 467"/>
                <a:gd name="T27" fmla="*/ 22 h 455"/>
                <a:gd name="T28" fmla="*/ 227 w 467"/>
                <a:gd name="T29" fmla="*/ 119 h 455"/>
                <a:gd name="T30" fmla="*/ 265 w 467"/>
                <a:gd name="T31" fmla="*/ 87 h 455"/>
                <a:gd name="T32" fmla="*/ 355 w 467"/>
                <a:gd name="T33" fmla="*/ 176 h 455"/>
                <a:gd name="T34" fmla="*/ 355 w 467"/>
                <a:gd name="T35" fmla="*/ 176 h 455"/>
                <a:gd name="T36" fmla="*/ 333 w 467"/>
                <a:gd name="T37" fmla="*/ 61 h 455"/>
                <a:gd name="T38" fmla="*/ 340 w 467"/>
                <a:gd name="T39" fmla="*/ 120 h 455"/>
                <a:gd name="T40" fmla="*/ 315 w 467"/>
                <a:gd name="T41" fmla="*/ 214 h 455"/>
                <a:gd name="T42" fmla="*/ 329 w 467"/>
                <a:gd name="T43" fmla="*/ 227 h 455"/>
                <a:gd name="T44" fmla="*/ 319 w 467"/>
                <a:gd name="T45" fmla="*/ 135 h 455"/>
                <a:gd name="T46" fmla="*/ 324 w 467"/>
                <a:gd name="T47" fmla="*/ 153 h 455"/>
                <a:gd name="T48" fmla="*/ 332 w 467"/>
                <a:gd name="T49" fmla="*/ 128 h 455"/>
                <a:gd name="T50" fmla="*/ 173 w 467"/>
                <a:gd name="T51" fmla="*/ 418 h 455"/>
                <a:gd name="T52" fmla="*/ 201 w 467"/>
                <a:gd name="T53" fmla="*/ 401 h 455"/>
                <a:gd name="T54" fmla="*/ 186 w 467"/>
                <a:gd name="T55" fmla="*/ 371 h 455"/>
                <a:gd name="T56" fmla="*/ 309 w 467"/>
                <a:gd name="T57" fmla="*/ 393 h 455"/>
                <a:gd name="T58" fmla="*/ 315 w 467"/>
                <a:gd name="T59" fmla="*/ 404 h 455"/>
                <a:gd name="T60" fmla="*/ 238 w 467"/>
                <a:gd name="T61" fmla="*/ 430 h 455"/>
                <a:gd name="T62" fmla="*/ 267 w 467"/>
                <a:gd name="T63" fmla="*/ 425 h 455"/>
                <a:gd name="T64" fmla="*/ 132 w 467"/>
                <a:gd name="T65" fmla="*/ 429 h 455"/>
                <a:gd name="T66" fmla="*/ 149 w 467"/>
                <a:gd name="T67" fmla="*/ 419 h 455"/>
                <a:gd name="T68" fmla="*/ 197 w 467"/>
                <a:gd name="T69" fmla="*/ 455 h 455"/>
                <a:gd name="T70" fmla="*/ 257 w 467"/>
                <a:gd name="T71" fmla="*/ 144 h 455"/>
                <a:gd name="T72" fmla="*/ 248 w 467"/>
                <a:gd name="T73" fmla="*/ 161 h 455"/>
                <a:gd name="T74" fmla="*/ 285 w 467"/>
                <a:gd name="T75" fmla="*/ 441 h 455"/>
                <a:gd name="T76" fmla="*/ 308 w 467"/>
                <a:gd name="T77" fmla="*/ 441 h 455"/>
                <a:gd name="T78" fmla="*/ 110 w 467"/>
                <a:gd name="T79" fmla="*/ 423 h 455"/>
                <a:gd name="T80" fmla="*/ 163 w 467"/>
                <a:gd name="T81" fmla="*/ 342 h 455"/>
                <a:gd name="T82" fmla="*/ 296 w 467"/>
                <a:gd name="T83" fmla="*/ 237 h 455"/>
                <a:gd name="T84" fmla="*/ 93 w 467"/>
                <a:gd name="T85" fmla="*/ 394 h 455"/>
                <a:gd name="T86" fmla="*/ 298 w 467"/>
                <a:gd name="T87" fmla="*/ 160 h 455"/>
                <a:gd name="T88" fmla="*/ 80 w 467"/>
                <a:gd name="T89" fmla="*/ 382 h 455"/>
                <a:gd name="T90" fmla="*/ 185 w 467"/>
                <a:gd name="T91" fmla="*/ 192 h 455"/>
                <a:gd name="T92" fmla="*/ 67 w 467"/>
                <a:gd name="T93" fmla="*/ 367 h 455"/>
                <a:gd name="T94" fmla="*/ 197 w 467"/>
                <a:gd name="T95" fmla="*/ 122 h 455"/>
                <a:gd name="T96" fmla="*/ 54 w 467"/>
                <a:gd name="T97" fmla="*/ 351 h 455"/>
                <a:gd name="T98" fmla="*/ 272 w 467"/>
                <a:gd name="T99" fmla="*/ 48 h 455"/>
                <a:gd name="T100" fmla="*/ 95 w 467"/>
                <a:gd name="T101" fmla="*/ 161 h 455"/>
                <a:gd name="T102" fmla="*/ 191 w 467"/>
                <a:gd name="T103" fmla="*/ 45 h 455"/>
                <a:gd name="T104" fmla="*/ 59 w 467"/>
                <a:gd name="T105" fmla="*/ 145 h 455"/>
                <a:gd name="T106" fmla="*/ 29 w 467"/>
                <a:gd name="T107" fmla="*/ 159 h 455"/>
                <a:gd name="T108" fmla="*/ 100 w 467"/>
                <a:gd name="T109" fmla="*/ 43 h 455"/>
                <a:gd name="T110" fmla="*/ 168 w 467"/>
                <a:gd name="T111" fmla="*/ 9 h 455"/>
                <a:gd name="T112" fmla="*/ 151 w 467"/>
                <a:gd name="T113" fmla="*/ 2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7" h="455">
                  <a:moveTo>
                    <a:pt x="235" y="168"/>
                  </a:moveTo>
                  <a:cubicBezTo>
                    <a:pt x="235" y="178"/>
                    <a:pt x="216" y="189"/>
                    <a:pt x="207" y="189"/>
                  </a:cubicBezTo>
                  <a:cubicBezTo>
                    <a:pt x="204" y="189"/>
                    <a:pt x="200" y="188"/>
                    <a:pt x="200" y="183"/>
                  </a:cubicBezTo>
                  <a:cubicBezTo>
                    <a:pt x="200" y="174"/>
                    <a:pt x="218" y="162"/>
                    <a:pt x="227" y="162"/>
                  </a:cubicBezTo>
                  <a:cubicBezTo>
                    <a:pt x="231" y="162"/>
                    <a:pt x="235" y="163"/>
                    <a:pt x="235" y="168"/>
                  </a:cubicBezTo>
                  <a:close/>
                  <a:moveTo>
                    <a:pt x="139" y="23"/>
                  </a:moveTo>
                  <a:cubicBezTo>
                    <a:pt x="138" y="21"/>
                    <a:pt x="135" y="20"/>
                    <a:pt x="131" y="20"/>
                  </a:cubicBezTo>
                  <a:cubicBezTo>
                    <a:pt x="123" y="21"/>
                    <a:pt x="114" y="27"/>
                    <a:pt x="112" y="33"/>
                  </a:cubicBezTo>
                  <a:cubicBezTo>
                    <a:pt x="111" y="35"/>
                    <a:pt x="111" y="37"/>
                    <a:pt x="112" y="39"/>
                  </a:cubicBezTo>
                  <a:cubicBezTo>
                    <a:pt x="113" y="40"/>
                    <a:pt x="115" y="41"/>
                    <a:pt x="117" y="41"/>
                  </a:cubicBezTo>
                  <a:cubicBezTo>
                    <a:pt x="124" y="41"/>
                    <a:pt x="135" y="36"/>
                    <a:pt x="138" y="29"/>
                  </a:cubicBezTo>
                  <a:cubicBezTo>
                    <a:pt x="139" y="27"/>
                    <a:pt x="140" y="25"/>
                    <a:pt x="139" y="23"/>
                  </a:cubicBezTo>
                  <a:close/>
                  <a:moveTo>
                    <a:pt x="467" y="226"/>
                  </a:moveTo>
                  <a:cubicBezTo>
                    <a:pt x="467" y="161"/>
                    <a:pt x="438" y="92"/>
                    <a:pt x="375" y="42"/>
                  </a:cubicBezTo>
                  <a:cubicBezTo>
                    <a:pt x="373" y="41"/>
                    <a:pt x="371" y="40"/>
                    <a:pt x="369" y="39"/>
                  </a:cubicBezTo>
                  <a:cubicBezTo>
                    <a:pt x="369" y="39"/>
                    <a:pt x="368" y="39"/>
                    <a:pt x="368" y="40"/>
                  </a:cubicBezTo>
                  <a:cubicBezTo>
                    <a:pt x="367" y="40"/>
                    <a:pt x="367" y="41"/>
                    <a:pt x="368" y="42"/>
                  </a:cubicBezTo>
                  <a:cubicBezTo>
                    <a:pt x="422" y="103"/>
                    <a:pt x="400" y="192"/>
                    <a:pt x="360" y="238"/>
                  </a:cubicBezTo>
                  <a:cubicBezTo>
                    <a:pt x="325" y="278"/>
                    <a:pt x="280" y="307"/>
                    <a:pt x="239" y="329"/>
                  </a:cubicBezTo>
                  <a:cubicBezTo>
                    <a:pt x="236" y="331"/>
                    <a:pt x="231" y="333"/>
                    <a:pt x="229" y="335"/>
                  </a:cubicBezTo>
                  <a:cubicBezTo>
                    <a:pt x="225" y="339"/>
                    <a:pt x="224" y="343"/>
                    <a:pt x="226" y="346"/>
                  </a:cubicBezTo>
                  <a:cubicBezTo>
                    <a:pt x="227" y="350"/>
                    <a:pt x="231" y="351"/>
                    <a:pt x="236" y="351"/>
                  </a:cubicBezTo>
                  <a:cubicBezTo>
                    <a:pt x="239" y="350"/>
                    <a:pt x="246" y="348"/>
                    <a:pt x="251" y="346"/>
                  </a:cubicBezTo>
                  <a:cubicBezTo>
                    <a:pt x="289" y="326"/>
                    <a:pt x="329" y="299"/>
                    <a:pt x="360" y="265"/>
                  </a:cubicBezTo>
                  <a:cubicBezTo>
                    <a:pt x="398" y="223"/>
                    <a:pt x="422" y="169"/>
                    <a:pt x="412" y="104"/>
                  </a:cubicBezTo>
                  <a:cubicBezTo>
                    <a:pt x="413" y="105"/>
                    <a:pt x="413" y="106"/>
                    <a:pt x="414" y="107"/>
                  </a:cubicBezTo>
                  <a:cubicBezTo>
                    <a:pt x="434" y="158"/>
                    <a:pt x="417" y="222"/>
                    <a:pt x="371" y="279"/>
                  </a:cubicBezTo>
                  <a:cubicBezTo>
                    <a:pt x="339" y="320"/>
                    <a:pt x="293" y="356"/>
                    <a:pt x="235" y="382"/>
                  </a:cubicBezTo>
                  <a:cubicBezTo>
                    <a:pt x="231" y="384"/>
                    <a:pt x="224" y="388"/>
                    <a:pt x="222" y="392"/>
                  </a:cubicBezTo>
                  <a:cubicBezTo>
                    <a:pt x="220" y="395"/>
                    <a:pt x="220" y="398"/>
                    <a:pt x="222" y="400"/>
                  </a:cubicBezTo>
                  <a:cubicBezTo>
                    <a:pt x="223" y="402"/>
                    <a:pt x="225" y="403"/>
                    <a:pt x="227" y="404"/>
                  </a:cubicBezTo>
                  <a:cubicBezTo>
                    <a:pt x="234" y="404"/>
                    <a:pt x="241" y="400"/>
                    <a:pt x="248" y="397"/>
                  </a:cubicBezTo>
                  <a:cubicBezTo>
                    <a:pt x="340" y="352"/>
                    <a:pt x="441" y="268"/>
                    <a:pt x="435" y="145"/>
                  </a:cubicBezTo>
                  <a:cubicBezTo>
                    <a:pt x="436" y="147"/>
                    <a:pt x="436" y="148"/>
                    <a:pt x="436" y="149"/>
                  </a:cubicBezTo>
                  <a:cubicBezTo>
                    <a:pt x="446" y="199"/>
                    <a:pt x="435" y="244"/>
                    <a:pt x="414" y="282"/>
                  </a:cubicBezTo>
                  <a:cubicBezTo>
                    <a:pt x="396" y="314"/>
                    <a:pt x="371" y="340"/>
                    <a:pt x="346" y="361"/>
                  </a:cubicBezTo>
                  <a:cubicBezTo>
                    <a:pt x="332" y="372"/>
                    <a:pt x="327" y="379"/>
                    <a:pt x="330" y="384"/>
                  </a:cubicBezTo>
                  <a:cubicBezTo>
                    <a:pt x="333" y="390"/>
                    <a:pt x="342" y="387"/>
                    <a:pt x="347" y="384"/>
                  </a:cubicBezTo>
                  <a:cubicBezTo>
                    <a:pt x="357" y="378"/>
                    <a:pt x="366" y="369"/>
                    <a:pt x="373" y="363"/>
                  </a:cubicBezTo>
                  <a:cubicBezTo>
                    <a:pt x="414" y="321"/>
                    <a:pt x="445" y="276"/>
                    <a:pt x="452" y="201"/>
                  </a:cubicBezTo>
                  <a:cubicBezTo>
                    <a:pt x="453" y="205"/>
                    <a:pt x="453" y="209"/>
                    <a:pt x="453" y="211"/>
                  </a:cubicBezTo>
                  <a:cubicBezTo>
                    <a:pt x="455" y="249"/>
                    <a:pt x="447" y="284"/>
                    <a:pt x="433" y="314"/>
                  </a:cubicBezTo>
                  <a:cubicBezTo>
                    <a:pt x="412" y="359"/>
                    <a:pt x="376" y="395"/>
                    <a:pt x="334" y="417"/>
                  </a:cubicBezTo>
                  <a:cubicBezTo>
                    <a:pt x="325" y="422"/>
                    <a:pt x="322" y="427"/>
                    <a:pt x="324" y="433"/>
                  </a:cubicBezTo>
                  <a:cubicBezTo>
                    <a:pt x="325" y="436"/>
                    <a:pt x="327" y="437"/>
                    <a:pt x="331" y="437"/>
                  </a:cubicBezTo>
                  <a:cubicBezTo>
                    <a:pt x="335" y="438"/>
                    <a:pt x="338" y="437"/>
                    <a:pt x="341" y="435"/>
                  </a:cubicBezTo>
                  <a:cubicBezTo>
                    <a:pt x="419" y="393"/>
                    <a:pt x="467" y="315"/>
                    <a:pt x="467" y="226"/>
                  </a:cubicBezTo>
                  <a:close/>
                  <a:moveTo>
                    <a:pt x="254" y="1"/>
                  </a:moveTo>
                  <a:cubicBezTo>
                    <a:pt x="245" y="0"/>
                    <a:pt x="228" y="6"/>
                    <a:pt x="228" y="13"/>
                  </a:cubicBezTo>
                  <a:cubicBezTo>
                    <a:pt x="229" y="17"/>
                    <a:pt x="232" y="18"/>
                    <a:pt x="235" y="19"/>
                  </a:cubicBezTo>
                  <a:cubicBezTo>
                    <a:pt x="242" y="19"/>
                    <a:pt x="260" y="15"/>
                    <a:pt x="260" y="7"/>
                  </a:cubicBezTo>
                  <a:cubicBezTo>
                    <a:pt x="260" y="3"/>
                    <a:pt x="257" y="2"/>
                    <a:pt x="254" y="1"/>
                  </a:cubicBezTo>
                  <a:close/>
                  <a:moveTo>
                    <a:pt x="326" y="17"/>
                  </a:moveTo>
                  <a:cubicBezTo>
                    <a:pt x="320" y="16"/>
                    <a:pt x="306" y="20"/>
                    <a:pt x="306" y="27"/>
                  </a:cubicBezTo>
                  <a:cubicBezTo>
                    <a:pt x="305" y="31"/>
                    <a:pt x="311" y="33"/>
                    <a:pt x="314" y="33"/>
                  </a:cubicBezTo>
                  <a:cubicBezTo>
                    <a:pt x="320" y="33"/>
                    <a:pt x="333" y="30"/>
                    <a:pt x="334" y="22"/>
                  </a:cubicBezTo>
                  <a:cubicBezTo>
                    <a:pt x="334" y="18"/>
                    <a:pt x="329" y="17"/>
                    <a:pt x="326" y="17"/>
                  </a:cubicBezTo>
                  <a:close/>
                  <a:moveTo>
                    <a:pt x="250" y="92"/>
                  </a:moveTo>
                  <a:cubicBezTo>
                    <a:pt x="241" y="91"/>
                    <a:pt x="221" y="103"/>
                    <a:pt x="221" y="113"/>
                  </a:cubicBezTo>
                  <a:cubicBezTo>
                    <a:pt x="220" y="117"/>
                    <a:pt x="224" y="119"/>
                    <a:pt x="227" y="119"/>
                  </a:cubicBezTo>
                  <a:cubicBezTo>
                    <a:pt x="237" y="119"/>
                    <a:pt x="257" y="108"/>
                    <a:pt x="257" y="97"/>
                  </a:cubicBezTo>
                  <a:cubicBezTo>
                    <a:pt x="257" y="93"/>
                    <a:pt x="254" y="92"/>
                    <a:pt x="250" y="92"/>
                  </a:cubicBezTo>
                  <a:close/>
                  <a:moveTo>
                    <a:pt x="291" y="71"/>
                  </a:moveTo>
                  <a:cubicBezTo>
                    <a:pt x="283" y="71"/>
                    <a:pt x="266" y="78"/>
                    <a:pt x="265" y="87"/>
                  </a:cubicBezTo>
                  <a:cubicBezTo>
                    <a:pt x="265" y="90"/>
                    <a:pt x="268" y="92"/>
                    <a:pt x="271" y="92"/>
                  </a:cubicBezTo>
                  <a:cubicBezTo>
                    <a:pt x="279" y="93"/>
                    <a:pt x="296" y="86"/>
                    <a:pt x="296" y="77"/>
                  </a:cubicBezTo>
                  <a:cubicBezTo>
                    <a:pt x="297" y="73"/>
                    <a:pt x="294" y="71"/>
                    <a:pt x="291" y="71"/>
                  </a:cubicBezTo>
                  <a:close/>
                  <a:moveTo>
                    <a:pt x="355" y="176"/>
                  </a:moveTo>
                  <a:cubicBezTo>
                    <a:pt x="348" y="176"/>
                    <a:pt x="341" y="184"/>
                    <a:pt x="341" y="190"/>
                  </a:cubicBezTo>
                  <a:cubicBezTo>
                    <a:pt x="341" y="194"/>
                    <a:pt x="343" y="197"/>
                    <a:pt x="347" y="197"/>
                  </a:cubicBezTo>
                  <a:cubicBezTo>
                    <a:pt x="354" y="197"/>
                    <a:pt x="360" y="188"/>
                    <a:pt x="360" y="182"/>
                  </a:cubicBezTo>
                  <a:cubicBezTo>
                    <a:pt x="360" y="178"/>
                    <a:pt x="358" y="176"/>
                    <a:pt x="355" y="176"/>
                  </a:cubicBezTo>
                  <a:close/>
                  <a:moveTo>
                    <a:pt x="327" y="56"/>
                  </a:moveTo>
                  <a:cubicBezTo>
                    <a:pt x="321" y="55"/>
                    <a:pt x="310" y="60"/>
                    <a:pt x="309" y="67"/>
                  </a:cubicBezTo>
                  <a:cubicBezTo>
                    <a:pt x="309" y="70"/>
                    <a:pt x="312" y="71"/>
                    <a:pt x="315" y="72"/>
                  </a:cubicBezTo>
                  <a:cubicBezTo>
                    <a:pt x="321" y="72"/>
                    <a:pt x="332" y="68"/>
                    <a:pt x="333" y="61"/>
                  </a:cubicBezTo>
                  <a:cubicBezTo>
                    <a:pt x="333" y="58"/>
                    <a:pt x="330" y="56"/>
                    <a:pt x="327" y="56"/>
                  </a:cubicBezTo>
                  <a:close/>
                  <a:moveTo>
                    <a:pt x="348" y="99"/>
                  </a:moveTo>
                  <a:cubicBezTo>
                    <a:pt x="342" y="99"/>
                    <a:pt x="336" y="109"/>
                    <a:pt x="336" y="115"/>
                  </a:cubicBezTo>
                  <a:cubicBezTo>
                    <a:pt x="336" y="117"/>
                    <a:pt x="337" y="120"/>
                    <a:pt x="340" y="120"/>
                  </a:cubicBezTo>
                  <a:cubicBezTo>
                    <a:pt x="347" y="120"/>
                    <a:pt x="353" y="110"/>
                    <a:pt x="353" y="105"/>
                  </a:cubicBezTo>
                  <a:cubicBezTo>
                    <a:pt x="353" y="102"/>
                    <a:pt x="351" y="99"/>
                    <a:pt x="348" y="99"/>
                  </a:cubicBezTo>
                  <a:close/>
                  <a:moveTo>
                    <a:pt x="326" y="206"/>
                  </a:moveTo>
                  <a:cubicBezTo>
                    <a:pt x="322" y="208"/>
                    <a:pt x="319" y="210"/>
                    <a:pt x="315" y="214"/>
                  </a:cubicBezTo>
                  <a:cubicBezTo>
                    <a:pt x="312" y="217"/>
                    <a:pt x="310" y="221"/>
                    <a:pt x="308" y="224"/>
                  </a:cubicBezTo>
                  <a:cubicBezTo>
                    <a:pt x="308" y="227"/>
                    <a:pt x="308" y="230"/>
                    <a:pt x="309" y="232"/>
                  </a:cubicBezTo>
                  <a:cubicBezTo>
                    <a:pt x="311" y="234"/>
                    <a:pt x="314" y="235"/>
                    <a:pt x="317" y="234"/>
                  </a:cubicBezTo>
                  <a:cubicBezTo>
                    <a:pt x="321" y="234"/>
                    <a:pt x="325" y="231"/>
                    <a:pt x="329" y="227"/>
                  </a:cubicBezTo>
                  <a:cubicBezTo>
                    <a:pt x="333" y="223"/>
                    <a:pt x="336" y="218"/>
                    <a:pt x="337" y="213"/>
                  </a:cubicBezTo>
                  <a:cubicBezTo>
                    <a:pt x="338" y="209"/>
                    <a:pt x="337" y="207"/>
                    <a:pt x="335" y="206"/>
                  </a:cubicBezTo>
                  <a:cubicBezTo>
                    <a:pt x="333" y="204"/>
                    <a:pt x="330" y="204"/>
                    <a:pt x="326" y="206"/>
                  </a:cubicBezTo>
                  <a:close/>
                  <a:moveTo>
                    <a:pt x="319" y="135"/>
                  </a:moveTo>
                  <a:cubicBezTo>
                    <a:pt x="317" y="137"/>
                    <a:pt x="315" y="140"/>
                    <a:pt x="314" y="142"/>
                  </a:cubicBezTo>
                  <a:cubicBezTo>
                    <a:pt x="313" y="144"/>
                    <a:pt x="312" y="147"/>
                    <a:pt x="312" y="149"/>
                  </a:cubicBezTo>
                  <a:cubicBezTo>
                    <a:pt x="312" y="152"/>
                    <a:pt x="314" y="155"/>
                    <a:pt x="317" y="155"/>
                  </a:cubicBezTo>
                  <a:cubicBezTo>
                    <a:pt x="319" y="155"/>
                    <a:pt x="321" y="154"/>
                    <a:pt x="324" y="153"/>
                  </a:cubicBezTo>
                  <a:cubicBezTo>
                    <a:pt x="326" y="151"/>
                    <a:pt x="328" y="149"/>
                    <a:pt x="330" y="147"/>
                  </a:cubicBezTo>
                  <a:cubicBezTo>
                    <a:pt x="332" y="145"/>
                    <a:pt x="334" y="142"/>
                    <a:pt x="335" y="140"/>
                  </a:cubicBezTo>
                  <a:cubicBezTo>
                    <a:pt x="336" y="138"/>
                    <a:pt x="337" y="135"/>
                    <a:pt x="337" y="133"/>
                  </a:cubicBezTo>
                  <a:cubicBezTo>
                    <a:pt x="337" y="130"/>
                    <a:pt x="335" y="128"/>
                    <a:pt x="332" y="128"/>
                  </a:cubicBezTo>
                  <a:cubicBezTo>
                    <a:pt x="327" y="128"/>
                    <a:pt x="323" y="131"/>
                    <a:pt x="319" y="135"/>
                  </a:cubicBezTo>
                  <a:close/>
                  <a:moveTo>
                    <a:pt x="201" y="401"/>
                  </a:moveTo>
                  <a:cubicBezTo>
                    <a:pt x="196" y="401"/>
                    <a:pt x="182" y="405"/>
                    <a:pt x="176" y="410"/>
                  </a:cubicBezTo>
                  <a:cubicBezTo>
                    <a:pt x="173" y="412"/>
                    <a:pt x="172" y="416"/>
                    <a:pt x="173" y="418"/>
                  </a:cubicBezTo>
                  <a:cubicBezTo>
                    <a:pt x="174" y="422"/>
                    <a:pt x="177" y="422"/>
                    <a:pt x="180" y="422"/>
                  </a:cubicBezTo>
                  <a:cubicBezTo>
                    <a:pt x="185" y="423"/>
                    <a:pt x="199" y="419"/>
                    <a:pt x="205" y="413"/>
                  </a:cubicBezTo>
                  <a:cubicBezTo>
                    <a:pt x="207" y="412"/>
                    <a:pt x="209" y="409"/>
                    <a:pt x="208" y="406"/>
                  </a:cubicBezTo>
                  <a:cubicBezTo>
                    <a:pt x="207" y="403"/>
                    <a:pt x="204" y="402"/>
                    <a:pt x="201" y="401"/>
                  </a:cubicBezTo>
                  <a:close/>
                  <a:moveTo>
                    <a:pt x="208" y="348"/>
                  </a:moveTo>
                  <a:cubicBezTo>
                    <a:pt x="202" y="348"/>
                    <a:pt x="188" y="353"/>
                    <a:pt x="182" y="358"/>
                  </a:cubicBezTo>
                  <a:cubicBezTo>
                    <a:pt x="179" y="361"/>
                    <a:pt x="178" y="364"/>
                    <a:pt x="179" y="367"/>
                  </a:cubicBezTo>
                  <a:cubicBezTo>
                    <a:pt x="180" y="371"/>
                    <a:pt x="183" y="371"/>
                    <a:pt x="186" y="371"/>
                  </a:cubicBezTo>
                  <a:cubicBezTo>
                    <a:pt x="192" y="371"/>
                    <a:pt x="206" y="367"/>
                    <a:pt x="213" y="360"/>
                  </a:cubicBezTo>
                  <a:cubicBezTo>
                    <a:pt x="215" y="358"/>
                    <a:pt x="216" y="355"/>
                    <a:pt x="215" y="352"/>
                  </a:cubicBezTo>
                  <a:cubicBezTo>
                    <a:pt x="214" y="349"/>
                    <a:pt x="211" y="348"/>
                    <a:pt x="208" y="348"/>
                  </a:cubicBezTo>
                  <a:close/>
                  <a:moveTo>
                    <a:pt x="309" y="393"/>
                  </a:moveTo>
                  <a:cubicBezTo>
                    <a:pt x="304" y="393"/>
                    <a:pt x="291" y="400"/>
                    <a:pt x="286" y="406"/>
                  </a:cubicBezTo>
                  <a:cubicBezTo>
                    <a:pt x="284" y="409"/>
                    <a:pt x="283" y="412"/>
                    <a:pt x="284" y="414"/>
                  </a:cubicBezTo>
                  <a:cubicBezTo>
                    <a:pt x="286" y="418"/>
                    <a:pt x="289" y="418"/>
                    <a:pt x="292" y="417"/>
                  </a:cubicBezTo>
                  <a:cubicBezTo>
                    <a:pt x="297" y="416"/>
                    <a:pt x="310" y="411"/>
                    <a:pt x="315" y="404"/>
                  </a:cubicBezTo>
                  <a:cubicBezTo>
                    <a:pt x="317" y="401"/>
                    <a:pt x="318" y="398"/>
                    <a:pt x="317" y="396"/>
                  </a:cubicBezTo>
                  <a:cubicBezTo>
                    <a:pt x="316" y="393"/>
                    <a:pt x="312" y="392"/>
                    <a:pt x="309" y="393"/>
                  </a:cubicBezTo>
                  <a:close/>
                  <a:moveTo>
                    <a:pt x="261" y="421"/>
                  </a:moveTo>
                  <a:cubicBezTo>
                    <a:pt x="255" y="421"/>
                    <a:pt x="243" y="425"/>
                    <a:pt x="238" y="430"/>
                  </a:cubicBezTo>
                  <a:cubicBezTo>
                    <a:pt x="236" y="432"/>
                    <a:pt x="235" y="435"/>
                    <a:pt x="236" y="437"/>
                  </a:cubicBezTo>
                  <a:cubicBezTo>
                    <a:pt x="237" y="440"/>
                    <a:pt x="239" y="440"/>
                    <a:pt x="242" y="440"/>
                  </a:cubicBezTo>
                  <a:cubicBezTo>
                    <a:pt x="247" y="440"/>
                    <a:pt x="259" y="437"/>
                    <a:pt x="265" y="431"/>
                  </a:cubicBezTo>
                  <a:cubicBezTo>
                    <a:pt x="266" y="430"/>
                    <a:pt x="267" y="427"/>
                    <a:pt x="267" y="425"/>
                  </a:cubicBezTo>
                  <a:cubicBezTo>
                    <a:pt x="266" y="422"/>
                    <a:pt x="263" y="421"/>
                    <a:pt x="261" y="421"/>
                  </a:cubicBezTo>
                  <a:close/>
                  <a:moveTo>
                    <a:pt x="149" y="419"/>
                  </a:moveTo>
                  <a:cubicBezTo>
                    <a:pt x="147" y="419"/>
                    <a:pt x="141" y="420"/>
                    <a:pt x="136" y="423"/>
                  </a:cubicBezTo>
                  <a:cubicBezTo>
                    <a:pt x="134" y="424"/>
                    <a:pt x="132" y="426"/>
                    <a:pt x="132" y="429"/>
                  </a:cubicBezTo>
                  <a:cubicBezTo>
                    <a:pt x="132" y="432"/>
                    <a:pt x="135" y="433"/>
                    <a:pt x="138" y="434"/>
                  </a:cubicBezTo>
                  <a:cubicBezTo>
                    <a:pt x="142" y="434"/>
                    <a:pt x="148" y="433"/>
                    <a:pt x="152" y="431"/>
                  </a:cubicBezTo>
                  <a:cubicBezTo>
                    <a:pt x="155" y="429"/>
                    <a:pt x="157" y="427"/>
                    <a:pt x="156" y="424"/>
                  </a:cubicBezTo>
                  <a:cubicBezTo>
                    <a:pt x="156" y="420"/>
                    <a:pt x="153" y="419"/>
                    <a:pt x="149" y="419"/>
                  </a:cubicBezTo>
                  <a:close/>
                  <a:moveTo>
                    <a:pt x="207" y="440"/>
                  </a:moveTo>
                  <a:cubicBezTo>
                    <a:pt x="205" y="440"/>
                    <a:pt x="199" y="441"/>
                    <a:pt x="195" y="444"/>
                  </a:cubicBezTo>
                  <a:cubicBezTo>
                    <a:pt x="193" y="446"/>
                    <a:pt x="191" y="448"/>
                    <a:pt x="191" y="450"/>
                  </a:cubicBezTo>
                  <a:cubicBezTo>
                    <a:pt x="192" y="453"/>
                    <a:pt x="194" y="455"/>
                    <a:pt x="197" y="455"/>
                  </a:cubicBezTo>
                  <a:cubicBezTo>
                    <a:pt x="202" y="455"/>
                    <a:pt x="207" y="454"/>
                    <a:pt x="211" y="451"/>
                  </a:cubicBezTo>
                  <a:cubicBezTo>
                    <a:pt x="213" y="450"/>
                    <a:pt x="214" y="447"/>
                    <a:pt x="214" y="445"/>
                  </a:cubicBezTo>
                  <a:cubicBezTo>
                    <a:pt x="214" y="441"/>
                    <a:pt x="210" y="440"/>
                    <a:pt x="207" y="440"/>
                  </a:cubicBezTo>
                  <a:close/>
                  <a:moveTo>
                    <a:pt x="257" y="144"/>
                  </a:moveTo>
                  <a:cubicBezTo>
                    <a:pt x="255" y="144"/>
                    <a:pt x="253" y="145"/>
                    <a:pt x="251" y="146"/>
                  </a:cubicBezTo>
                  <a:cubicBezTo>
                    <a:pt x="251" y="146"/>
                    <a:pt x="251" y="146"/>
                    <a:pt x="251" y="146"/>
                  </a:cubicBezTo>
                  <a:cubicBezTo>
                    <a:pt x="247" y="147"/>
                    <a:pt x="242" y="152"/>
                    <a:pt x="242" y="157"/>
                  </a:cubicBezTo>
                  <a:cubicBezTo>
                    <a:pt x="242" y="160"/>
                    <a:pt x="245" y="161"/>
                    <a:pt x="248" y="161"/>
                  </a:cubicBezTo>
                  <a:cubicBezTo>
                    <a:pt x="254" y="161"/>
                    <a:pt x="263" y="156"/>
                    <a:pt x="263" y="149"/>
                  </a:cubicBezTo>
                  <a:cubicBezTo>
                    <a:pt x="263" y="146"/>
                    <a:pt x="260" y="144"/>
                    <a:pt x="257" y="144"/>
                  </a:cubicBezTo>
                  <a:close/>
                  <a:moveTo>
                    <a:pt x="301" y="436"/>
                  </a:moveTo>
                  <a:cubicBezTo>
                    <a:pt x="297" y="436"/>
                    <a:pt x="290" y="437"/>
                    <a:pt x="285" y="441"/>
                  </a:cubicBezTo>
                  <a:cubicBezTo>
                    <a:pt x="282" y="443"/>
                    <a:pt x="280" y="446"/>
                    <a:pt x="280" y="449"/>
                  </a:cubicBezTo>
                  <a:cubicBezTo>
                    <a:pt x="281" y="452"/>
                    <a:pt x="284" y="453"/>
                    <a:pt x="288" y="453"/>
                  </a:cubicBezTo>
                  <a:cubicBezTo>
                    <a:pt x="293" y="453"/>
                    <a:pt x="300" y="451"/>
                    <a:pt x="304" y="449"/>
                  </a:cubicBezTo>
                  <a:cubicBezTo>
                    <a:pt x="307" y="447"/>
                    <a:pt x="309" y="444"/>
                    <a:pt x="308" y="441"/>
                  </a:cubicBezTo>
                  <a:cubicBezTo>
                    <a:pt x="307" y="437"/>
                    <a:pt x="303" y="436"/>
                    <a:pt x="301" y="436"/>
                  </a:cubicBezTo>
                  <a:close/>
                  <a:moveTo>
                    <a:pt x="96" y="416"/>
                  </a:moveTo>
                  <a:cubicBezTo>
                    <a:pt x="99" y="419"/>
                    <a:pt x="104" y="422"/>
                    <a:pt x="108" y="423"/>
                  </a:cubicBezTo>
                  <a:cubicBezTo>
                    <a:pt x="109" y="424"/>
                    <a:pt x="110" y="423"/>
                    <a:pt x="110" y="423"/>
                  </a:cubicBezTo>
                  <a:cubicBezTo>
                    <a:pt x="111" y="422"/>
                    <a:pt x="111" y="421"/>
                    <a:pt x="110" y="421"/>
                  </a:cubicBezTo>
                  <a:cubicBezTo>
                    <a:pt x="107" y="417"/>
                    <a:pt x="105" y="415"/>
                    <a:pt x="104" y="412"/>
                  </a:cubicBezTo>
                  <a:cubicBezTo>
                    <a:pt x="103" y="409"/>
                    <a:pt x="104" y="406"/>
                    <a:pt x="104" y="405"/>
                  </a:cubicBezTo>
                  <a:cubicBezTo>
                    <a:pt x="110" y="378"/>
                    <a:pt x="136" y="361"/>
                    <a:pt x="163" y="342"/>
                  </a:cubicBezTo>
                  <a:cubicBezTo>
                    <a:pt x="180" y="330"/>
                    <a:pt x="253" y="290"/>
                    <a:pt x="286" y="263"/>
                  </a:cubicBezTo>
                  <a:cubicBezTo>
                    <a:pt x="297" y="255"/>
                    <a:pt x="301" y="250"/>
                    <a:pt x="302" y="245"/>
                  </a:cubicBezTo>
                  <a:cubicBezTo>
                    <a:pt x="302" y="243"/>
                    <a:pt x="301" y="240"/>
                    <a:pt x="300" y="239"/>
                  </a:cubicBezTo>
                  <a:cubicBezTo>
                    <a:pt x="299" y="238"/>
                    <a:pt x="297" y="237"/>
                    <a:pt x="296" y="237"/>
                  </a:cubicBezTo>
                  <a:cubicBezTo>
                    <a:pt x="290" y="236"/>
                    <a:pt x="284" y="238"/>
                    <a:pt x="276" y="244"/>
                  </a:cubicBezTo>
                  <a:cubicBezTo>
                    <a:pt x="238" y="275"/>
                    <a:pt x="181" y="305"/>
                    <a:pt x="140" y="337"/>
                  </a:cubicBezTo>
                  <a:cubicBezTo>
                    <a:pt x="117" y="355"/>
                    <a:pt x="99" y="375"/>
                    <a:pt x="94" y="395"/>
                  </a:cubicBezTo>
                  <a:cubicBezTo>
                    <a:pt x="94" y="395"/>
                    <a:pt x="93" y="394"/>
                    <a:pt x="93" y="394"/>
                  </a:cubicBezTo>
                  <a:cubicBezTo>
                    <a:pt x="99" y="319"/>
                    <a:pt x="199" y="269"/>
                    <a:pt x="250" y="227"/>
                  </a:cubicBezTo>
                  <a:cubicBezTo>
                    <a:pt x="263" y="216"/>
                    <a:pt x="302" y="186"/>
                    <a:pt x="308" y="172"/>
                  </a:cubicBezTo>
                  <a:cubicBezTo>
                    <a:pt x="310" y="168"/>
                    <a:pt x="309" y="163"/>
                    <a:pt x="306" y="162"/>
                  </a:cubicBezTo>
                  <a:cubicBezTo>
                    <a:pt x="304" y="160"/>
                    <a:pt x="301" y="160"/>
                    <a:pt x="298" y="160"/>
                  </a:cubicBezTo>
                  <a:cubicBezTo>
                    <a:pt x="292" y="162"/>
                    <a:pt x="285" y="167"/>
                    <a:pt x="277" y="175"/>
                  </a:cubicBezTo>
                  <a:cubicBezTo>
                    <a:pt x="214" y="235"/>
                    <a:pt x="161" y="262"/>
                    <a:pt x="125" y="300"/>
                  </a:cubicBezTo>
                  <a:cubicBezTo>
                    <a:pt x="105" y="322"/>
                    <a:pt x="90" y="347"/>
                    <a:pt x="81" y="383"/>
                  </a:cubicBezTo>
                  <a:cubicBezTo>
                    <a:pt x="81" y="383"/>
                    <a:pt x="80" y="382"/>
                    <a:pt x="80" y="382"/>
                  </a:cubicBezTo>
                  <a:cubicBezTo>
                    <a:pt x="83" y="327"/>
                    <a:pt x="119" y="273"/>
                    <a:pt x="161" y="235"/>
                  </a:cubicBezTo>
                  <a:cubicBezTo>
                    <a:pt x="175" y="222"/>
                    <a:pt x="185" y="214"/>
                    <a:pt x="191" y="209"/>
                  </a:cubicBezTo>
                  <a:cubicBezTo>
                    <a:pt x="195" y="205"/>
                    <a:pt x="197" y="200"/>
                    <a:pt x="195" y="195"/>
                  </a:cubicBezTo>
                  <a:cubicBezTo>
                    <a:pt x="193" y="192"/>
                    <a:pt x="189" y="191"/>
                    <a:pt x="185" y="192"/>
                  </a:cubicBezTo>
                  <a:cubicBezTo>
                    <a:pt x="179" y="193"/>
                    <a:pt x="175" y="196"/>
                    <a:pt x="170" y="199"/>
                  </a:cubicBezTo>
                  <a:cubicBezTo>
                    <a:pt x="141" y="223"/>
                    <a:pt x="116" y="252"/>
                    <a:pt x="97" y="285"/>
                  </a:cubicBezTo>
                  <a:cubicBezTo>
                    <a:pt x="83" y="311"/>
                    <a:pt x="73" y="339"/>
                    <a:pt x="68" y="369"/>
                  </a:cubicBezTo>
                  <a:cubicBezTo>
                    <a:pt x="68" y="369"/>
                    <a:pt x="67" y="368"/>
                    <a:pt x="67" y="367"/>
                  </a:cubicBezTo>
                  <a:cubicBezTo>
                    <a:pt x="70" y="284"/>
                    <a:pt x="108" y="222"/>
                    <a:pt x="162" y="174"/>
                  </a:cubicBezTo>
                  <a:cubicBezTo>
                    <a:pt x="175" y="162"/>
                    <a:pt x="187" y="155"/>
                    <a:pt x="200" y="144"/>
                  </a:cubicBezTo>
                  <a:cubicBezTo>
                    <a:pt x="211" y="136"/>
                    <a:pt x="213" y="129"/>
                    <a:pt x="210" y="124"/>
                  </a:cubicBezTo>
                  <a:cubicBezTo>
                    <a:pt x="207" y="120"/>
                    <a:pt x="203" y="120"/>
                    <a:pt x="197" y="122"/>
                  </a:cubicBezTo>
                  <a:cubicBezTo>
                    <a:pt x="186" y="125"/>
                    <a:pt x="174" y="136"/>
                    <a:pt x="160" y="149"/>
                  </a:cubicBezTo>
                  <a:cubicBezTo>
                    <a:pt x="126" y="179"/>
                    <a:pt x="99" y="211"/>
                    <a:pt x="81" y="250"/>
                  </a:cubicBezTo>
                  <a:cubicBezTo>
                    <a:pt x="67" y="279"/>
                    <a:pt x="58" y="313"/>
                    <a:pt x="56" y="353"/>
                  </a:cubicBezTo>
                  <a:cubicBezTo>
                    <a:pt x="55" y="352"/>
                    <a:pt x="55" y="351"/>
                    <a:pt x="54" y="351"/>
                  </a:cubicBezTo>
                  <a:cubicBezTo>
                    <a:pt x="53" y="341"/>
                    <a:pt x="54" y="328"/>
                    <a:pt x="54" y="318"/>
                  </a:cubicBezTo>
                  <a:cubicBezTo>
                    <a:pt x="57" y="279"/>
                    <a:pt x="63" y="197"/>
                    <a:pt x="175" y="106"/>
                  </a:cubicBezTo>
                  <a:cubicBezTo>
                    <a:pt x="195" y="90"/>
                    <a:pt x="228" y="71"/>
                    <a:pt x="251" y="59"/>
                  </a:cubicBezTo>
                  <a:cubicBezTo>
                    <a:pt x="258" y="55"/>
                    <a:pt x="265" y="52"/>
                    <a:pt x="272" y="48"/>
                  </a:cubicBezTo>
                  <a:cubicBezTo>
                    <a:pt x="276" y="45"/>
                    <a:pt x="278" y="41"/>
                    <a:pt x="277" y="37"/>
                  </a:cubicBezTo>
                  <a:cubicBezTo>
                    <a:pt x="276" y="33"/>
                    <a:pt x="272" y="33"/>
                    <a:pt x="268" y="33"/>
                  </a:cubicBezTo>
                  <a:cubicBezTo>
                    <a:pt x="261" y="33"/>
                    <a:pt x="255" y="36"/>
                    <a:pt x="248" y="39"/>
                  </a:cubicBezTo>
                  <a:cubicBezTo>
                    <a:pt x="196" y="65"/>
                    <a:pt x="137" y="103"/>
                    <a:pt x="95" y="161"/>
                  </a:cubicBezTo>
                  <a:cubicBezTo>
                    <a:pt x="63" y="205"/>
                    <a:pt x="42" y="260"/>
                    <a:pt x="41" y="329"/>
                  </a:cubicBezTo>
                  <a:cubicBezTo>
                    <a:pt x="40" y="328"/>
                    <a:pt x="40" y="328"/>
                    <a:pt x="40" y="327"/>
                  </a:cubicBezTo>
                  <a:cubicBezTo>
                    <a:pt x="37" y="310"/>
                    <a:pt x="36" y="293"/>
                    <a:pt x="37" y="281"/>
                  </a:cubicBezTo>
                  <a:cubicBezTo>
                    <a:pt x="39" y="172"/>
                    <a:pt x="103" y="97"/>
                    <a:pt x="191" y="45"/>
                  </a:cubicBezTo>
                  <a:cubicBezTo>
                    <a:pt x="198" y="41"/>
                    <a:pt x="206" y="36"/>
                    <a:pt x="206" y="29"/>
                  </a:cubicBezTo>
                  <a:cubicBezTo>
                    <a:pt x="206" y="25"/>
                    <a:pt x="203" y="23"/>
                    <a:pt x="199" y="23"/>
                  </a:cubicBezTo>
                  <a:cubicBezTo>
                    <a:pt x="195" y="23"/>
                    <a:pt x="191" y="24"/>
                    <a:pt x="185" y="27"/>
                  </a:cubicBezTo>
                  <a:cubicBezTo>
                    <a:pt x="131" y="56"/>
                    <a:pt x="87" y="96"/>
                    <a:pt x="59" y="145"/>
                  </a:cubicBezTo>
                  <a:cubicBezTo>
                    <a:pt x="35" y="186"/>
                    <a:pt x="22" y="234"/>
                    <a:pt x="24" y="287"/>
                  </a:cubicBezTo>
                  <a:cubicBezTo>
                    <a:pt x="24" y="286"/>
                    <a:pt x="24" y="285"/>
                    <a:pt x="23" y="283"/>
                  </a:cubicBezTo>
                  <a:cubicBezTo>
                    <a:pt x="19" y="266"/>
                    <a:pt x="16" y="248"/>
                    <a:pt x="16" y="230"/>
                  </a:cubicBezTo>
                  <a:cubicBezTo>
                    <a:pt x="16" y="205"/>
                    <a:pt x="21" y="181"/>
                    <a:pt x="29" y="159"/>
                  </a:cubicBezTo>
                  <a:cubicBezTo>
                    <a:pt x="40" y="130"/>
                    <a:pt x="57" y="103"/>
                    <a:pt x="79" y="80"/>
                  </a:cubicBezTo>
                  <a:cubicBezTo>
                    <a:pt x="85" y="73"/>
                    <a:pt x="100" y="61"/>
                    <a:pt x="103" y="57"/>
                  </a:cubicBezTo>
                  <a:cubicBezTo>
                    <a:pt x="106" y="53"/>
                    <a:pt x="108" y="49"/>
                    <a:pt x="106" y="46"/>
                  </a:cubicBezTo>
                  <a:cubicBezTo>
                    <a:pt x="105" y="44"/>
                    <a:pt x="103" y="43"/>
                    <a:pt x="100" y="43"/>
                  </a:cubicBezTo>
                  <a:cubicBezTo>
                    <a:pt x="88" y="43"/>
                    <a:pt x="71" y="61"/>
                    <a:pt x="63" y="69"/>
                  </a:cubicBezTo>
                  <a:cubicBezTo>
                    <a:pt x="23" y="112"/>
                    <a:pt x="0" y="168"/>
                    <a:pt x="0" y="226"/>
                  </a:cubicBezTo>
                  <a:cubicBezTo>
                    <a:pt x="0" y="295"/>
                    <a:pt x="30" y="367"/>
                    <a:pt x="96" y="416"/>
                  </a:cubicBezTo>
                  <a:close/>
                  <a:moveTo>
                    <a:pt x="168" y="9"/>
                  </a:moveTo>
                  <a:cubicBezTo>
                    <a:pt x="168" y="8"/>
                    <a:pt x="166" y="7"/>
                    <a:pt x="164" y="7"/>
                  </a:cubicBezTo>
                  <a:cubicBezTo>
                    <a:pt x="157" y="7"/>
                    <a:pt x="150" y="10"/>
                    <a:pt x="148" y="14"/>
                  </a:cubicBezTo>
                  <a:cubicBezTo>
                    <a:pt x="148" y="15"/>
                    <a:pt x="148" y="17"/>
                    <a:pt x="148" y="18"/>
                  </a:cubicBezTo>
                  <a:cubicBezTo>
                    <a:pt x="149" y="20"/>
                    <a:pt x="150" y="20"/>
                    <a:pt x="151" y="20"/>
                  </a:cubicBezTo>
                  <a:cubicBezTo>
                    <a:pt x="156" y="21"/>
                    <a:pt x="165" y="18"/>
                    <a:pt x="167" y="14"/>
                  </a:cubicBezTo>
                  <a:cubicBezTo>
                    <a:pt x="168" y="13"/>
                    <a:pt x="169" y="11"/>
                    <a:pt x="16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solidFill>
                  <a:srgbClr val="4D4F53"/>
                </a:solidFill>
              </a:endParaRPr>
            </a:p>
          </p:txBody>
        </p:sp>
        <p:sp>
          <p:nvSpPr>
            <p:cNvPr id="14" name="Freeform 7"/>
            <p:cNvSpPr>
              <a:spLocks noEditPoints="1"/>
            </p:cNvSpPr>
            <p:nvPr/>
          </p:nvSpPr>
          <p:spPr bwMode="auto">
            <a:xfrm>
              <a:off x="4591050" y="-2305174"/>
              <a:ext cx="5984875" cy="674688"/>
            </a:xfrm>
            <a:custGeom>
              <a:avLst/>
              <a:gdLst>
                <a:gd name="T0" fmla="*/ 85 w 1594"/>
                <a:gd name="T1" fmla="*/ 3 h 179"/>
                <a:gd name="T2" fmla="*/ 77 w 1594"/>
                <a:gd name="T3" fmla="*/ 135 h 179"/>
                <a:gd name="T4" fmla="*/ 184 w 1594"/>
                <a:gd name="T5" fmla="*/ 122 h 179"/>
                <a:gd name="T6" fmla="*/ 151 w 1594"/>
                <a:gd name="T7" fmla="*/ 127 h 179"/>
                <a:gd name="T8" fmla="*/ 207 w 1594"/>
                <a:gd name="T9" fmla="*/ 85 h 179"/>
                <a:gd name="T10" fmla="*/ 192 w 1594"/>
                <a:gd name="T11" fmla="*/ 53 h 179"/>
                <a:gd name="T12" fmla="*/ 253 w 1594"/>
                <a:gd name="T13" fmla="*/ 1 h 179"/>
                <a:gd name="T14" fmla="*/ 269 w 1594"/>
                <a:gd name="T15" fmla="*/ 31 h 179"/>
                <a:gd name="T16" fmla="*/ 271 w 1594"/>
                <a:gd name="T17" fmla="*/ 133 h 179"/>
                <a:gd name="T18" fmla="*/ 249 w 1594"/>
                <a:gd name="T19" fmla="*/ 39 h 179"/>
                <a:gd name="T20" fmla="*/ 318 w 1594"/>
                <a:gd name="T21" fmla="*/ 44 h 179"/>
                <a:gd name="T22" fmla="*/ 308 w 1594"/>
                <a:gd name="T23" fmla="*/ 82 h 179"/>
                <a:gd name="T24" fmla="*/ 381 w 1594"/>
                <a:gd name="T25" fmla="*/ 60 h 179"/>
                <a:gd name="T26" fmla="*/ 419 w 1594"/>
                <a:gd name="T27" fmla="*/ 118 h 179"/>
                <a:gd name="T28" fmla="*/ 391 w 1594"/>
                <a:gd name="T29" fmla="*/ 117 h 179"/>
                <a:gd name="T30" fmla="*/ 497 w 1594"/>
                <a:gd name="T31" fmla="*/ 41 h 179"/>
                <a:gd name="T32" fmla="*/ 583 w 1594"/>
                <a:gd name="T33" fmla="*/ 39 h 179"/>
                <a:gd name="T34" fmla="*/ 585 w 1594"/>
                <a:gd name="T35" fmla="*/ 73 h 179"/>
                <a:gd name="T36" fmla="*/ 529 w 1594"/>
                <a:gd name="T37" fmla="*/ 136 h 179"/>
                <a:gd name="T38" fmla="*/ 497 w 1594"/>
                <a:gd name="T39" fmla="*/ 75 h 179"/>
                <a:gd name="T40" fmla="*/ 662 w 1594"/>
                <a:gd name="T41" fmla="*/ 122 h 179"/>
                <a:gd name="T42" fmla="*/ 629 w 1594"/>
                <a:gd name="T43" fmla="*/ 127 h 179"/>
                <a:gd name="T44" fmla="*/ 685 w 1594"/>
                <a:gd name="T45" fmla="*/ 85 h 179"/>
                <a:gd name="T46" fmla="*/ 670 w 1594"/>
                <a:gd name="T47" fmla="*/ 53 h 179"/>
                <a:gd name="T48" fmla="*/ 772 w 1594"/>
                <a:gd name="T49" fmla="*/ 41 h 179"/>
                <a:gd name="T50" fmla="*/ 813 w 1594"/>
                <a:gd name="T51" fmla="*/ 41 h 179"/>
                <a:gd name="T52" fmla="*/ 799 w 1594"/>
                <a:gd name="T53" fmla="*/ 120 h 179"/>
                <a:gd name="T54" fmla="*/ 759 w 1594"/>
                <a:gd name="T55" fmla="*/ 116 h 179"/>
                <a:gd name="T56" fmla="*/ 869 w 1594"/>
                <a:gd name="T57" fmla="*/ 39 h 179"/>
                <a:gd name="T58" fmla="*/ 883 w 1594"/>
                <a:gd name="T59" fmla="*/ 91 h 179"/>
                <a:gd name="T60" fmla="*/ 955 w 1594"/>
                <a:gd name="T61" fmla="*/ 81 h 179"/>
                <a:gd name="T62" fmla="*/ 977 w 1594"/>
                <a:gd name="T63" fmla="*/ 49 h 179"/>
                <a:gd name="T64" fmla="*/ 973 w 1594"/>
                <a:gd name="T65" fmla="*/ 137 h 179"/>
                <a:gd name="T66" fmla="*/ 971 w 1594"/>
                <a:gd name="T67" fmla="*/ 122 h 179"/>
                <a:gd name="T68" fmla="*/ 976 w 1594"/>
                <a:gd name="T69" fmla="*/ 75 h 179"/>
                <a:gd name="T70" fmla="*/ 1127 w 1594"/>
                <a:gd name="T71" fmla="*/ 48 h 179"/>
                <a:gd name="T72" fmla="*/ 1118 w 1594"/>
                <a:gd name="T73" fmla="*/ 75 h 179"/>
                <a:gd name="T74" fmla="*/ 1168 w 1594"/>
                <a:gd name="T75" fmla="*/ 88 h 179"/>
                <a:gd name="T76" fmla="*/ 1213 w 1594"/>
                <a:gd name="T77" fmla="*/ 58 h 179"/>
                <a:gd name="T78" fmla="*/ 1209 w 1594"/>
                <a:gd name="T79" fmla="*/ 94 h 179"/>
                <a:gd name="T80" fmla="*/ 1158 w 1594"/>
                <a:gd name="T81" fmla="*/ 121 h 179"/>
                <a:gd name="T82" fmla="*/ 1247 w 1594"/>
                <a:gd name="T83" fmla="*/ 88 h 179"/>
                <a:gd name="T84" fmla="*/ 1293 w 1594"/>
                <a:gd name="T85" fmla="*/ 58 h 179"/>
                <a:gd name="T86" fmla="*/ 1288 w 1594"/>
                <a:gd name="T87" fmla="*/ 94 h 179"/>
                <a:gd name="T88" fmla="*/ 1238 w 1594"/>
                <a:gd name="T89" fmla="*/ 121 h 179"/>
                <a:gd name="T90" fmla="*/ 1315 w 1594"/>
                <a:gd name="T91" fmla="*/ 56 h 179"/>
                <a:gd name="T92" fmla="*/ 1326 w 1594"/>
                <a:gd name="T93" fmla="*/ 22 h 179"/>
                <a:gd name="T94" fmla="*/ 1336 w 1594"/>
                <a:gd name="T95" fmla="*/ 22 h 179"/>
                <a:gd name="T96" fmla="*/ 1395 w 1594"/>
                <a:gd name="T97" fmla="*/ 0 h 179"/>
                <a:gd name="T98" fmla="*/ 1423 w 1594"/>
                <a:gd name="T99" fmla="*/ 39 h 179"/>
                <a:gd name="T100" fmla="*/ 1381 w 1594"/>
                <a:gd name="T101" fmla="*/ 121 h 179"/>
                <a:gd name="T102" fmla="*/ 1397 w 1594"/>
                <a:gd name="T103" fmla="*/ 63 h 179"/>
                <a:gd name="T104" fmla="*/ 1491 w 1594"/>
                <a:gd name="T105" fmla="*/ 0 h 179"/>
                <a:gd name="T106" fmla="*/ 1482 w 1594"/>
                <a:gd name="T107" fmla="*/ 113 h 179"/>
                <a:gd name="T108" fmla="*/ 1493 w 1594"/>
                <a:gd name="T109" fmla="*/ 136 h 179"/>
                <a:gd name="T110" fmla="*/ 1538 w 1594"/>
                <a:gd name="T111" fmla="*/ 116 h 179"/>
                <a:gd name="T112" fmla="*/ 1535 w 1594"/>
                <a:gd name="T113" fmla="*/ 134 h 179"/>
                <a:gd name="T114" fmla="*/ 1590 w 1594"/>
                <a:gd name="T115" fmla="*/ 75 h 179"/>
                <a:gd name="T116" fmla="*/ 1573 w 1594"/>
                <a:gd name="T117" fmla="*/ 5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94" h="179">
                  <a:moveTo>
                    <a:pt x="0" y="3"/>
                  </a:moveTo>
                  <a:cubicBezTo>
                    <a:pt x="2" y="3"/>
                    <a:pt x="4" y="3"/>
                    <a:pt x="6" y="3"/>
                  </a:cubicBezTo>
                  <a:cubicBezTo>
                    <a:pt x="8" y="3"/>
                    <a:pt x="10" y="3"/>
                    <a:pt x="12" y="3"/>
                  </a:cubicBezTo>
                  <a:cubicBezTo>
                    <a:pt x="15" y="3"/>
                    <a:pt x="18" y="3"/>
                    <a:pt x="20" y="3"/>
                  </a:cubicBezTo>
                  <a:cubicBezTo>
                    <a:pt x="22" y="111"/>
                    <a:pt x="22" y="111"/>
                    <a:pt x="22" y="111"/>
                  </a:cubicBezTo>
                  <a:cubicBezTo>
                    <a:pt x="66" y="3"/>
                    <a:pt x="66" y="3"/>
                    <a:pt x="66" y="3"/>
                  </a:cubicBezTo>
                  <a:cubicBezTo>
                    <a:pt x="67" y="3"/>
                    <a:pt x="69" y="3"/>
                    <a:pt x="71" y="3"/>
                  </a:cubicBezTo>
                  <a:cubicBezTo>
                    <a:pt x="73" y="3"/>
                    <a:pt x="74" y="3"/>
                    <a:pt x="76" y="3"/>
                  </a:cubicBezTo>
                  <a:cubicBezTo>
                    <a:pt x="77" y="3"/>
                    <a:pt x="79" y="3"/>
                    <a:pt x="81" y="3"/>
                  </a:cubicBezTo>
                  <a:cubicBezTo>
                    <a:pt x="82" y="3"/>
                    <a:pt x="84" y="3"/>
                    <a:pt x="85" y="3"/>
                  </a:cubicBezTo>
                  <a:cubicBezTo>
                    <a:pt x="92" y="112"/>
                    <a:pt x="92" y="112"/>
                    <a:pt x="92" y="112"/>
                  </a:cubicBezTo>
                  <a:cubicBezTo>
                    <a:pt x="132" y="3"/>
                    <a:pt x="132" y="3"/>
                    <a:pt x="132" y="3"/>
                  </a:cubicBezTo>
                  <a:cubicBezTo>
                    <a:pt x="134" y="3"/>
                    <a:pt x="138" y="3"/>
                    <a:pt x="141" y="3"/>
                  </a:cubicBezTo>
                  <a:cubicBezTo>
                    <a:pt x="143" y="3"/>
                    <a:pt x="144" y="3"/>
                    <a:pt x="146" y="3"/>
                  </a:cubicBezTo>
                  <a:cubicBezTo>
                    <a:pt x="148" y="3"/>
                    <a:pt x="149" y="3"/>
                    <a:pt x="151" y="3"/>
                  </a:cubicBezTo>
                  <a:cubicBezTo>
                    <a:pt x="99" y="135"/>
                    <a:pt x="99" y="135"/>
                    <a:pt x="99" y="135"/>
                  </a:cubicBezTo>
                  <a:cubicBezTo>
                    <a:pt x="97" y="135"/>
                    <a:pt x="95" y="135"/>
                    <a:pt x="93" y="135"/>
                  </a:cubicBezTo>
                  <a:cubicBezTo>
                    <a:pt x="91" y="136"/>
                    <a:pt x="89" y="136"/>
                    <a:pt x="88" y="136"/>
                  </a:cubicBezTo>
                  <a:cubicBezTo>
                    <a:pt x="86" y="136"/>
                    <a:pt x="84" y="136"/>
                    <a:pt x="82" y="135"/>
                  </a:cubicBezTo>
                  <a:cubicBezTo>
                    <a:pt x="80" y="135"/>
                    <a:pt x="79" y="135"/>
                    <a:pt x="77" y="135"/>
                  </a:cubicBezTo>
                  <a:cubicBezTo>
                    <a:pt x="70" y="34"/>
                    <a:pt x="70" y="34"/>
                    <a:pt x="70" y="34"/>
                  </a:cubicBezTo>
                  <a:cubicBezTo>
                    <a:pt x="28" y="135"/>
                    <a:pt x="28" y="135"/>
                    <a:pt x="28" y="135"/>
                  </a:cubicBezTo>
                  <a:cubicBezTo>
                    <a:pt x="26" y="135"/>
                    <a:pt x="24" y="135"/>
                    <a:pt x="22" y="135"/>
                  </a:cubicBezTo>
                  <a:cubicBezTo>
                    <a:pt x="20" y="136"/>
                    <a:pt x="18" y="136"/>
                    <a:pt x="16" y="136"/>
                  </a:cubicBezTo>
                  <a:cubicBezTo>
                    <a:pt x="15" y="136"/>
                    <a:pt x="13" y="136"/>
                    <a:pt x="11" y="135"/>
                  </a:cubicBezTo>
                  <a:cubicBezTo>
                    <a:pt x="10" y="135"/>
                    <a:pt x="8" y="135"/>
                    <a:pt x="7" y="135"/>
                  </a:cubicBezTo>
                  <a:lnTo>
                    <a:pt x="0" y="3"/>
                  </a:lnTo>
                  <a:close/>
                  <a:moveTo>
                    <a:pt x="160" y="98"/>
                  </a:moveTo>
                  <a:cubicBezTo>
                    <a:pt x="161" y="106"/>
                    <a:pt x="163" y="112"/>
                    <a:pt x="166" y="116"/>
                  </a:cubicBezTo>
                  <a:cubicBezTo>
                    <a:pt x="170" y="120"/>
                    <a:pt x="176" y="122"/>
                    <a:pt x="184" y="122"/>
                  </a:cubicBezTo>
                  <a:cubicBezTo>
                    <a:pt x="189" y="122"/>
                    <a:pt x="194" y="122"/>
                    <a:pt x="198" y="121"/>
                  </a:cubicBezTo>
                  <a:cubicBezTo>
                    <a:pt x="202" y="120"/>
                    <a:pt x="206" y="118"/>
                    <a:pt x="210" y="117"/>
                  </a:cubicBezTo>
                  <a:cubicBezTo>
                    <a:pt x="211" y="119"/>
                    <a:pt x="212" y="121"/>
                    <a:pt x="212" y="124"/>
                  </a:cubicBezTo>
                  <a:cubicBezTo>
                    <a:pt x="213" y="126"/>
                    <a:pt x="213" y="129"/>
                    <a:pt x="213" y="131"/>
                  </a:cubicBezTo>
                  <a:cubicBezTo>
                    <a:pt x="211" y="132"/>
                    <a:pt x="209" y="133"/>
                    <a:pt x="206" y="134"/>
                  </a:cubicBezTo>
                  <a:cubicBezTo>
                    <a:pt x="204" y="134"/>
                    <a:pt x="201" y="135"/>
                    <a:pt x="198" y="135"/>
                  </a:cubicBezTo>
                  <a:cubicBezTo>
                    <a:pt x="195" y="136"/>
                    <a:pt x="192" y="136"/>
                    <a:pt x="189" y="137"/>
                  </a:cubicBezTo>
                  <a:cubicBezTo>
                    <a:pt x="186" y="137"/>
                    <a:pt x="184" y="137"/>
                    <a:pt x="181" y="137"/>
                  </a:cubicBezTo>
                  <a:cubicBezTo>
                    <a:pt x="174" y="137"/>
                    <a:pt x="168" y="136"/>
                    <a:pt x="163" y="134"/>
                  </a:cubicBezTo>
                  <a:cubicBezTo>
                    <a:pt x="158" y="132"/>
                    <a:pt x="154" y="130"/>
                    <a:pt x="151" y="127"/>
                  </a:cubicBezTo>
                  <a:cubicBezTo>
                    <a:pt x="148" y="123"/>
                    <a:pt x="146" y="119"/>
                    <a:pt x="144" y="115"/>
                  </a:cubicBezTo>
                  <a:cubicBezTo>
                    <a:pt x="143" y="110"/>
                    <a:pt x="142" y="105"/>
                    <a:pt x="142" y="100"/>
                  </a:cubicBezTo>
                  <a:cubicBezTo>
                    <a:pt x="142" y="92"/>
                    <a:pt x="143" y="85"/>
                    <a:pt x="146" y="78"/>
                  </a:cubicBezTo>
                  <a:cubicBezTo>
                    <a:pt x="148" y="70"/>
                    <a:pt x="152" y="64"/>
                    <a:pt x="157" y="58"/>
                  </a:cubicBezTo>
                  <a:cubicBezTo>
                    <a:pt x="161" y="52"/>
                    <a:pt x="167" y="48"/>
                    <a:pt x="174" y="44"/>
                  </a:cubicBezTo>
                  <a:cubicBezTo>
                    <a:pt x="180" y="41"/>
                    <a:pt x="187" y="39"/>
                    <a:pt x="195" y="39"/>
                  </a:cubicBezTo>
                  <a:cubicBezTo>
                    <a:pt x="203" y="39"/>
                    <a:pt x="210" y="41"/>
                    <a:pt x="215" y="45"/>
                  </a:cubicBezTo>
                  <a:cubicBezTo>
                    <a:pt x="219" y="49"/>
                    <a:pt x="222" y="54"/>
                    <a:pt x="222" y="61"/>
                  </a:cubicBezTo>
                  <a:cubicBezTo>
                    <a:pt x="222" y="66"/>
                    <a:pt x="220" y="71"/>
                    <a:pt x="218" y="75"/>
                  </a:cubicBezTo>
                  <a:cubicBezTo>
                    <a:pt x="215" y="79"/>
                    <a:pt x="211" y="82"/>
                    <a:pt x="207" y="85"/>
                  </a:cubicBezTo>
                  <a:cubicBezTo>
                    <a:pt x="202" y="88"/>
                    <a:pt x="197" y="90"/>
                    <a:pt x="190" y="92"/>
                  </a:cubicBezTo>
                  <a:cubicBezTo>
                    <a:pt x="184" y="94"/>
                    <a:pt x="177" y="95"/>
                    <a:pt x="170" y="96"/>
                  </a:cubicBezTo>
                  <a:lnTo>
                    <a:pt x="160" y="98"/>
                  </a:lnTo>
                  <a:close/>
                  <a:moveTo>
                    <a:pt x="172" y="82"/>
                  </a:moveTo>
                  <a:cubicBezTo>
                    <a:pt x="178" y="81"/>
                    <a:pt x="183" y="80"/>
                    <a:pt x="187" y="79"/>
                  </a:cubicBezTo>
                  <a:cubicBezTo>
                    <a:pt x="191" y="77"/>
                    <a:pt x="195" y="76"/>
                    <a:pt x="197" y="74"/>
                  </a:cubicBezTo>
                  <a:cubicBezTo>
                    <a:pt x="199" y="72"/>
                    <a:pt x="201" y="71"/>
                    <a:pt x="202" y="69"/>
                  </a:cubicBezTo>
                  <a:cubicBezTo>
                    <a:pt x="203" y="67"/>
                    <a:pt x="204" y="65"/>
                    <a:pt x="204" y="63"/>
                  </a:cubicBezTo>
                  <a:cubicBezTo>
                    <a:pt x="204" y="60"/>
                    <a:pt x="203" y="58"/>
                    <a:pt x="201" y="56"/>
                  </a:cubicBezTo>
                  <a:cubicBezTo>
                    <a:pt x="199" y="54"/>
                    <a:pt x="196" y="53"/>
                    <a:pt x="192" y="53"/>
                  </a:cubicBezTo>
                  <a:cubicBezTo>
                    <a:pt x="188" y="53"/>
                    <a:pt x="185" y="54"/>
                    <a:pt x="182" y="56"/>
                  </a:cubicBezTo>
                  <a:cubicBezTo>
                    <a:pt x="178" y="58"/>
                    <a:pt x="175" y="60"/>
                    <a:pt x="173" y="63"/>
                  </a:cubicBezTo>
                  <a:cubicBezTo>
                    <a:pt x="170" y="66"/>
                    <a:pt x="168" y="69"/>
                    <a:pt x="166" y="73"/>
                  </a:cubicBezTo>
                  <a:cubicBezTo>
                    <a:pt x="164" y="76"/>
                    <a:pt x="163" y="80"/>
                    <a:pt x="162" y="84"/>
                  </a:cubicBezTo>
                  <a:lnTo>
                    <a:pt x="172" y="82"/>
                  </a:lnTo>
                  <a:close/>
                  <a:moveTo>
                    <a:pt x="249" y="39"/>
                  </a:moveTo>
                  <a:cubicBezTo>
                    <a:pt x="250" y="32"/>
                    <a:pt x="251" y="26"/>
                    <a:pt x="252" y="21"/>
                  </a:cubicBezTo>
                  <a:cubicBezTo>
                    <a:pt x="253" y="16"/>
                    <a:pt x="253" y="11"/>
                    <a:pt x="253" y="8"/>
                  </a:cubicBezTo>
                  <a:cubicBezTo>
                    <a:pt x="253" y="6"/>
                    <a:pt x="253" y="5"/>
                    <a:pt x="253" y="4"/>
                  </a:cubicBezTo>
                  <a:cubicBezTo>
                    <a:pt x="253" y="3"/>
                    <a:pt x="253" y="2"/>
                    <a:pt x="253" y="1"/>
                  </a:cubicBezTo>
                  <a:cubicBezTo>
                    <a:pt x="254" y="1"/>
                    <a:pt x="256" y="0"/>
                    <a:pt x="258" y="0"/>
                  </a:cubicBezTo>
                  <a:cubicBezTo>
                    <a:pt x="260" y="0"/>
                    <a:pt x="261" y="0"/>
                    <a:pt x="263" y="0"/>
                  </a:cubicBezTo>
                  <a:cubicBezTo>
                    <a:pt x="264" y="0"/>
                    <a:pt x="265" y="0"/>
                    <a:pt x="267" y="0"/>
                  </a:cubicBezTo>
                  <a:cubicBezTo>
                    <a:pt x="268" y="0"/>
                    <a:pt x="270" y="1"/>
                    <a:pt x="271" y="1"/>
                  </a:cubicBezTo>
                  <a:cubicBezTo>
                    <a:pt x="271" y="2"/>
                    <a:pt x="271" y="3"/>
                    <a:pt x="271" y="4"/>
                  </a:cubicBezTo>
                  <a:cubicBezTo>
                    <a:pt x="271" y="5"/>
                    <a:pt x="271" y="6"/>
                    <a:pt x="271" y="8"/>
                  </a:cubicBezTo>
                  <a:cubicBezTo>
                    <a:pt x="271" y="9"/>
                    <a:pt x="271" y="11"/>
                    <a:pt x="271" y="12"/>
                  </a:cubicBezTo>
                  <a:cubicBezTo>
                    <a:pt x="271" y="14"/>
                    <a:pt x="271" y="16"/>
                    <a:pt x="271" y="18"/>
                  </a:cubicBezTo>
                  <a:cubicBezTo>
                    <a:pt x="270" y="20"/>
                    <a:pt x="270" y="23"/>
                    <a:pt x="270" y="25"/>
                  </a:cubicBezTo>
                  <a:cubicBezTo>
                    <a:pt x="269" y="27"/>
                    <a:pt x="269" y="29"/>
                    <a:pt x="269" y="31"/>
                  </a:cubicBezTo>
                  <a:cubicBezTo>
                    <a:pt x="254" y="108"/>
                    <a:pt x="254" y="108"/>
                    <a:pt x="254" y="108"/>
                  </a:cubicBezTo>
                  <a:cubicBezTo>
                    <a:pt x="254" y="110"/>
                    <a:pt x="254" y="112"/>
                    <a:pt x="254" y="113"/>
                  </a:cubicBezTo>
                  <a:cubicBezTo>
                    <a:pt x="254" y="115"/>
                    <a:pt x="254" y="117"/>
                    <a:pt x="254" y="118"/>
                  </a:cubicBezTo>
                  <a:cubicBezTo>
                    <a:pt x="255" y="119"/>
                    <a:pt x="256" y="120"/>
                    <a:pt x="257" y="120"/>
                  </a:cubicBezTo>
                  <a:cubicBezTo>
                    <a:pt x="257" y="121"/>
                    <a:pt x="258" y="121"/>
                    <a:pt x="259" y="122"/>
                  </a:cubicBezTo>
                  <a:cubicBezTo>
                    <a:pt x="260" y="122"/>
                    <a:pt x="261" y="122"/>
                    <a:pt x="262" y="122"/>
                  </a:cubicBezTo>
                  <a:cubicBezTo>
                    <a:pt x="264" y="122"/>
                    <a:pt x="265" y="122"/>
                    <a:pt x="266" y="121"/>
                  </a:cubicBezTo>
                  <a:cubicBezTo>
                    <a:pt x="268" y="121"/>
                    <a:pt x="269" y="121"/>
                    <a:pt x="270" y="121"/>
                  </a:cubicBezTo>
                  <a:cubicBezTo>
                    <a:pt x="271" y="124"/>
                    <a:pt x="271" y="128"/>
                    <a:pt x="271" y="132"/>
                  </a:cubicBezTo>
                  <a:cubicBezTo>
                    <a:pt x="271" y="132"/>
                    <a:pt x="271" y="133"/>
                    <a:pt x="271" y="133"/>
                  </a:cubicBezTo>
                  <a:cubicBezTo>
                    <a:pt x="271" y="134"/>
                    <a:pt x="271" y="134"/>
                    <a:pt x="271" y="134"/>
                  </a:cubicBezTo>
                  <a:cubicBezTo>
                    <a:pt x="269" y="135"/>
                    <a:pt x="267" y="136"/>
                    <a:pt x="265" y="136"/>
                  </a:cubicBezTo>
                  <a:cubicBezTo>
                    <a:pt x="262" y="136"/>
                    <a:pt x="259" y="136"/>
                    <a:pt x="257" y="136"/>
                  </a:cubicBezTo>
                  <a:cubicBezTo>
                    <a:pt x="254" y="136"/>
                    <a:pt x="251" y="136"/>
                    <a:pt x="248" y="135"/>
                  </a:cubicBezTo>
                  <a:cubicBezTo>
                    <a:pt x="245" y="135"/>
                    <a:pt x="243" y="134"/>
                    <a:pt x="241" y="132"/>
                  </a:cubicBezTo>
                  <a:cubicBezTo>
                    <a:pt x="239" y="131"/>
                    <a:pt x="238" y="128"/>
                    <a:pt x="237" y="126"/>
                  </a:cubicBezTo>
                  <a:cubicBezTo>
                    <a:pt x="236" y="123"/>
                    <a:pt x="235" y="120"/>
                    <a:pt x="235" y="116"/>
                  </a:cubicBezTo>
                  <a:cubicBezTo>
                    <a:pt x="235" y="114"/>
                    <a:pt x="236" y="111"/>
                    <a:pt x="236" y="109"/>
                  </a:cubicBezTo>
                  <a:cubicBezTo>
                    <a:pt x="237" y="106"/>
                    <a:pt x="237" y="104"/>
                    <a:pt x="238" y="101"/>
                  </a:cubicBezTo>
                  <a:lnTo>
                    <a:pt x="249" y="39"/>
                  </a:lnTo>
                  <a:close/>
                  <a:moveTo>
                    <a:pt x="348" y="119"/>
                  </a:moveTo>
                  <a:cubicBezTo>
                    <a:pt x="349" y="120"/>
                    <a:pt x="349" y="122"/>
                    <a:pt x="350" y="125"/>
                  </a:cubicBezTo>
                  <a:cubicBezTo>
                    <a:pt x="351" y="127"/>
                    <a:pt x="351" y="130"/>
                    <a:pt x="351" y="133"/>
                  </a:cubicBezTo>
                  <a:cubicBezTo>
                    <a:pt x="347" y="134"/>
                    <a:pt x="343" y="135"/>
                    <a:pt x="339" y="136"/>
                  </a:cubicBezTo>
                  <a:cubicBezTo>
                    <a:pt x="334" y="137"/>
                    <a:pt x="330" y="137"/>
                    <a:pt x="326" y="137"/>
                  </a:cubicBezTo>
                  <a:cubicBezTo>
                    <a:pt x="312" y="137"/>
                    <a:pt x="303" y="134"/>
                    <a:pt x="296" y="127"/>
                  </a:cubicBezTo>
                  <a:cubicBezTo>
                    <a:pt x="290" y="121"/>
                    <a:pt x="287" y="112"/>
                    <a:pt x="287" y="100"/>
                  </a:cubicBezTo>
                  <a:cubicBezTo>
                    <a:pt x="287" y="92"/>
                    <a:pt x="288" y="85"/>
                    <a:pt x="290" y="78"/>
                  </a:cubicBezTo>
                  <a:cubicBezTo>
                    <a:pt x="293" y="71"/>
                    <a:pt x="296" y="64"/>
                    <a:pt x="301" y="58"/>
                  </a:cubicBezTo>
                  <a:cubicBezTo>
                    <a:pt x="306" y="52"/>
                    <a:pt x="311" y="48"/>
                    <a:pt x="318" y="44"/>
                  </a:cubicBezTo>
                  <a:cubicBezTo>
                    <a:pt x="325" y="41"/>
                    <a:pt x="333" y="39"/>
                    <a:pt x="341" y="39"/>
                  </a:cubicBezTo>
                  <a:cubicBezTo>
                    <a:pt x="345" y="39"/>
                    <a:pt x="349" y="39"/>
                    <a:pt x="353" y="40"/>
                  </a:cubicBezTo>
                  <a:cubicBezTo>
                    <a:pt x="357" y="41"/>
                    <a:pt x="360" y="42"/>
                    <a:pt x="363" y="43"/>
                  </a:cubicBezTo>
                  <a:cubicBezTo>
                    <a:pt x="362" y="45"/>
                    <a:pt x="362" y="47"/>
                    <a:pt x="361" y="50"/>
                  </a:cubicBezTo>
                  <a:cubicBezTo>
                    <a:pt x="360" y="53"/>
                    <a:pt x="359" y="55"/>
                    <a:pt x="358" y="57"/>
                  </a:cubicBezTo>
                  <a:cubicBezTo>
                    <a:pt x="355" y="56"/>
                    <a:pt x="353" y="56"/>
                    <a:pt x="350" y="55"/>
                  </a:cubicBezTo>
                  <a:cubicBezTo>
                    <a:pt x="347" y="54"/>
                    <a:pt x="344" y="54"/>
                    <a:pt x="341" y="54"/>
                  </a:cubicBezTo>
                  <a:cubicBezTo>
                    <a:pt x="335" y="54"/>
                    <a:pt x="330" y="55"/>
                    <a:pt x="325" y="58"/>
                  </a:cubicBezTo>
                  <a:cubicBezTo>
                    <a:pt x="321" y="60"/>
                    <a:pt x="317" y="64"/>
                    <a:pt x="314" y="68"/>
                  </a:cubicBezTo>
                  <a:cubicBezTo>
                    <a:pt x="311" y="72"/>
                    <a:pt x="309" y="77"/>
                    <a:pt x="308" y="82"/>
                  </a:cubicBezTo>
                  <a:cubicBezTo>
                    <a:pt x="306" y="88"/>
                    <a:pt x="306" y="93"/>
                    <a:pt x="306" y="98"/>
                  </a:cubicBezTo>
                  <a:cubicBezTo>
                    <a:pt x="306" y="106"/>
                    <a:pt x="308" y="112"/>
                    <a:pt x="312" y="116"/>
                  </a:cubicBezTo>
                  <a:cubicBezTo>
                    <a:pt x="316" y="120"/>
                    <a:pt x="321" y="122"/>
                    <a:pt x="329" y="122"/>
                  </a:cubicBezTo>
                  <a:cubicBezTo>
                    <a:pt x="332" y="122"/>
                    <a:pt x="335" y="122"/>
                    <a:pt x="338" y="121"/>
                  </a:cubicBezTo>
                  <a:cubicBezTo>
                    <a:pt x="341" y="121"/>
                    <a:pt x="344" y="120"/>
                    <a:pt x="348" y="119"/>
                  </a:cubicBezTo>
                  <a:close/>
                  <a:moveTo>
                    <a:pt x="402" y="137"/>
                  </a:moveTo>
                  <a:cubicBezTo>
                    <a:pt x="391" y="137"/>
                    <a:pt x="382" y="134"/>
                    <a:pt x="377" y="128"/>
                  </a:cubicBezTo>
                  <a:cubicBezTo>
                    <a:pt x="371" y="122"/>
                    <a:pt x="368" y="113"/>
                    <a:pt x="368" y="101"/>
                  </a:cubicBezTo>
                  <a:cubicBezTo>
                    <a:pt x="368" y="94"/>
                    <a:pt x="369" y="87"/>
                    <a:pt x="371" y="80"/>
                  </a:cubicBezTo>
                  <a:cubicBezTo>
                    <a:pt x="373" y="73"/>
                    <a:pt x="377" y="66"/>
                    <a:pt x="381" y="60"/>
                  </a:cubicBezTo>
                  <a:cubicBezTo>
                    <a:pt x="385" y="54"/>
                    <a:pt x="391" y="49"/>
                    <a:pt x="397" y="45"/>
                  </a:cubicBezTo>
                  <a:cubicBezTo>
                    <a:pt x="404" y="41"/>
                    <a:pt x="411" y="39"/>
                    <a:pt x="420" y="39"/>
                  </a:cubicBezTo>
                  <a:cubicBezTo>
                    <a:pt x="432" y="39"/>
                    <a:pt x="440" y="42"/>
                    <a:pt x="446" y="48"/>
                  </a:cubicBezTo>
                  <a:cubicBezTo>
                    <a:pt x="452" y="55"/>
                    <a:pt x="455" y="64"/>
                    <a:pt x="455" y="75"/>
                  </a:cubicBezTo>
                  <a:cubicBezTo>
                    <a:pt x="455" y="82"/>
                    <a:pt x="454" y="89"/>
                    <a:pt x="452" y="96"/>
                  </a:cubicBezTo>
                  <a:cubicBezTo>
                    <a:pt x="450" y="104"/>
                    <a:pt x="446" y="110"/>
                    <a:pt x="442" y="116"/>
                  </a:cubicBezTo>
                  <a:cubicBezTo>
                    <a:pt x="438" y="123"/>
                    <a:pt x="432" y="127"/>
                    <a:pt x="426" y="131"/>
                  </a:cubicBezTo>
                  <a:cubicBezTo>
                    <a:pt x="419" y="135"/>
                    <a:pt x="411" y="137"/>
                    <a:pt x="402" y="137"/>
                  </a:cubicBezTo>
                  <a:close/>
                  <a:moveTo>
                    <a:pt x="404" y="123"/>
                  </a:moveTo>
                  <a:cubicBezTo>
                    <a:pt x="410" y="123"/>
                    <a:pt x="415" y="121"/>
                    <a:pt x="419" y="118"/>
                  </a:cubicBezTo>
                  <a:cubicBezTo>
                    <a:pt x="423" y="115"/>
                    <a:pt x="426" y="111"/>
                    <a:pt x="429" y="106"/>
                  </a:cubicBezTo>
                  <a:cubicBezTo>
                    <a:pt x="431" y="102"/>
                    <a:pt x="433" y="96"/>
                    <a:pt x="435" y="91"/>
                  </a:cubicBezTo>
                  <a:cubicBezTo>
                    <a:pt x="436" y="85"/>
                    <a:pt x="436" y="80"/>
                    <a:pt x="436" y="75"/>
                  </a:cubicBezTo>
                  <a:cubicBezTo>
                    <a:pt x="436" y="68"/>
                    <a:pt x="435" y="63"/>
                    <a:pt x="432" y="59"/>
                  </a:cubicBezTo>
                  <a:cubicBezTo>
                    <a:pt x="429" y="56"/>
                    <a:pt x="424" y="54"/>
                    <a:pt x="418" y="54"/>
                  </a:cubicBezTo>
                  <a:cubicBezTo>
                    <a:pt x="413" y="54"/>
                    <a:pt x="408" y="55"/>
                    <a:pt x="404" y="58"/>
                  </a:cubicBezTo>
                  <a:cubicBezTo>
                    <a:pt x="400" y="62"/>
                    <a:pt x="397" y="66"/>
                    <a:pt x="394" y="70"/>
                  </a:cubicBezTo>
                  <a:cubicBezTo>
                    <a:pt x="391" y="75"/>
                    <a:pt x="390" y="80"/>
                    <a:pt x="388" y="86"/>
                  </a:cubicBezTo>
                  <a:cubicBezTo>
                    <a:pt x="387" y="91"/>
                    <a:pt x="387" y="97"/>
                    <a:pt x="387" y="101"/>
                  </a:cubicBezTo>
                  <a:cubicBezTo>
                    <a:pt x="387" y="108"/>
                    <a:pt x="388" y="114"/>
                    <a:pt x="391" y="117"/>
                  </a:cubicBezTo>
                  <a:cubicBezTo>
                    <a:pt x="394" y="121"/>
                    <a:pt x="398" y="123"/>
                    <a:pt x="404" y="123"/>
                  </a:cubicBezTo>
                  <a:close/>
                  <a:moveTo>
                    <a:pt x="476" y="81"/>
                  </a:moveTo>
                  <a:cubicBezTo>
                    <a:pt x="478" y="73"/>
                    <a:pt x="479" y="67"/>
                    <a:pt x="480" y="62"/>
                  </a:cubicBezTo>
                  <a:cubicBezTo>
                    <a:pt x="480" y="57"/>
                    <a:pt x="481" y="52"/>
                    <a:pt x="481" y="48"/>
                  </a:cubicBezTo>
                  <a:cubicBezTo>
                    <a:pt x="481" y="46"/>
                    <a:pt x="481" y="45"/>
                    <a:pt x="481" y="44"/>
                  </a:cubicBezTo>
                  <a:cubicBezTo>
                    <a:pt x="481" y="43"/>
                    <a:pt x="481" y="42"/>
                    <a:pt x="480" y="41"/>
                  </a:cubicBezTo>
                  <a:cubicBezTo>
                    <a:pt x="482" y="41"/>
                    <a:pt x="483" y="40"/>
                    <a:pt x="485" y="40"/>
                  </a:cubicBezTo>
                  <a:cubicBezTo>
                    <a:pt x="486" y="40"/>
                    <a:pt x="488" y="40"/>
                    <a:pt x="489" y="40"/>
                  </a:cubicBezTo>
                  <a:cubicBezTo>
                    <a:pt x="490" y="40"/>
                    <a:pt x="492" y="40"/>
                    <a:pt x="493" y="40"/>
                  </a:cubicBezTo>
                  <a:cubicBezTo>
                    <a:pt x="495" y="40"/>
                    <a:pt x="496" y="41"/>
                    <a:pt x="497" y="41"/>
                  </a:cubicBezTo>
                  <a:cubicBezTo>
                    <a:pt x="498" y="42"/>
                    <a:pt x="498" y="43"/>
                    <a:pt x="498" y="44"/>
                  </a:cubicBezTo>
                  <a:cubicBezTo>
                    <a:pt x="498" y="45"/>
                    <a:pt x="498" y="47"/>
                    <a:pt x="498" y="49"/>
                  </a:cubicBezTo>
                  <a:cubicBezTo>
                    <a:pt x="498" y="50"/>
                    <a:pt x="498" y="52"/>
                    <a:pt x="498" y="53"/>
                  </a:cubicBezTo>
                  <a:cubicBezTo>
                    <a:pt x="498" y="55"/>
                    <a:pt x="498" y="56"/>
                    <a:pt x="497" y="57"/>
                  </a:cubicBezTo>
                  <a:cubicBezTo>
                    <a:pt x="501" y="52"/>
                    <a:pt x="505" y="48"/>
                    <a:pt x="510" y="44"/>
                  </a:cubicBezTo>
                  <a:cubicBezTo>
                    <a:pt x="516" y="41"/>
                    <a:pt x="522" y="39"/>
                    <a:pt x="529" y="39"/>
                  </a:cubicBezTo>
                  <a:cubicBezTo>
                    <a:pt x="536" y="39"/>
                    <a:pt x="541" y="41"/>
                    <a:pt x="544" y="44"/>
                  </a:cubicBezTo>
                  <a:cubicBezTo>
                    <a:pt x="548" y="47"/>
                    <a:pt x="550" y="52"/>
                    <a:pt x="550" y="58"/>
                  </a:cubicBezTo>
                  <a:cubicBezTo>
                    <a:pt x="554" y="52"/>
                    <a:pt x="558" y="48"/>
                    <a:pt x="564" y="44"/>
                  </a:cubicBezTo>
                  <a:cubicBezTo>
                    <a:pt x="570" y="41"/>
                    <a:pt x="576" y="39"/>
                    <a:pt x="583" y="39"/>
                  </a:cubicBezTo>
                  <a:cubicBezTo>
                    <a:pt x="597" y="39"/>
                    <a:pt x="604" y="47"/>
                    <a:pt x="604" y="63"/>
                  </a:cubicBezTo>
                  <a:cubicBezTo>
                    <a:pt x="604" y="65"/>
                    <a:pt x="604" y="67"/>
                    <a:pt x="604" y="69"/>
                  </a:cubicBezTo>
                  <a:cubicBezTo>
                    <a:pt x="604" y="71"/>
                    <a:pt x="603" y="73"/>
                    <a:pt x="603" y="76"/>
                  </a:cubicBezTo>
                  <a:cubicBezTo>
                    <a:pt x="592" y="135"/>
                    <a:pt x="592" y="135"/>
                    <a:pt x="592" y="135"/>
                  </a:cubicBezTo>
                  <a:cubicBezTo>
                    <a:pt x="591" y="135"/>
                    <a:pt x="590" y="135"/>
                    <a:pt x="588" y="136"/>
                  </a:cubicBezTo>
                  <a:cubicBezTo>
                    <a:pt x="586" y="136"/>
                    <a:pt x="585" y="136"/>
                    <a:pt x="583" y="136"/>
                  </a:cubicBezTo>
                  <a:cubicBezTo>
                    <a:pt x="582" y="136"/>
                    <a:pt x="580" y="136"/>
                    <a:pt x="579" y="136"/>
                  </a:cubicBezTo>
                  <a:cubicBezTo>
                    <a:pt x="577" y="135"/>
                    <a:pt x="576" y="135"/>
                    <a:pt x="575" y="135"/>
                  </a:cubicBezTo>
                  <a:cubicBezTo>
                    <a:pt x="584" y="79"/>
                    <a:pt x="584" y="79"/>
                    <a:pt x="584" y="79"/>
                  </a:cubicBezTo>
                  <a:cubicBezTo>
                    <a:pt x="585" y="77"/>
                    <a:pt x="585" y="75"/>
                    <a:pt x="585" y="73"/>
                  </a:cubicBezTo>
                  <a:cubicBezTo>
                    <a:pt x="585" y="71"/>
                    <a:pt x="586" y="69"/>
                    <a:pt x="586" y="68"/>
                  </a:cubicBezTo>
                  <a:cubicBezTo>
                    <a:pt x="586" y="63"/>
                    <a:pt x="585" y="60"/>
                    <a:pt x="583" y="58"/>
                  </a:cubicBezTo>
                  <a:cubicBezTo>
                    <a:pt x="581" y="56"/>
                    <a:pt x="578" y="55"/>
                    <a:pt x="574" y="55"/>
                  </a:cubicBezTo>
                  <a:cubicBezTo>
                    <a:pt x="571" y="55"/>
                    <a:pt x="569" y="55"/>
                    <a:pt x="566" y="56"/>
                  </a:cubicBezTo>
                  <a:cubicBezTo>
                    <a:pt x="563" y="58"/>
                    <a:pt x="561" y="60"/>
                    <a:pt x="558" y="63"/>
                  </a:cubicBezTo>
                  <a:cubicBezTo>
                    <a:pt x="556" y="66"/>
                    <a:pt x="553" y="69"/>
                    <a:pt x="551" y="74"/>
                  </a:cubicBezTo>
                  <a:cubicBezTo>
                    <a:pt x="549" y="79"/>
                    <a:pt x="548" y="85"/>
                    <a:pt x="546" y="92"/>
                  </a:cubicBezTo>
                  <a:cubicBezTo>
                    <a:pt x="539" y="135"/>
                    <a:pt x="539" y="135"/>
                    <a:pt x="539" y="135"/>
                  </a:cubicBezTo>
                  <a:cubicBezTo>
                    <a:pt x="537" y="135"/>
                    <a:pt x="536" y="135"/>
                    <a:pt x="534" y="136"/>
                  </a:cubicBezTo>
                  <a:cubicBezTo>
                    <a:pt x="532" y="136"/>
                    <a:pt x="531" y="136"/>
                    <a:pt x="529" y="136"/>
                  </a:cubicBezTo>
                  <a:cubicBezTo>
                    <a:pt x="528" y="136"/>
                    <a:pt x="527" y="136"/>
                    <a:pt x="525" y="136"/>
                  </a:cubicBezTo>
                  <a:cubicBezTo>
                    <a:pt x="523" y="135"/>
                    <a:pt x="522" y="135"/>
                    <a:pt x="521" y="135"/>
                  </a:cubicBezTo>
                  <a:cubicBezTo>
                    <a:pt x="531" y="79"/>
                    <a:pt x="531" y="79"/>
                    <a:pt x="531" y="79"/>
                  </a:cubicBezTo>
                  <a:cubicBezTo>
                    <a:pt x="531" y="77"/>
                    <a:pt x="531" y="75"/>
                    <a:pt x="531" y="73"/>
                  </a:cubicBezTo>
                  <a:cubicBezTo>
                    <a:pt x="532" y="71"/>
                    <a:pt x="532" y="69"/>
                    <a:pt x="532" y="68"/>
                  </a:cubicBezTo>
                  <a:cubicBezTo>
                    <a:pt x="532" y="63"/>
                    <a:pt x="531" y="60"/>
                    <a:pt x="529" y="58"/>
                  </a:cubicBezTo>
                  <a:cubicBezTo>
                    <a:pt x="527" y="56"/>
                    <a:pt x="524" y="55"/>
                    <a:pt x="520" y="55"/>
                  </a:cubicBezTo>
                  <a:cubicBezTo>
                    <a:pt x="518" y="55"/>
                    <a:pt x="515" y="55"/>
                    <a:pt x="512" y="56"/>
                  </a:cubicBezTo>
                  <a:cubicBezTo>
                    <a:pt x="509" y="58"/>
                    <a:pt x="507" y="60"/>
                    <a:pt x="504" y="63"/>
                  </a:cubicBezTo>
                  <a:cubicBezTo>
                    <a:pt x="502" y="66"/>
                    <a:pt x="499" y="70"/>
                    <a:pt x="497" y="75"/>
                  </a:cubicBezTo>
                  <a:cubicBezTo>
                    <a:pt x="495" y="80"/>
                    <a:pt x="493" y="87"/>
                    <a:pt x="492" y="94"/>
                  </a:cubicBezTo>
                  <a:cubicBezTo>
                    <a:pt x="485" y="135"/>
                    <a:pt x="485" y="135"/>
                    <a:pt x="485" y="135"/>
                  </a:cubicBezTo>
                  <a:cubicBezTo>
                    <a:pt x="483" y="135"/>
                    <a:pt x="482" y="135"/>
                    <a:pt x="480" y="136"/>
                  </a:cubicBezTo>
                  <a:cubicBezTo>
                    <a:pt x="478" y="136"/>
                    <a:pt x="477" y="136"/>
                    <a:pt x="475" y="136"/>
                  </a:cubicBezTo>
                  <a:cubicBezTo>
                    <a:pt x="474" y="136"/>
                    <a:pt x="473" y="136"/>
                    <a:pt x="471" y="136"/>
                  </a:cubicBezTo>
                  <a:cubicBezTo>
                    <a:pt x="469" y="135"/>
                    <a:pt x="468" y="135"/>
                    <a:pt x="467" y="135"/>
                  </a:cubicBezTo>
                  <a:lnTo>
                    <a:pt x="476" y="81"/>
                  </a:lnTo>
                  <a:close/>
                  <a:moveTo>
                    <a:pt x="638" y="98"/>
                  </a:moveTo>
                  <a:cubicBezTo>
                    <a:pt x="639" y="106"/>
                    <a:pt x="641" y="112"/>
                    <a:pt x="644" y="116"/>
                  </a:cubicBezTo>
                  <a:cubicBezTo>
                    <a:pt x="648" y="120"/>
                    <a:pt x="654" y="122"/>
                    <a:pt x="662" y="122"/>
                  </a:cubicBezTo>
                  <a:cubicBezTo>
                    <a:pt x="667" y="122"/>
                    <a:pt x="672" y="122"/>
                    <a:pt x="676" y="121"/>
                  </a:cubicBezTo>
                  <a:cubicBezTo>
                    <a:pt x="680" y="120"/>
                    <a:pt x="684" y="118"/>
                    <a:pt x="688" y="117"/>
                  </a:cubicBezTo>
                  <a:cubicBezTo>
                    <a:pt x="689" y="119"/>
                    <a:pt x="690" y="121"/>
                    <a:pt x="690" y="124"/>
                  </a:cubicBezTo>
                  <a:cubicBezTo>
                    <a:pt x="691" y="126"/>
                    <a:pt x="691" y="129"/>
                    <a:pt x="691" y="131"/>
                  </a:cubicBezTo>
                  <a:cubicBezTo>
                    <a:pt x="689" y="132"/>
                    <a:pt x="687" y="133"/>
                    <a:pt x="684" y="134"/>
                  </a:cubicBezTo>
                  <a:cubicBezTo>
                    <a:pt x="682" y="134"/>
                    <a:pt x="679" y="135"/>
                    <a:pt x="676" y="135"/>
                  </a:cubicBezTo>
                  <a:cubicBezTo>
                    <a:pt x="673" y="136"/>
                    <a:pt x="670" y="136"/>
                    <a:pt x="667" y="137"/>
                  </a:cubicBezTo>
                  <a:cubicBezTo>
                    <a:pt x="664" y="137"/>
                    <a:pt x="662" y="137"/>
                    <a:pt x="659" y="137"/>
                  </a:cubicBezTo>
                  <a:cubicBezTo>
                    <a:pt x="652" y="137"/>
                    <a:pt x="646" y="136"/>
                    <a:pt x="641" y="134"/>
                  </a:cubicBezTo>
                  <a:cubicBezTo>
                    <a:pt x="636" y="132"/>
                    <a:pt x="632" y="130"/>
                    <a:pt x="629" y="127"/>
                  </a:cubicBezTo>
                  <a:cubicBezTo>
                    <a:pt x="626" y="123"/>
                    <a:pt x="624" y="119"/>
                    <a:pt x="622" y="115"/>
                  </a:cubicBezTo>
                  <a:cubicBezTo>
                    <a:pt x="621" y="110"/>
                    <a:pt x="620" y="105"/>
                    <a:pt x="620" y="100"/>
                  </a:cubicBezTo>
                  <a:cubicBezTo>
                    <a:pt x="620" y="92"/>
                    <a:pt x="621" y="85"/>
                    <a:pt x="624" y="78"/>
                  </a:cubicBezTo>
                  <a:cubicBezTo>
                    <a:pt x="626" y="70"/>
                    <a:pt x="630" y="64"/>
                    <a:pt x="635" y="58"/>
                  </a:cubicBezTo>
                  <a:cubicBezTo>
                    <a:pt x="639" y="52"/>
                    <a:pt x="645" y="48"/>
                    <a:pt x="652" y="44"/>
                  </a:cubicBezTo>
                  <a:cubicBezTo>
                    <a:pt x="658" y="41"/>
                    <a:pt x="665" y="39"/>
                    <a:pt x="673" y="39"/>
                  </a:cubicBezTo>
                  <a:cubicBezTo>
                    <a:pt x="681" y="39"/>
                    <a:pt x="688" y="41"/>
                    <a:pt x="693" y="45"/>
                  </a:cubicBezTo>
                  <a:cubicBezTo>
                    <a:pt x="697" y="49"/>
                    <a:pt x="700" y="54"/>
                    <a:pt x="700" y="61"/>
                  </a:cubicBezTo>
                  <a:cubicBezTo>
                    <a:pt x="700" y="66"/>
                    <a:pt x="698" y="71"/>
                    <a:pt x="696" y="75"/>
                  </a:cubicBezTo>
                  <a:cubicBezTo>
                    <a:pt x="693" y="79"/>
                    <a:pt x="689" y="82"/>
                    <a:pt x="685" y="85"/>
                  </a:cubicBezTo>
                  <a:cubicBezTo>
                    <a:pt x="680" y="88"/>
                    <a:pt x="675" y="90"/>
                    <a:pt x="668" y="92"/>
                  </a:cubicBezTo>
                  <a:cubicBezTo>
                    <a:pt x="662" y="94"/>
                    <a:pt x="655" y="95"/>
                    <a:pt x="648" y="96"/>
                  </a:cubicBezTo>
                  <a:lnTo>
                    <a:pt x="638" y="98"/>
                  </a:lnTo>
                  <a:close/>
                  <a:moveTo>
                    <a:pt x="650" y="82"/>
                  </a:moveTo>
                  <a:cubicBezTo>
                    <a:pt x="656" y="81"/>
                    <a:pt x="661" y="80"/>
                    <a:pt x="665" y="79"/>
                  </a:cubicBezTo>
                  <a:cubicBezTo>
                    <a:pt x="669" y="77"/>
                    <a:pt x="673" y="76"/>
                    <a:pt x="675" y="74"/>
                  </a:cubicBezTo>
                  <a:cubicBezTo>
                    <a:pt x="678" y="72"/>
                    <a:pt x="679" y="71"/>
                    <a:pt x="680" y="69"/>
                  </a:cubicBezTo>
                  <a:cubicBezTo>
                    <a:pt x="681" y="67"/>
                    <a:pt x="682" y="65"/>
                    <a:pt x="682" y="63"/>
                  </a:cubicBezTo>
                  <a:cubicBezTo>
                    <a:pt x="682" y="60"/>
                    <a:pt x="681" y="58"/>
                    <a:pt x="679" y="56"/>
                  </a:cubicBezTo>
                  <a:cubicBezTo>
                    <a:pt x="677" y="54"/>
                    <a:pt x="674" y="53"/>
                    <a:pt x="670" y="53"/>
                  </a:cubicBezTo>
                  <a:cubicBezTo>
                    <a:pt x="666" y="53"/>
                    <a:pt x="663" y="54"/>
                    <a:pt x="660" y="56"/>
                  </a:cubicBezTo>
                  <a:cubicBezTo>
                    <a:pt x="656" y="58"/>
                    <a:pt x="653" y="60"/>
                    <a:pt x="651" y="63"/>
                  </a:cubicBezTo>
                  <a:cubicBezTo>
                    <a:pt x="648" y="66"/>
                    <a:pt x="646" y="69"/>
                    <a:pt x="644" y="73"/>
                  </a:cubicBezTo>
                  <a:cubicBezTo>
                    <a:pt x="642" y="76"/>
                    <a:pt x="641" y="80"/>
                    <a:pt x="640" y="84"/>
                  </a:cubicBezTo>
                  <a:lnTo>
                    <a:pt x="650" y="82"/>
                  </a:lnTo>
                  <a:close/>
                  <a:moveTo>
                    <a:pt x="770" y="56"/>
                  </a:moveTo>
                  <a:cubicBezTo>
                    <a:pt x="755" y="56"/>
                    <a:pt x="755" y="56"/>
                    <a:pt x="755" y="56"/>
                  </a:cubicBezTo>
                  <a:cubicBezTo>
                    <a:pt x="755" y="53"/>
                    <a:pt x="755" y="51"/>
                    <a:pt x="755" y="49"/>
                  </a:cubicBezTo>
                  <a:cubicBezTo>
                    <a:pt x="756" y="46"/>
                    <a:pt x="756" y="44"/>
                    <a:pt x="757" y="41"/>
                  </a:cubicBezTo>
                  <a:cubicBezTo>
                    <a:pt x="772" y="41"/>
                    <a:pt x="772" y="41"/>
                    <a:pt x="772" y="41"/>
                  </a:cubicBezTo>
                  <a:cubicBezTo>
                    <a:pt x="773" y="38"/>
                    <a:pt x="773" y="35"/>
                    <a:pt x="774" y="31"/>
                  </a:cubicBezTo>
                  <a:cubicBezTo>
                    <a:pt x="774" y="28"/>
                    <a:pt x="774" y="25"/>
                    <a:pt x="774" y="21"/>
                  </a:cubicBezTo>
                  <a:cubicBezTo>
                    <a:pt x="774" y="18"/>
                    <a:pt x="774" y="18"/>
                    <a:pt x="774" y="18"/>
                  </a:cubicBezTo>
                  <a:cubicBezTo>
                    <a:pt x="777" y="17"/>
                    <a:pt x="780" y="16"/>
                    <a:pt x="783" y="15"/>
                  </a:cubicBezTo>
                  <a:cubicBezTo>
                    <a:pt x="787" y="15"/>
                    <a:pt x="789" y="15"/>
                    <a:pt x="792" y="15"/>
                  </a:cubicBezTo>
                  <a:cubicBezTo>
                    <a:pt x="792" y="16"/>
                    <a:pt x="792" y="17"/>
                    <a:pt x="792" y="18"/>
                  </a:cubicBezTo>
                  <a:cubicBezTo>
                    <a:pt x="792" y="19"/>
                    <a:pt x="792" y="20"/>
                    <a:pt x="792" y="21"/>
                  </a:cubicBezTo>
                  <a:cubicBezTo>
                    <a:pt x="792" y="25"/>
                    <a:pt x="792" y="30"/>
                    <a:pt x="791" y="35"/>
                  </a:cubicBezTo>
                  <a:cubicBezTo>
                    <a:pt x="790" y="41"/>
                    <a:pt x="790" y="41"/>
                    <a:pt x="790" y="41"/>
                  </a:cubicBezTo>
                  <a:cubicBezTo>
                    <a:pt x="813" y="41"/>
                    <a:pt x="813" y="41"/>
                    <a:pt x="813" y="41"/>
                  </a:cubicBezTo>
                  <a:cubicBezTo>
                    <a:pt x="813" y="44"/>
                    <a:pt x="813" y="46"/>
                    <a:pt x="813" y="49"/>
                  </a:cubicBezTo>
                  <a:cubicBezTo>
                    <a:pt x="812" y="51"/>
                    <a:pt x="812" y="53"/>
                    <a:pt x="811" y="56"/>
                  </a:cubicBezTo>
                  <a:cubicBezTo>
                    <a:pt x="787" y="56"/>
                    <a:pt x="787" y="56"/>
                    <a:pt x="787" y="56"/>
                  </a:cubicBezTo>
                  <a:cubicBezTo>
                    <a:pt x="780" y="95"/>
                    <a:pt x="780" y="95"/>
                    <a:pt x="780" y="95"/>
                  </a:cubicBezTo>
                  <a:cubicBezTo>
                    <a:pt x="780" y="98"/>
                    <a:pt x="779" y="101"/>
                    <a:pt x="779" y="104"/>
                  </a:cubicBezTo>
                  <a:cubicBezTo>
                    <a:pt x="778" y="107"/>
                    <a:pt x="778" y="110"/>
                    <a:pt x="778" y="112"/>
                  </a:cubicBezTo>
                  <a:cubicBezTo>
                    <a:pt x="778" y="116"/>
                    <a:pt x="779" y="118"/>
                    <a:pt x="781" y="120"/>
                  </a:cubicBezTo>
                  <a:cubicBezTo>
                    <a:pt x="783" y="121"/>
                    <a:pt x="785" y="122"/>
                    <a:pt x="788" y="122"/>
                  </a:cubicBezTo>
                  <a:cubicBezTo>
                    <a:pt x="790" y="122"/>
                    <a:pt x="792" y="122"/>
                    <a:pt x="794" y="121"/>
                  </a:cubicBezTo>
                  <a:cubicBezTo>
                    <a:pt x="796" y="121"/>
                    <a:pt x="797" y="121"/>
                    <a:pt x="799" y="120"/>
                  </a:cubicBezTo>
                  <a:cubicBezTo>
                    <a:pt x="800" y="121"/>
                    <a:pt x="800" y="123"/>
                    <a:pt x="800" y="124"/>
                  </a:cubicBezTo>
                  <a:cubicBezTo>
                    <a:pt x="800" y="126"/>
                    <a:pt x="800" y="127"/>
                    <a:pt x="800" y="129"/>
                  </a:cubicBezTo>
                  <a:cubicBezTo>
                    <a:pt x="800" y="130"/>
                    <a:pt x="800" y="131"/>
                    <a:pt x="800" y="132"/>
                  </a:cubicBezTo>
                  <a:cubicBezTo>
                    <a:pt x="800" y="133"/>
                    <a:pt x="800" y="134"/>
                    <a:pt x="800" y="134"/>
                  </a:cubicBezTo>
                  <a:cubicBezTo>
                    <a:pt x="799" y="135"/>
                    <a:pt x="797" y="135"/>
                    <a:pt x="794" y="136"/>
                  </a:cubicBezTo>
                  <a:cubicBezTo>
                    <a:pt x="792" y="136"/>
                    <a:pt x="789" y="137"/>
                    <a:pt x="786" y="137"/>
                  </a:cubicBezTo>
                  <a:cubicBezTo>
                    <a:pt x="782" y="137"/>
                    <a:pt x="778" y="136"/>
                    <a:pt x="775" y="136"/>
                  </a:cubicBezTo>
                  <a:cubicBezTo>
                    <a:pt x="772" y="135"/>
                    <a:pt x="769" y="134"/>
                    <a:pt x="767" y="133"/>
                  </a:cubicBezTo>
                  <a:cubicBezTo>
                    <a:pt x="764" y="131"/>
                    <a:pt x="763" y="129"/>
                    <a:pt x="761" y="126"/>
                  </a:cubicBezTo>
                  <a:cubicBezTo>
                    <a:pt x="760" y="124"/>
                    <a:pt x="759" y="120"/>
                    <a:pt x="759" y="116"/>
                  </a:cubicBezTo>
                  <a:cubicBezTo>
                    <a:pt x="759" y="114"/>
                    <a:pt x="760" y="111"/>
                    <a:pt x="760" y="109"/>
                  </a:cubicBezTo>
                  <a:cubicBezTo>
                    <a:pt x="761" y="106"/>
                    <a:pt x="761" y="103"/>
                    <a:pt x="761" y="100"/>
                  </a:cubicBezTo>
                  <a:lnTo>
                    <a:pt x="770" y="56"/>
                  </a:lnTo>
                  <a:close/>
                  <a:moveTo>
                    <a:pt x="851" y="137"/>
                  </a:moveTo>
                  <a:cubicBezTo>
                    <a:pt x="840" y="137"/>
                    <a:pt x="831" y="134"/>
                    <a:pt x="826" y="128"/>
                  </a:cubicBezTo>
                  <a:cubicBezTo>
                    <a:pt x="820" y="122"/>
                    <a:pt x="817" y="113"/>
                    <a:pt x="817" y="101"/>
                  </a:cubicBezTo>
                  <a:cubicBezTo>
                    <a:pt x="817" y="94"/>
                    <a:pt x="818" y="87"/>
                    <a:pt x="820" y="80"/>
                  </a:cubicBezTo>
                  <a:cubicBezTo>
                    <a:pt x="822" y="73"/>
                    <a:pt x="825" y="66"/>
                    <a:pt x="830" y="60"/>
                  </a:cubicBezTo>
                  <a:cubicBezTo>
                    <a:pt x="834" y="54"/>
                    <a:pt x="839" y="49"/>
                    <a:pt x="846" y="45"/>
                  </a:cubicBezTo>
                  <a:cubicBezTo>
                    <a:pt x="853" y="41"/>
                    <a:pt x="860" y="39"/>
                    <a:pt x="869" y="39"/>
                  </a:cubicBezTo>
                  <a:cubicBezTo>
                    <a:pt x="881" y="39"/>
                    <a:pt x="889" y="42"/>
                    <a:pt x="895" y="48"/>
                  </a:cubicBezTo>
                  <a:cubicBezTo>
                    <a:pt x="901" y="55"/>
                    <a:pt x="904" y="64"/>
                    <a:pt x="904" y="75"/>
                  </a:cubicBezTo>
                  <a:cubicBezTo>
                    <a:pt x="904" y="82"/>
                    <a:pt x="903" y="89"/>
                    <a:pt x="901" y="96"/>
                  </a:cubicBezTo>
                  <a:cubicBezTo>
                    <a:pt x="898" y="104"/>
                    <a:pt x="895" y="110"/>
                    <a:pt x="891" y="116"/>
                  </a:cubicBezTo>
                  <a:cubicBezTo>
                    <a:pt x="887" y="123"/>
                    <a:pt x="881" y="127"/>
                    <a:pt x="875" y="131"/>
                  </a:cubicBezTo>
                  <a:cubicBezTo>
                    <a:pt x="868" y="135"/>
                    <a:pt x="860" y="137"/>
                    <a:pt x="851" y="137"/>
                  </a:cubicBezTo>
                  <a:close/>
                  <a:moveTo>
                    <a:pt x="853" y="123"/>
                  </a:moveTo>
                  <a:cubicBezTo>
                    <a:pt x="859" y="123"/>
                    <a:pt x="864" y="121"/>
                    <a:pt x="868" y="118"/>
                  </a:cubicBezTo>
                  <a:cubicBezTo>
                    <a:pt x="872" y="115"/>
                    <a:pt x="875" y="111"/>
                    <a:pt x="878" y="106"/>
                  </a:cubicBezTo>
                  <a:cubicBezTo>
                    <a:pt x="880" y="102"/>
                    <a:pt x="882" y="96"/>
                    <a:pt x="883" y="91"/>
                  </a:cubicBezTo>
                  <a:cubicBezTo>
                    <a:pt x="885" y="85"/>
                    <a:pt x="885" y="80"/>
                    <a:pt x="885" y="75"/>
                  </a:cubicBezTo>
                  <a:cubicBezTo>
                    <a:pt x="885" y="68"/>
                    <a:pt x="884" y="63"/>
                    <a:pt x="881" y="59"/>
                  </a:cubicBezTo>
                  <a:cubicBezTo>
                    <a:pt x="878" y="56"/>
                    <a:pt x="873" y="54"/>
                    <a:pt x="867" y="54"/>
                  </a:cubicBezTo>
                  <a:cubicBezTo>
                    <a:pt x="862" y="54"/>
                    <a:pt x="857" y="55"/>
                    <a:pt x="853" y="58"/>
                  </a:cubicBezTo>
                  <a:cubicBezTo>
                    <a:pt x="849" y="62"/>
                    <a:pt x="845" y="66"/>
                    <a:pt x="843" y="70"/>
                  </a:cubicBezTo>
                  <a:cubicBezTo>
                    <a:pt x="840" y="75"/>
                    <a:pt x="838" y="80"/>
                    <a:pt x="837" y="86"/>
                  </a:cubicBezTo>
                  <a:cubicBezTo>
                    <a:pt x="836" y="91"/>
                    <a:pt x="836" y="97"/>
                    <a:pt x="836" y="101"/>
                  </a:cubicBezTo>
                  <a:cubicBezTo>
                    <a:pt x="836" y="108"/>
                    <a:pt x="837" y="114"/>
                    <a:pt x="840" y="117"/>
                  </a:cubicBezTo>
                  <a:cubicBezTo>
                    <a:pt x="843" y="121"/>
                    <a:pt x="847" y="123"/>
                    <a:pt x="853" y="123"/>
                  </a:cubicBezTo>
                  <a:close/>
                  <a:moveTo>
                    <a:pt x="955" y="81"/>
                  </a:moveTo>
                  <a:cubicBezTo>
                    <a:pt x="956" y="73"/>
                    <a:pt x="958" y="67"/>
                    <a:pt x="958" y="62"/>
                  </a:cubicBezTo>
                  <a:cubicBezTo>
                    <a:pt x="959" y="57"/>
                    <a:pt x="960" y="52"/>
                    <a:pt x="960" y="48"/>
                  </a:cubicBezTo>
                  <a:cubicBezTo>
                    <a:pt x="960" y="46"/>
                    <a:pt x="960" y="45"/>
                    <a:pt x="959" y="44"/>
                  </a:cubicBezTo>
                  <a:cubicBezTo>
                    <a:pt x="959" y="43"/>
                    <a:pt x="959" y="42"/>
                    <a:pt x="959" y="41"/>
                  </a:cubicBezTo>
                  <a:cubicBezTo>
                    <a:pt x="961" y="41"/>
                    <a:pt x="962" y="40"/>
                    <a:pt x="963" y="40"/>
                  </a:cubicBezTo>
                  <a:cubicBezTo>
                    <a:pt x="965" y="40"/>
                    <a:pt x="966" y="40"/>
                    <a:pt x="968" y="40"/>
                  </a:cubicBezTo>
                  <a:cubicBezTo>
                    <a:pt x="969" y="40"/>
                    <a:pt x="970" y="40"/>
                    <a:pt x="972" y="40"/>
                  </a:cubicBezTo>
                  <a:cubicBezTo>
                    <a:pt x="973" y="40"/>
                    <a:pt x="975" y="41"/>
                    <a:pt x="976" y="41"/>
                  </a:cubicBezTo>
                  <a:cubicBezTo>
                    <a:pt x="976" y="42"/>
                    <a:pt x="977" y="43"/>
                    <a:pt x="977" y="44"/>
                  </a:cubicBezTo>
                  <a:cubicBezTo>
                    <a:pt x="977" y="45"/>
                    <a:pt x="977" y="47"/>
                    <a:pt x="977" y="49"/>
                  </a:cubicBezTo>
                  <a:cubicBezTo>
                    <a:pt x="977" y="50"/>
                    <a:pt x="977" y="52"/>
                    <a:pt x="977" y="53"/>
                  </a:cubicBezTo>
                  <a:cubicBezTo>
                    <a:pt x="977" y="54"/>
                    <a:pt x="976" y="55"/>
                    <a:pt x="976" y="57"/>
                  </a:cubicBezTo>
                  <a:cubicBezTo>
                    <a:pt x="979" y="52"/>
                    <a:pt x="984" y="47"/>
                    <a:pt x="989" y="44"/>
                  </a:cubicBezTo>
                  <a:cubicBezTo>
                    <a:pt x="994" y="41"/>
                    <a:pt x="1001" y="39"/>
                    <a:pt x="1008" y="39"/>
                  </a:cubicBezTo>
                  <a:cubicBezTo>
                    <a:pt x="1017" y="39"/>
                    <a:pt x="1023" y="42"/>
                    <a:pt x="1028" y="48"/>
                  </a:cubicBezTo>
                  <a:cubicBezTo>
                    <a:pt x="1033" y="54"/>
                    <a:pt x="1035" y="62"/>
                    <a:pt x="1035" y="73"/>
                  </a:cubicBezTo>
                  <a:cubicBezTo>
                    <a:pt x="1035" y="81"/>
                    <a:pt x="1034" y="90"/>
                    <a:pt x="1031" y="97"/>
                  </a:cubicBezTo>
                  <a:cubicBezTo>
                    <a:pt x="1029" y="105"/>
                    <a:pt x="1025" y="112"/>
                    <a:pt x="1020" y="118"/>
                  </a:cubicBezTo>
                  <a:cubicBezTo>
                    <a:pt x="1014" y="124"/>
                    <a:pt x="1008" y="129"/>
                    <a:pt x="1000" y="132"/>
                  </a:cubicBezTo>
                  <a:cubicBezTo>
                    <a:pt x="992" y="135"/>
                    <a:pt x="983" y="137"/>
                    <a:pt x="973" y="137"/>
                  </a:cubicBezTo>
                  <a:cubicBezTo>
                    <a:pt x="971" y="137"/>
                    <a:pt x="969" y="137"/>
                    <a:pt x="968" y="137"/>
                  </a:cubicBezTo>
                  <a:cubicBezTo>
                    <a:pt x="966" y="137"/>
                    <a:pt x="965" y="137"/>
                    <a:pt x="963" y="137"/>
                  </a:cubicBezTo>
                  <a:cubicBezTo>
                    <a:pt x="956" y="178"/>
                    <a:pt x="956" y="178"/>
                    <a:pt x="956" y="178"/>
                  </a:cubicBezTo>
                  <a:cubicBezTo>
                    <a:pt x="955" y="179"/>
                    <a:pt x="953" y="179"/>
                    <a:pt x="951" y="179"/>
                  </a:cubicBezTo>
                  <a:cubicBezTo>
                    <a:pt x="950" y="179"/>
                    <a:pt x="948" y="179"/>
                    <a:pt x="947" y="179"/>
                  </a:cubicBezTo>
                  <a:cubicBezTo>
                    <a:pt x="946" y="179"/>
                    <a:pt x="944" y="179"/>
                    <a:pt x="942" y="179"/>
                  </a:cubicBezTo>
                  <a:cubicBezTo>
                    <a:pt x="941" y="179"/>
                    <a:pt x="939" y="179"/>
                    <a:pt x="938" y="178"/>
                  </a:cubicBezTo>
                  <a:lnTo>
                    <a:pt x="955" y="81"/>
                  </a:lnTo>
                  <a:close/>
                  <a:moveTo>
                    <a:pt x="966" y="121"/>
                  </a:moveTo>
                  <a:cubicBezTo>
                    <a:pt x="967" y="121"/>
                    <a:pt x="969" y="122"/>
                    <a:pt x="971" y="122"/>
                  </a:cubicBezTo>
                  <a:cubicBezTo>
                    <a:pt x="973" y="122"/>
                    <a:pt x="975" y="122"/>
                    <a:pt x="977" y="122"/>
                  </a:cubicBezTo>
                  <a:cubicBezTo>
                    <a:pt x="982" y="122"/>
                    <a:pt x="987" y="121"/>
                    <a:pt x="992" y="119"/>
                  </a:cubicBezTo>
                  <a:cubicBezTo>
                    <a:pt x="997" y="116"/>
                    <a:pt x="1001" y="113"/>
                    <a:pt x="1005" y="109"/>
                  </a:cubicBezTo>
                  <a:cubicBezTo>
                    <a:pt x="1008" y="105"/>
                    <a:pt x="1011" y="100"/>
                    <a:pt x="1013" y="94"/>
                  </a:cubicBezTo>
                  <a:cubicBezTo>
                    <a:pt x="1015" y="89"/>
                    <a:pt x="1016" y="83"/>
                    <a:pt x="1016" y="76"/>
                  </a:cubicBezTo>
                  <a:cubicBezTo>
                    <a:pt x="1016" y="69"/>
                    <a:pt x="1015" y="64"/>
                    <a:pt x="1012" y="60"/>
                  </a:cubicBezTo>
                  <a:cubicBezTo>
                    <a:pt x="1009" y="57"/>
                    <a:pt x="1005" y="55"/>
                    <a:pt x="1000" y="55"/>
                  </a:cubicBezTo>
                  <a:cubicBezTo>
                    <a:pt x="996" y="55"/>
                    <a:pt x="993" y="55"/>
                    <a:pt x="990" y="57"/>
                  </a:cubicBezTo>
                  <a:cubicBezTo>
                    <a:pt x="988" y="58"/>
                    <a:pt x="985" y="60"/>
                    <a:pt x="982" y="63"/>
                  </a:cubicBezTo>
                  <a:cubicBezTo>
                    <a:pt x="980" y="66"/>
                    <a:pt x="978" y="70"/>
                    <a:pt x="976" y="75"/>
                  </a:cubicBezTo>
                  <a:cubicBezTo>
                    <a:pt x="974" y="79"/>
                    <a:pt x="972" y="85"/>
                    <a:pt x="971" y="92"/>
                  </a:cubicBezTo>
                  <a:lnTo>
                    <a:pt x="966" y="121"/>
                  </a:lnTo>
                  <a:close/>
                  <a:moveTo>
                    <a:pt x="1084" y="137"/>
                  </a:moveTo>
                  <a:cubicBezTo>
                    <a:pt x="1072" y="137"/>
                    <a:pt x="1064" y="134"/>
                    <a:pt x="1058" y="128"/>
                  </a:cubicBezTo>
                  <a:cubicBezTo>
                    <a:pt x="1052" y="122"/>
                    <a:pt x="1049" y="113"/>
                    <a:pt x="1049" y="101"/>
                  </a:cubicBezTo>
                  <a:cubicBezTo>
                    <a:pt x="1049" y="94"/>
                    <a:pt x="1051" y="87"/>
                    <a:pt x="1053" y="80"/>
                  </a:cubicBezTo>
                  <a:cubicBezTo>
                    <a:pt x="1055" y="73"/>
                    <a:pt x="1058" y="66"/>
                    <a:pt x="1062" y="60"/>
                  </a:cubicBezTo>
                  <a:cubicBezTo>
                    <a:pt x="1067" y="54"/>
                    <a:pt x="1072" y="49"/>
                    <a:pt x="1079" y="45"/>
                  </a:cubicBezTo>
                  <a:cubicBezTo>
                    <a:pt x="1085" y="41"/>
                    <a:pt x="1093" y="39"/>
                    <a:pt x="1102" y="39"/>
                  </a:cubicBezTo>
                  <a:cubicBezTo>
                    <a:pt x="1113" y="39"/>
                    <a:pt x="1122" y="42"/>
                    <a:pt x="1127" y="48"/>
                  </a:cubicBezTo>
                  <a:cubicBezTo>
                    <a:pt x="1133" y="55"/>
                    <a:pt x="1136" y="64"/>
                    <a:pt x="1136" y="75"/>
                  </a:cubicBezTo>
                  <a:cubicBezTo>
                    <a:pt x="1136" y="82"/>
                    <a:pt x="1135" y="89"/>
                    <a:pt x="1133" y="96"/>
                  </a:cubicBezTo>
                  <a:cubicBezTo>
                    <a:pt x="1131" y="104"/>
                    <a:pt x="1128" y="110"/>
                    <a:pt x="1123" y="116"/>
                  </a:cubicBezTo>
                  <a:cubicBezTo>
                    <a:pt x="1119" y="123"/>
                    <a:pt x="1114" y="127"/>
                    <a:pt x="1107" y="131"/>
                  </a:cubicBezTo>
                  <a:cubicBezTo>
                    <a:pt x="1101" y="135"/>
                    <a:pt x="1093" y="137"/>
                    <a:pt x="1084" y="137"/>
                  </a:cubicBezTo>
                  <a:close/>
                  <a:moveTo>
                    <a:pt x="1086" y="123"/>
                  </a:moveTo>
                  <a:cubicBezTo>
                    <a:pt x="1091" y="123"/>
                    <a:pt x="1096" y="121"/>
                    <a:pt x="1100" y="118"/>
                  </a:cubicBezTo>
                  <a:cubicBezTo>
                    <a:pt x="1104" y="115"/>
                    <a:pt x="1108" y="111"/>
                    <a:pt x="1110" y="106"/>
                  </a:cubicBezTo>
                  <a:cubicBezTo>
                    <a:pt x="1113" y="102"/>
                    <a:pt x="1115" y="96"/>
                    <a:pt x="1116" y="91"/>
                  </a:cubicBezTo>
                  <a:cubicBezTo>
                    <a:pt x="1117" y="85"/>
                    <a:pt x="1118" y="80"/>
                    <a:pt x="1118" y="75"/>
                  </a:cubicBezTo>
                  <a:cubicBezTo>
                    <a:pt x="1118" y="68"/>
                    <a:pt x="1116" y="63"/>
                    <a:pt x="1113" y="59"/>
                  </a:cubicBezTo>
                  <a:cubicBezTo>
                    <a:pt x="1110" y="56"/>
                    <a:pt x="1106" y="54"/>
                    <a:pt x="1100" y="54"/>
                  </a:cubicBezTo>
                  <a:cubicBezTo>
                    <a:pt x="1094" y="54"/>
                    <a:pt x="1089" y="55"/>
                    <a:pt x="1085" y="58"/>
                  </a:cubicBezTo>
                  <a:cubicBezTo>
                    <a:pt x="1081" y="62"/>
                    <a:pt x="1078" y="66"/>
                    <a:pt x="1075" y="70"/>
                  </a:cubicBezTo>
                  <a:cubicBezTo>
                    <a:pt x="1073" y="75"/>
                    <a:pt x="1071" y="80"/>
                    <a:pt x="1070" y="86"/>
                  </a:cubicBezTo>
                  <a:cubicBezTo>
                    <a:pt x="1069" y="91"/>
                    <a:pt x="1068" y="97"/>
                    <a:pt x="1068" y="101"/>
                  </a:cubicBezTo>
                  <a:cubicBezTo>
                    <a:pt x="1068" y="108"/>
                    <a:pt x="1069" y="114"/>
                    <a:pt x="1072" y="117"/>
                  </a:cubicBezTo>
                  <a:cubicBezTo>
                    <a:pt x="1075" y="121"/>
                    <a:pt x="1080" y="123"/>
                    <a:pt x="1086" y="123"/>
                  </a:cubicBezTo>
                  <a:close/>
                  <a:moveTo>
                    <a:pt x="1174" y="91"/>
                  </a:moveTo>
                  <a:cubicBezTo>
                    <a:pt x="1172" y="90"/>
                    <a:pt x="1170" y="89"/>
                    <a:pt x="1168" y="88"/>
                  </a:cubicBezTo>
                  <a:cubicBezTo>
                    <a:pt x="1166" y="87"/>
                    <a:pt x="1164" y="86"/>
                    <a:pt x="1162" y="84"/>
                  </a:cubicBezTo>
                  <a:cubicBezTo>
                    <a:pt x="1160" y="82"/>
                    <a:pt x="1159" y="80"/>
                    <a:pt x="1158" y="77"/>
                  </a:cubicBezTo>
                  <a:cubicBezTo>
                    <a:pt x="1157" y="75"/>
                    <a:pt x="1156" y="72"/>
                    <a:pt x="1156" y="68"/>
                  </a:cubicBezTo>
                  <a:cubicBezTo>
                    <a:pt x="1156" y="63"/>
                    <a:pt x="1157" y="59"/>
                    <a:pt x="1159" y="56"/>
                  </a:cubicBezTo>
                  <a:cubicBezTo>
                    <a:pt x="1161" y="52"/>
                    <a:pt x="1163" y="49"/>
                    <a:pt x="1167" y="47"/>
                  </a:cubicBezTo>
                  <a:cubicBezTo>
                    <a:pt x="1170" y="44"/>
                    <a:pt x="1174" y="42"/>
                    <a:pt x="1178" y="41"/>
                  </a:cubicBezTo>
                  <a:cubicBezTo>
                    <a:pt x="1183" y="40"/>
                    <a:pt x="1188" y="39"/>
                    <a:pt x="1194" y="39"/>
                  </a:cubicBezTo>
                  <a:cubicBezTo>
                    <a:pt x="1199" y="39"/>
                    <a:pt x="1203" y="39"/>
                    <a:pt x="1208" y="41"/>
                  </a:cubicBezTo>
                  <a:cubicBezTo>
                    <a:pt x="1212" y="42"/>
                    <a:pt x="1216" y="43"/>
                    <a:pt x="1219" y="44"/>
                  </a:cubicBezTo>
                  <a:cubicBezTo>
                    <a:pt x="1218" y="49"/>
                    <a:pt x="1216" y="54"/>
                    <a:pt x="1213" y="58"/>
                  </a:cubicBezTo>
                  <a:cubicBezTo>
                    <a:pt x="1211" y="57"/>
                    <a:pt x="1208" y="56"/>
                    <a:pt x="1205" y="55"/>
                  </a:cubicBezTo>
                  <a:cubicBezTo>
                    <a:pt x="1201" y="54"/>
                    <a:pt x="1197" y="53"/>
                    <a:pt x="1193" y="53"/>
                  </a:cubicBezTo>
                  <a:cubicBezTo>
                    <a:pt x="1188" y="53"/>
                    <a:pt x="1183" y="54"/>
                    <a:pt x="1180" y="56"/>
                  </a:cubicBezTo>
                  <a:cubicBezTo>
                    <a:pt x="1176" y="58"/>
                    <a:pt x="1175" y="61"/>
                    <a:pt x="1175" y="66"/>
                  </a:cubicBezTo>
                  <a:cubicBezTo>
                    <a:pt x="1175" y="68"/>
                    <a:pt x="1175" y="71"/>
                    <a:pt x="1177" y="73"/>
                  </a:cubicBezTo>
                  <a:cubicBezTo>
                    <a:pt x="1179" y="75"/>
                    <a:pt x="1182" y="76"/>
                    <a:pt x="1186" y="78"/>
                  </a:cubicBezTo>
                  <a:cubicBezTo>
                    <a:pt x="1190" y="80"/>
                    <a:pt x="1190" y="80"/>
                    <a:pt x="1190" y="80"/>
                  </a:cubicBezTo>
                  <a:cubicBezTo>
                    <a:pt x="1192" y="81"/>
                    <a:pt x="1195" y="82"/>
                    <a:pt x="1197" y="83"/>
                  </a:cubicBezTo>
                  <a:cubicBezTo>
                    <a:pt x="1200" y="85"/>
                    <a:pt x="1202" y="86"/>
                    <a:pt x="1204" y="88"/>
                  </a:cubicBezTo>
                  <a:cubicBezTo>
                    <a:pt x="1206" y="90"/>
                    <a:pt x="1208" y="92"/>
                    <a:pt x="1209" y="94"/>
                  </a:cubicBezTo>
                  <a:cubicBezTo>
                    <a:pt x="1210" y="97"/>
                    <a:pt x="1211" y="100"/>
                    <a:pt x="1211" y="104"/>
                  </a:cubicBezTo>
                  <a:cubicBezTo>
                    <a:pt x="1211" y="109"/>
                    <a:pt x="1210" y="114"/>
                    <a:pt x="1208" y="119"/>
                  </a:cubicBezTo>
                  <a:cubicBezTo>
                    <a:pt x="1205" y="123"/>
                    <a:pt x="1202" y="126"/>
                    <a:pt x="1198" y="129"/>
                  </a:cubicBezTo>
                  <a:cubicBezTo>
                    <a:pt x="1195" y="132"/>
                    <a:pt x="1190" y="134"/>
                    <a:pt x="1185" y="135"/>
                  </a:cubicBezTo>
                  <a:cubicBezTo>
                    <a:pt x="1180" y="137"/>
                    <a:pt x="1175" y="137"/>
                    <a:pt x="1169" y="137"/>
                  </a:cubicBezTo>
                  <a:cubicBezTo>
                    <a:pt x="1164" y="137"/>
                    <a:pt x="1159" y="137"/>
                    <a:pt x="1154" y="136"/>
                  </a:cubicBezTo>
                  <a:cubicBezTo>
                    <a:pt x="1150" y="135"/>
                    <a:pt x="1146" y="134"/>
                    <a:pt x="1143" y="133"/>
                  </a:cubicBezTo>
                  <a:cubicBezTo>
                    <a:pt x="1143" y="130"/>
                    <a:pt x="1143" y="127"/>
                    <a:pt x="1144" y="125"/>
                  </a:cubicBezTo>
                  <a:cubicBezTo>
                    <a:pt x="1145" y="123"/>
                    <a:pt x="1146" y="120"/>
                    <a:pt x="1147" y="118"/>
                  </a:cubicBezTo>
                  <a:cubicBezTo>
                    <a:pt x="1150" y="119"/>
                    <a:pt x="1154" y="120"/>
                    <a:pt x="1158" y="121"/>
                  </a:cubicBezTo>
                  <a:cubicBezTo>
                    <a:pt x="1163" y="122"/>
                    <a:pt x="1167" y="122"/>
                    <a:pt x="1170" y="122"/>
                  </a:cubicBezTo>
                  <a:cubicBezTo>
                    <a:pt x="1173" y="122"/>
                    <a:pt x="1176" y="122"/>
                    <a:pt x="1179" y="122"/>
                  </a:cubicBezTo>
                  <a:cubicBezTo>
                    <a:pt x="1181" y="121"/>
                    <a:pt x="1184" y="120"/>
                    <a:pt x="1186" y="119"/>
                  </a:cubicBezTo>
                  <a:cubicBezTo>
                    <a:pt x="1188" y="118"/>
                    <a:pt x="1189" y="116"/>
                    <a:pt x="1190" y="114"/>
                  </a:cubicBezTo>
                  <a:cubicBezTo>
                    <a:pt x="1192" y="112"/>
                    <a:pt x="1192" y="110"/>
                    <a:pt x="1192" y="107"/>
                  </a:cubicBezTo>
                  <a:cubicBezTo>
                    <a:pt x="1192" y="103"/>
                    <a:pt x="1191" y="100"/>
                    <a:pt x="1189" y="99"/>
                  </a:cubicBezTo>
                  <a:cubicBezTo>
                    <a:pt x="1187" y="97"/>
                    <a:pt x="1184" y="95"/>
                    <a:pt x="1180" y="93"/>
                  </a:cubicBezTo>
                  <a:lnTo>
                    <a:pt x="1174" y="91"/>
                  </a:lnTo>
                  <a:close/>
                  <a:moveTo>
                    <a:pt x="1253" y="91"/>
                  </a:moveTo>
                  <a:cubicBezTo>
                    <a:pt x="1251" y="90"/>
                    <a:pt x="1249" y="89"/>
                    <a:pt x="1247" y="88"/>
                  </a:cubicBezTo>
                  <a:cubicBezTo>
                    <a:pt x="1245" y="87"/>
                    <a:pt x="1243" y="86"/>
                    <a:pt x="1242" y="84"/>
                  </a:cubicBezTo>
                  <a:cubicBezTo>
                    <a:pt x="1240" y="82"/>
                    <a:pt x="1238" y="80"/>
                    <a:pt x="1237" y="77"/>
                  </a:cubicBezTo>
                  <a:cubicBezTo>
                    <a:pt x="1236" y="75"/>
                    <a:pt x="1236" y="72"/>
                    <a:pt x="1236" y="68"/>
                  </a:cubicBezTo>
                  <a:cubicBezTo>
                    <a:pt x="1236" y="63"/>
                    <a:pt x="1236" y="59"/>
                    <a:pt x="1238" y="56"/>
                  </a:cubicBezTo>
                  <a:cubicBezTo>
                    <a:pt x="1240" y="52"/>
                    <a:pt x="1243" y="49"/>
                    <a:pt x="1246" y="47"/>
                  </a:cubicBezTo>
                  <a:cubicBezTo>
                    <a:pt x="1249" y="44"/>
                    <a:pt x="1253" y="42"/>
                    <a:pt x="1258" y="41"/>
                  </a:cubicBezTo>
                  <a:cubicBezTo>
                    <a:pt x="1262" y="40"/>
                    <a:pt x="1267" y="39"/>
                    <a:pt x="1273" y="39"/>
                  </a:cubicBezTo>
                  <a:cubicBezTo>
                    <a:pt x="1278" y="39"/>
                    <a:pt x="1283" y="39"/>
                    <a:pt x="1287" y="41"/>
                  </a:cubicBezTo>
                  <a:cubicBezTo>
                    <a:pt x="1292" y="42"/>
                    <a:pt x="1295" y="43"/>
                    <a:pt x="1298" y="44"/>
                  </a:cubicBezTo>
                  <a:cubicBezTo>
                    <a:pt x="1297" y="49"/>
                    <a:pt x="1295" y="54"/>
                    <a:pt x="1293" y="58"/>
                  </a:cubicBezTo>
                  <a:cubicBezTo>
                    <a:pt x="1291" y="57"/>
                    <a:pt x="1288" y="56"/>
                    <a:pt x="1284" y="55"/>
                  </a:cubicBezTo>
                  <a:cubicBezTo>
                    <a:pt x="1280" y="54"/>
                    <a:pt x="1276" y="53"/>
                    <a:pt x="1272" y="53"/>
                  </a:cubicBezTo>
                  <a:cubicBezTo>
                    <a:pt x="1267" y="53"/>
                    <a:pt x="1263" y="54"/>
                    <a:pt x="1259" y="56"/>
                  </a:cubicBezTo>
                  <a:cubicBezTo>
                    <a:pt x="1256" y="58"/>
                    <a:pt x="1254" y="61"/>
                    <a:pt x="1254" y="66"/>
                  </a:cubicBezTo>
                  <a:cubicBezTo>
                    <a:pt x="1254" y="68"/>
                    <a:pt x="1255" y="71"/>
                    <a:pt x="1257" y="73"/>
                  </a:cubicBezTo>
                  <a:cubicBezTo>
                    <a:pt x="1258" y="75"/>
                    <a:pt x="1261" y="76"/>
                    <a:pt x="1265" y="78"/>
                  </a:cubicBezTo>
                  <a:cubicBezTo>
                    <a:pt x="1269" y="80"/>
                    <a:pt x="1269" y="80"/>
                    <a:pt x="1269" y="80"/>
                  </a:cubicBezTo>
                  <a:cubicBezTo>
                    <a:pt x="1272" y="81"/>
                    <a:pt x="1274" y="82"/>
                    <a:pt x="1277" y="83"/>
                  </a:cubicBezTo>
                  <a:cubicBezTo>
                    <a:pt x="1279" y="85"/>
                    <a:pt x="1281" y="86"/>
                    <a:pt x="1283" y="88"/>
                  </a:cubicBezTo>
                  <a:cubicBezTo>
                    <a:pt x="1285" y="90"/>
                    <a:pt x="1287" y="92"/>
                    <a:pt x="1288" y="94"/>
                  </a:cubicBezTo>
                  <a:cubicBezTo>
                    <a:pt x="1290" y="97"/>
                    <a:pt x="1290" y="100"/>
                    <a:pt x="1290" y="104"/>
                  </a:cubicBezTo>
                  <a:cubicBezTo>
                    <a:pt x="1290" y="109"/>
                    <a:pt x="1289" y="114"/>
                    <a:pt x="1287" y="119"/>
                  </a:cubicBezTo>
                  <a:cubicBezTo>
                    <a:pt x="1285" y="123"/>
                    <a:pt x="1282" y="126"/>
                    <a:pt x="1278" y="129"/>
                  </a:cubicBezTo>
                  <a:cubicBezTo>
                    <a:pt x="1274" y="132"/>
                    <a:pt x="1270" y="134"/>
                    <a:pt x="1265" y="135"/>
                  </a:cubicBezTo>
                  <a:cubicBezTo>
                    <a:pt x="1259" y="137"/>
                    <a:pt x="1254" y="137"/>
                    <a:pt x="1248" y="137"/>
                  </a:cubicBezTo>
                  <a:cubicBezTo>
                    <a:pt x="1243" y="137"/>
                    <a:pt x="1238" y="137"/>
                    <a:pt x="1234" y="136"/>
                  </a:cubicBezTo>
                  <a:cubicBezTo>
                    <a:pt x="1229" y="135"/>
                    <a:pt x="1225" y="134"/>
                    <a:pt x="1222" y="133"/>
                  </a:cubicBezTo>
                  <a:cubicBezTo>
                    <a:pt x="1222" y="130"/>
                    <a:pt x="1223" y="127"/>
                    <a:pt x="1224" y="125"/>
                  </a:cubicBezTo>
                  <a:cubicBezTo>
                    <a:pt x="1224" y="123"/>
                    <a:pt x="1225" y="120"/>
                    <a:pt x="1227" y="118"/>
                  </a:cubicBezTo>
                  <a:cubicBezTo>
                    <a:pt x="1230" y="119"/>
                    <a:pt x="1233" y="120"/>
                    <a:pt x="1238" y="121"/>
                  </a:cubicBezTo>
                  <a:cubicBezTo>
                    <a:pt x="1242" y="122"/>
                    <a:pt x="1246" y="122"/>
                    <a:pt x="1250" y="122"/>
                  </a:cubicBezTo>
                  <a:cubicBezTo>
                    <a:pt x="1253" y="122"/>
                    <a:pt x="1256" y="122"/>
                    <a:pt x="1258" y="122"/>
                  </a:cubicBezTo>
                  <a:cubicBezTo>
                    <a:pt x="1261" y="121"/>
                    <a:pt x="1263" y="120"/>
                    <a:pt x="1265" y="119"/>
                  </a:cubicBezTo>
                  <a:cubicBezTo>
                    <a:pt x="1267" y="118"/>
                    <a:pt x="1269" y="116"/>
                    <a:pt x="1270" y="114"/>
                  </a:cubicBezTo>
                  <a:cubicBezTo>
                    <a:pt x="1271" y="112"/>
                    <a:pt x="1272" y="110"/>
                    <a:pt x="1272" y="107"/>
                  </a:cubicBezTo>
                  <a:cubicBezTo>
                    <a:pt x="1272" y="103"/>
                    <a:pt x="1271" y="100"/>
                    <a:pt x="1268" y="99"/>
                  </a:cubicBezTo>
                  <a:cubicBezTo>
                    <a:pt x="1266" y="97"/>
                    <a:pt x="1263" y="95"/>
                    <a:pt x="1259" y="93"/>
                  </a:cubicBezTo>
                  <a:lnTo>
                    <a:pt x="1253" y="91"/>
                  </a:lnTo>
                  <a:close/>
                  <a:moveTo>
                    <a:pt x="1326" y="56"/>
                  </a:moveTo>
                  <a:cubicBezTo>
                    <a:pt x="1315" y="56"/>
                    <a:pt x="1315" y="56"/>
                    <a:pt x="1315" y="56"/>
                  </a:cubicBezTo>
                  <a:cubicBezTo>
                    <a:pt x="1315" y="53"/>
                    <a:pt x="1315" y="51"/>
                    <a:pt x="1315" y="48"/>
                  </a:cubicBezTo>
                  <a:cubicBezTo>
                    <a:pt x="1316" y="46"/>
                    <a:pt x="1316" y="44"/>
                    <a:pt x="1317" y="41"/>
                  </a:cubicBezTo>
                  <a:cubicBezTo>
                    <a:pt x="1347" y="41"/>
                    <a:pt x="1347" y="41"/>
                    <a:pt x="1347" y="41"/>
                  </a:cubicBezTo>
                  <a:cubicBezTo>
                    <a:pt x="1330" y="135"/>
                    <a:pt x="1330" y="135"/>
                    <a:pt x="1330" y="135"/>
                  </a:cubicBezTo>
                  <a:cubicBezTo>
                    <a:pt x="1329" y="135"/>
                    <a:pt x="1327" y="135"/>
                    <a:pt x="1326" y="135"/>
                  </a:cubicBezTo>
                  <a:cubicBezTo>
                    <a:pt x="1324" y="136"/>
                    <a:pt x="1322" y="136"/>
                    <a:pt x="1321" y="136"/>
                  </a:cubicBezTo>
                  <a:cubicBezTo>
                    <a:pt x="1320" y="136"/>
                    <a:pt x="1318" y="136"/>
                    <a:pt x="1317" y="135"/>
                  </a:cubicBezTo>
                  <a:cubicBezTo>
                    <a:pt x="1315" y="135"/>
                    <a:pt x="1314" y="135"/>
                    <a:pt x="1312" y="135"/>
                  </a:cubicBezTo>
                  <a:lnTo>
                    <a:pt x="1326" y="56"/>
                  </a:lnTo>
                  <a:close/>
                  <a:moveTo>
                    <a:pt x="1326" y="22"/>
                  </a:moveTo>
                  <a:cubicBezTo>
                    <a:pt x="1326" y="18"/>
                    <a:pt x="1326" y="15"/>
                    <a:pt x="1327" y="12"/>
                  </a:cubicBezTo>
                  <a:cubicBezTo>
                    <a:pt x="1328" y="8"/>
                    <a:pt x="1328" y="5"/>
                    <a:pt x="1329" y="2"/>
                  </a:cubicBezTo>
                  <a:cubicBezTo>
                    <a:pt x="1331" y="2"/>
                    <a:pt x="1333" y="1"/>
                    <a:pt x="1335" y="1"/>
                  </a:cubicBezTo>
                  <a:cubicBezTo>
                    <a:pt x="1337" y="1"/>
                    <a:pt x="1339" y="1"/>
                    <a:pt x="1340" y="1"/>
                  </a:cubicBezTo>
                  <a:cubicBezTo>
                    <a:pt x="1342" y="1"/>
                    <a:pt x="1343" y="1"/>
                    <a:pt x="1345" y="1"/>
                  </a:cubicBezTo>
                  <a:cubicBezTo>
                    <a:pt x="1347" y="1"/>
                    <a:pt x="1349" y="2"/>
                    <a:pt x="1350" y="2"/>
                  </a:cubicBezTo>
                  <a:cubicBezTo>
                    <a:pt x="1350" y="5"/>
                    <a:pt x="1350" y="9"/>
                    <a:pt x="1349" y="12"/>
                  </a:cubicBezTo>
                  <a:cubicBezTo>
                    <a:pt x="1349" y="15"/>
                    <a:pt x="1348" y="19"/>
                    <a:pt x="1347" y="22"/>
                  </a:cubicBezTo>
                  <a:cubicBezTo>
                    <a:pt x="1345" y="22"/>
                    <a:pt x="1343" y="22"/>
                    <a:pt x="1341" y="22"/>
                  </a:cubicBezTo>
                  <a:cubicBezTo>
                    <a:pt x="1339" y="22"/>
                    <a:pt x="1338" y="22"/>
                    <a:pt x="1336" y="22"/>
                  </a:cubicBezTo>
                  <a:cubicBezTo>
                    <a:pt x="1335" y="22"/>
                    <a:pt x="1333" y="22"/>
                    <a:pt x="1331" y="22"/>
                  </a:cubicBezTo>
                  <a:cubicBezTo>
                    <a:pt x="1329" y="22"/>
                    <a:pt x="1328" y="22"/>
                    <a:pt x="1326" y="22"/>
                  </a:cubicBezTo>
                  <a:close/>
                  <a:moveTo>
                    <a:pt x="1378" y="38"/>
                  </a:moveTo>
                  <a:cubicBezTo>
                    <a:pt x="1379" y="32"/>
                    <a:pt x="1380" y="26"/>
                    <a:pt x="1380" y="21"/>
                  </a:cubicBezTo>
                  <a:cubicBezTo>
                    <a:pt x="1381" y="16"/>
                    <a:pt x="1381" y="11"/>
                    <a:pt x="1381" y="8"/>
                  </a:cubicBezTo>
                  <a:cubicBezTo>
                    <a:pt x="1381" y="6"/>
                    <a:pt x="1381" y="5"/>
                    <a:pt x="1381" y="4"/>
                  </a:cubicBezTo>
                  <a:cubicBezTo>
                    <a:pt x="1381" y="3"/>
                    <a:pt x="1381" y="2"/>
                    <a:pt x="1381" y="1"/>
                  </a:cubicBezTo>
                  <a:cubicBezTo>
                    <a:pt x="1383" y="1"/>
                    <a:pt x="1384" y="0"/>
                    <a:pt x="1386" y="0"/>
                  </a:cubicBezTo>
                  <a:cubicBezTo>
                    <a:pt x="1388" y="0"/>
                    <a:pt x="1390" y="0"/>
                    <a:pt x="1391" y="0"/>
                  </a:cubicBezTo>
                  <a:cubicBezTo>
                    <a:pt x="1392" y="0"/>
                    <a:pt x="1394" y="0"/>
                    <a:pt x="1395" y="0"/>
                  </a:cubicBezTo>
                  <a:cubicBezTo>
                    <a:pt x="1397" y="0"/>
                    <a:pt x="1398" y="0"/>
                    <a:pt x="1399" y="1"/>
                  </a:cubicBezTo>
                  <a:cubicBezTo>
                    <a:pt x="1400" y="2"/>
                    <a:pt x="1400" y="3"/>
                    <a:pt x="1400" y="4"/>
                  </a:cubicBezTo>
                  <a:cubicBezTo>
                    <a:pt x="1400" y="5"/>
                    <a:pt x="1400" y="6"/>
                    <a:pt x="1400" y="7"/>
                  </a:cubicBezTo>
                  <a:cubicBezTo>
                    <a:pt x="1400" y="10"/>
                    <a:pt x="1400" y="14"/>
                    <a:pt x="1399" y="18"/>
                  </a:cubicBezTo>
                  <a:cubicBezTo>
                    <a:pt x="1398" y="23"/>
                    <a:pt x="1398" y="27"/>
                    <a:pt x="1397" y="31"/>
                  </a:cubicBezTo>
                  <a:cubicBezTo>
                    <a:pt x="1393" y="55"/>
                    <a:pt x="1393" y="55"/>
                    <a:pt x="1393" y="55"/>
                  </a:cubicBezTo>
                  <a:cubicBezTo>
                    <a:pt x="1394" y="53"/>
                    <a:pt x="1396" y="51"/>
                    <a:pt x="1398" y="49"/>
                  </a:cubicBezTo>
                  <a:cubicBezTo>
                    <a:pt x="1400" y="47"/>
                    <a:pt x="1402" y="45"/>
                    <a:pt x="1404" y="44"/>
                  </a:cubicBezTo>
                  <a:cubicBezTo>
                    <a:pt x="1407" y="42"/>
                    <a:pt x="1410" y="41"/>
                    <a:pt x="1413" y="40"/>
                  </a:cubicBezTo>
                  <a:cubicBezTo>
                    <a:pt x="1416" y="39"/>
                    <a:pt x="1419" y="39"/>
                    <a:pt x="1423" y="39"/>
                  </a:cubicBezTo>
                  <a:cubicBezTo>
                    <a:pt x="1431" y="39"/>
                    <a:pt x="1438" y="42"/>
                    <a:pt x="1443" y="48"/>
                  </a:cubicBezTo>
                  <a:cubicBezTo>
                    <a:pt x="1448" y="54"/>
                    <a:pt x="1450" y="62"/>
                    <a:pt x="1450" y="73"/>
                  </a:cubicBezTo>
                  <a:cubicBezTo>
                    <a:pt x="1450" y="81"/>
                    <a:pt x="1449" y="90"/>
                    <a:pt x="1446" y="97"/>
                  </a:cubicBezTo>
                  <a:cubicBezTo>
                    <a:pt x="1444" y="105"/>
                    <a:pt x="1440" y="112"/>
                    <a:pt x="1435" y="118"/>
                  </a:cubicBezTo>
                  <a:cubicBezTo>
                    <a:pt x="1429" y="124"/>
                    <a:pt x="1423" y="129"/>
                    <a:pt x="1415" y="132"/>
                  </a:cubicBezTo>
                  <a:cubicBezTo>
                    <a:pt x="1407" y="135"/>
                    <a:pt x="1397" y="137"/>
                    <a:pt x="1386" y="137"/>
                  </a:cubicBezTo>
                  <a:cubicBezTo>
                    <a:pt x="1382" y="137"/>
                    <a:pt x="1377" y="137"/>
                    <a:pt x="1373" y="136"/>
                  </a:cubicBezTo>
                  <a:cubicBezTo>
                    <a:pt x="1368" y="135"/>
                    <a:pt x="1364" y="134"/>
                    <a:pt x="1361" y="133"/>
                  </a:cubicBezTo>
                  <a:lnTo>
                    <a:pt x="1378" y="38"/>
                  </a:lnTo>
                  <a:close/>
                  <a:moveTo>
                    <a:pt x="1381" y="121"/>
                  </a:moveTo>
                  <a:cubicBezTo>
                    <a:pt x="1382" y="121"/>
                    <a:pt x="1384" y="121"/>
                    <a:pt x="1386" y="122"/>
                  </a:cubicBezTo>
                  <a:cubicBezTo>
                    <a:pt x="1388" y="122"/>
                    <a:pt x="1390" y="122"/>
                    <a:pt x="1392" y="122"/>
                  </a:cubicBezTo>
                  <a:cubicBezTo>
                    <a:pt x="1397" y="122"/>
                    <a:pt x="1402" y="121"/>
                    <a:pt x="1407" y="119"/>
                  </a:cubicBezTo>
                  <a:cubicBezTo>
                    <a:pt x="1412" y="116"/>
                    <a:pt x="1416" y="113"/>
                    <a:pt x="1420" y="109"/>
                  </a:cubicBezTo>
                  <a:cubicBezTo>
                    <a:pt x="1423" y="105"/>
                    <a:pt x="1426" y="100"/>
                    <a:pt x="1428" y="94"/>
                  </a:cubicBezTo>
                  <a:cubicBezTo>
                    <a:pt x="1430" y="89"/>
                    <a:pt x="1431" y="83"/>
                    <a:pt x="1431" y="76"/>
                  </a:cubicBezTo>
                  <a:cubicBezTo>
                    <a:pt x="1431" y="69"/>
                    <a:pt x="1430" y="64"/>
                    <a:pt x="1427" y="60"/>
                  </a:cubicBezTo>
                  <a:cubicBezTo>
                    <a:pt x="1424" y="57"/>
                    <a:pt x="1420" y="55"/>
                    <a:pt x="1415" y="55"/>
                  </a:cubicBezTo>
                  <a:cubicBezTo>
                    <a:pt x="1411" y="55"/>
                    <a:pt x="1408" y="55"/>
                    <a:pt x="1405" y="57"/>
                  </a:cubicBezTo>
                  <a:cubicBezTo>
                    <a:pt x="1403" y="58"/>
                    <a:pt x="1400" y="60"/>
                    <a:pt x="1397" y="63"/>
                  </a:cubicBezTo>
                  <a:cubicBezTo>
                    <a:pt x="1395" y="66"/>
                    <a:pt x="1393" y="70"/>
                    <a:pt x="1391" y="75"/>
                  </a:cubicBezTo>
                  <a:cubicBezTo>
                    <a:pt x="1389" y="79"/>
                    <a:pt x="1387" y="85"/>
                    <a:pt x="1386" y="92"/>
                  </a:cubicBezTo>
                  <a:lnTo>
                    <a:pt x="1381" y="121"/>
                  </a:lnTo>
                  <a:close/>
                  <a:moveTo>
                    <a:pt x="1477" y="39"/>
                  </a:moveTo>
                  <a:cubicBezTo>
                    <a:pt x="1479" y="32"/>
                    <a:pt x="1480" y="26"/>
                    <a:pt x="1480" y="21"/>
                  </a:cubicBezTo>
                  <a:cubicBezTo>
                    <a:pt x="1481" y="16"/>
                    <a:pt x="1481" y="11"/>
                    <a:pt x="1481" y="8"/>
                  </a:cubicBezTo>
                  <a:cubicBezTo>
                    <a:pt x="1481" y="6"/>
                    <a:pt x="1481" y="5"/>
                    <a:pt x="1481" y="4"/>
                  </a:cubicBezTo>
                  <a:cubicBezTo>
                    <a:pt x="1481" y="3"/>
                    <a:pt x="1481" y="2"/>
                    <a:pt x="1481" y="1"/>
                  </a:cubicBezTo>
                  <a:cubicBezTo>
                    <a:pt x="1483" y="1"/>
                    <a:pt x="1484" y="0"/>
                    <a:pt x="1486" y="0"/>
                  </a:cubicBezTo>
                  <a:cubicBezTo>
                    <a:pt x="1488" y="0"/>
                    <a:pt x="1490" y="0"/>
                    <a:pt x="1491" y="0"/>
                  </a:cubicBezTo>
                  <a:cubicBezTo>
                    <a:pt x="1492" y="0"/>
                    <a:pt x="1494" y="0"/>
                    <a:pt x="1495" y="0"/>
                  </a:cubicBezTo>
                  <a:cubicBezTo>
                    <a:pt x="1497" y="0"/>
                    <a:pt x="1498" y="1"/>
                    <a:pt x="1499" y="1"/>
                  </a:cubicBezTo>
                  <a:cubicBezTo>
                    <a:pt x="1500" y="2"/>
                    <a:pt x="1500" y="3"/>
                    <a:pt x="1500" y="4"/>
                  </a:cubicBezTo>
                  <a:cubicBezTo>
                    <a:pt x="1500" y="5"/>
                    <a:pt x="1500" y="6"/>
                    <a:pt x="1500" y="8"/>
                  </a:cubicBezTo>
                  <a:cubicBezTo>
                    <a:pt x="1500" y="9"/>
                    <a:pt x="1500" y="11"/>
                    <a:pt x="1500" y="12"/>
                  </a:cubicBezTo>
                  <a:cubicBezTo>
                    <a:pt x="1499" y="14"/>
                    <a:pt x="1499" y="16"/>
                    <a:pt x="1499" y="18"/>
                  </a:cubicBezTo>
                  <a:cubicBezTo>
                    <a:pt x="1499" y="20"/>
                    <a:pt x="1498" y="23"/>
                    <a:pt x="1498" y="25"/>
                  </a:cubicBezTo>
                  <a:cubicBezTo>
                    <a:pt x="1498" y="27"/>
                    <a:pt x="1497" y="29"/>
                    <a:pt x="1497" y="31"/>
                  </a:cubicBezTo>
                  <a:cubicBezTo>
                    <a:pt x="1483" y="108"/>
                    <a:pt x="1483" y="108"/>
                    <a:pt x="1483" y="108"/>
                  </a:cubicBezTo>
                  <a:cubicBezTo>
                    <a:pt x="1482" y="110"/>
                    <a:pt x="1482" y="112"/>
                    <a:pt x="1482" y="113"/>
                  </a:cubicBezTo>
                  <a:cubicBezTo>
                    <a:pt x="1482" y="115"/>
                    <a:pt x="1482" y="117"/>
                    <a:pt x="1483" y="118"/>
                  </a:cubicBezTo>
                  <a:cubicBezTo>
                    <a:pt x="1483" y="119"/>
                    <a:pt x="1484" y="120"/>
                    <a:pt x="1485" y="120"/>
                  </a:cubicBezTo>
                  <a:cubicBezTo>
                    <a:pt x="1486" y="121"/>
                    <a:pt x="1487" y="121"/>
                    <a:pt x="1488" y="122"/>
                  </a:cubicBezTo>
                  <a:cubicBezTo>
                    <a:pt x="1489" y="122"/>
                    <a:pt x="1490" y="122"/>
                    <a:pt x="1491" y="122"/>
                  </a:cubicBezTo>
                  <a:cubicBezTo>
                    <a:pt x="1492" y="122"/>
                    <a:pt x="1493" y="122"/>
                    <a:pt x="1495" y="121"/>
                  </a:cubicBezTo>
                  <a:cubicBezTo>
                    <a:pt x="1496" y="121"/>
                    <a:pt x="1497" y="121"/>
                    <a:pt x="1498" y="121"/>
                  </a:cubicBezTo>
                  <a:cubicBezTo>
                    <a:pt x="1499" y="124"/>
                    <a:pt x="1500" y="128"/>
                    <a:pt x="1500" y="132"/>
                  </a:cubicBezTo>
                  <a:cubicBezTo>
                    <a:pt x="1500" y="132"/>
                    <a:pt x="1500" y="133"/>
                    <a:pt x="1500" y="133"/>
                  </a:cubicBezTo>
                  <a:cubicBezTo>
                    <a:pt x="1500" y="134"/>
                    <a:pt x="1500" y="134"/>
                    <a:pt x="1500" y="134"/>
                  </a:cubicBezTo>
                  <a:cubicBezTo>
                    <a:pt x="1498" y="135"/>
                    <a:pt x="1496" y="136"/>
                    <a:pt x="1493" y="136"/>
                  </a:cubicBezTo>
                  <a:cubicBezTo>
                    <a:pt x="1490" y="136"/>
                    <a:pt x="1488" y="136"/>
                    <a:pt x="1485" y="136"/>
                  </a:cubicBezTo>
                  <a:cubicBezTo>
                    <a:pt x="1482" y="136"/>
                    <a:pt x="1479" y="136"/>
                    <a:pt x="1476" y="135"/>
                  </a:cubicBezTo>
                  <a:cubicBezTo>
                    <a:pt x="1474" y="135"/>
                    <a:pt x="1472" y="134"/>
                    <a:pt x="1470" y="132"/>
                  </a:cubicBezTo>
                  <a:cubicBezTo>
                    <a:pt x="1468" y="131"/>
                    <a:pt x="1466" y="128"/>
                    <a:pt x="1465" y="126"/>
                  </a:cubicBezTo>
                  <a:cubicBezTo>
                    <a:pt x="1464" y="123"/>
                    <a:pt x="1464" y="120"/>
                    <a:pt x="1464" y="116"/>
                  </a:cubicBezTo>
                  <a:cubicBezTo>
                    <a:pt x="1464" y="114"/>
                    <a:pt x="1464" y="111"/>
                    <a:pt x="1464" y="109"/>
                  </a:cubicBezTo>
                  <a:cubicBezTo>
                    <a:pt x="1465" y="106"/>
                    <a:pt x="1465" y="104"/>
                    <a:pt x="1466" y="101"/>
                  </a:cubicBezTo>
                  <a:lnTo>
                    <a:pt x="1477" y="39"/>
                  </a:lnTo>
                  <a:close/>
                  <a:moveTo>
                    <a:pt x="1532" y="98"/>
                  </a:moveTo>
                  <a:cubicBezTo>
                    <a:pt x="1533" y="106"/>
                    <a:pt x="1535" y="112"/>
                    <a:pt x="1538" y="116"/>
                  </a:cubicBezTo>
                  <a:cubicBezTo>
                    <a:pt x="1542" y="120"/>
                    <a:pt x="1548" y="122"/>
                    <a:pt x="1556" y="122"/>
                  </a:cubicBezTo>
                  <a:cubicBezTo>
                    <a:pt x="1561" y="122"/>
                    <a:pt x="1566" y="122"/>
                    <a:pt x="1570" y="121"/>
                  </a:cubicBezTo>
                  <a:cubicBezTo>
                    <a:pt x="1574" y="120"/>
                    <a:pt x="1578" y="118"/>
                    <a:pt x="1582" y="117"/>
                  </a:cubicBezTo>
                  <a:cubicBezTo>
                    <a:pt x="1583" y="119"/>
                    <a:pt x="1584" y="121"/>
                    <a:pt x="1584" y="124"/>
                  </a:cubicBezTo>
                  <a:cubicBezTo>
                    <a:pt x="1585" y="126"/>
                    <a:pt x="1585" y="129"/>
                    <a:pt x="1585" y="131"/>
                  </a:cubicBezTo>
                  <a:cubicBezTo>
                    <a:pt x="1583" y="132"/>
                    <a:pt x="1581" y="133"/>
                    <a:pt x="1578" y="134"/>
                  </a:cubicBezTo>
                  <a:cubicBezTo>
                    <a:pt x="1576" y="134"/>
                    <a:pt x="1573" y="135"/>
                    <a:pt x="1570" y="135"/>
                  </a:cubicBezTo>
                  <a:cubicBezTo>
                    <a:pt x="1567" y="136"/>
                    <a:pt x="1564" y="136"/>
                    <a:pt x="1561" y="137"/>
                  </a:cubicBezTo>
                  <a:cubicBezTo>
                    <a:pt x="1558" y="137"/>
                    <a:pt x="1556" y="137"/>
                    <a:pt x="1553" y="137"/>
                  </a:cubicBezTo>
                  <a:cubicBezTo>
                    <a:pt x="1546" y="137"/>
                    <a:pt x="1540" y="136"/>
                    <a:pt x="1535" y="134"/>
                  </a:cubicBezTo>
                  <a:cubicBezTo>
                    <a:pt x="1530" y="132"/>
                    <a:pt x="1526" y="130"/>
                    <a:pt x="1523" y="127"/>
                  </a:cubicBezTo>
                  <a:cubicBezTo>
                    <a:pt x="1520" y="123"/>
                    <a:pt x="1518" y="119"/>
                    <a:pt x="1516" y="115"/>
                  </a:cubicBezTo>
                  <a:cubicBezTo>
                    <a:pt x="1515" y="110"/>
                    <a:pt x="1514" y="105"/>
                    <a:pt x="1514" y="100"/>
                  </a:cubicBezTo>
                  <a:cubicBezTo>
                    <a:pt x="1514" y="92"/>
                    <a:pt x="1515" y="85"/>
                    <a:pt x="1518" y="78"/>
                  </a:cubicBezTo>
                  <a:cubicBezTo>
                    <a:pt x="1520" y="70"/>
                    <a:pt x="1524" y="64"/>
                    <a:pt x="1529" y="58"/>
                  </a:cubicBezTo>
                  <a:cubicBezTo>
                    <a:pt x="1533" y="52"/>
                    <a:pt x="1539" y="48"/>
                    <a:pt x="1545" y="44"/>
                  </a:cubicBezTo>
                  <a:cubicBezTo>
                    <a:pt x="1552" y="41"/>
                    <a:pt x="1559" y="39"/>
                    <a:pt x="1567" y="39"/>
                  </a:cubicBezTo>
                  <a:cubicBezTo>
                    <a:pt x="1575" y="39"/>
                    <a:pt x="1582" y="41"/>
                    <a:pt x="1586" y="45"/>
                  </a:cubicBezTo>
                  <a:cubicBezTo>
                    <a:pt x="1591" y="49"/>
                    <a:pt x="1594" y="54"/>
                    <a:pt x="1594" y="61"/>
                  </a:cubicBezTo>
                  <a:cubicBezTo>
                    <a:pt x="1594" y="66"/>
                    <a:pt x="1592" y="71"/>
                    <a:pt x="1590" y="75"/>
                  </a:cubicBezTo>
                  <a:cubicBezTo>
                    <a:pt x="1587" y="79"/>
                    <a:pt x="1583" y="82"/>
                    <a:pt x="1579" y="85"/>
                  </a:cubicBezTo>
                  <a:cubicBezTo>
                    <a:pt x="1574" y="88"/>
                    <a:pt x="1569" y="90"/>
                    <a:pt x="1562" y="92"/>
                  </a:cubicBezTo>
                  <a:cubicBezTo>
                    <a:pt x="1556" y="94"/>
                    <a:pt x="1549" y="95"/>
                    <a:pt x="1542" y="96"/>
                  </a:cubicBezTo>
                  <a:lnTo>
                    <a:pt x="1532" y="98"/>
                  </a:lnTo>
                  <a:close/>
                  <a:moveTo>
                    <a:pt x="1544" y="82"/>
                  </a:moveTo>
                  <a:cubicBezTo>
                    <a:pt x="1550" y="81"/>
                    <a:pt x="1555" y="80"/>
                    <a:pt x="1559" y="79"/>
                  </a:cubicBezTo>
                  <a:cubicBezTo>
                    <a:pt x="1563" y="77"/>
                    <a:pt x="1567" y="76"/>
                    <a:pt x="1569" y="74"/>
                  </a:cubicBezTo>
                  <a:cubicBezTo>
                    <a:pt x="1571" y="72"/>
                    <a:pt x="1573" y="71"/>
                    <a:pt x="1574" y="69"/>
                  </a:cubicBezTo>
                  <a:cubicBezTo>
                    <a:pt x="1575" y="67"/>
                    <a:pt x="1576" y="65"/>
                    <a:pt x="1576" y="63"/>
                  </a:cubicBezTo>
                  <a:cubicBezTo>
                    <a:pt x="1576" y="60"/>
                    <a:pt x="1575" y="58"/>
                    <a:pt x="1573" y="56"/>
                  </a:cubicBezTo>
                  <a:cubicBezTo>
                    <a:pt x="1571" y="54"/>
                    <a:pt x="1568" y="53"/>
                    <a:pt x="1564" y="53"/>
                  </a:cubicBezTo>
                  <a:cubicBezTo>
                    <a:pt x="1560" y="53"/>
                    <a:pt x="1557" y="54"/>
                    <a:pt x="1553" y="56"/>
                  </a:cubicBezTo>
                  <a:cubicBezTo>
                    <a:pt x="1550" y="58"/>
                    <a:pt x="1547" y="60"/>
                    <a:pt x="1545" y="63"/>
                  </a:cubicBezTo>
                  <a:cubicBezTo>
                    <a:pt x="1542" y="66"/>
                    <a:pt x="1540" y="69"/>
                    <a:pt x="1538" y="73"/>
                  </a:cubicBezTo>
                  <a:cubicBezTo>
                    <a:pt x="1536" y="76"/>
                    <a:pt x="1535" y="80"/>
                    <a:pt x="1534" y="84"/>
                  </a:cubicBezTo>
                  <a:lnTo>
                    <a:pt x="1544"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solidFill>
                  <a:srgbClr val="4D4F53"/>
                </a:solidFill>
              </a:endParaRPr>
            </a:p>
          </p:txBody>
        </p:sp>
      </p:grpSp>
      <p:sp>
        <p:nvSpPr>
          <p:cNvPr id="9" name="Rectangle 8"/>
          <p:cNvSpPr/>
          <p:nvPr userDrawn="1"/>
        </p:nvSpPr>
        <p:spPr>
          <a:xfrm>
            <a:off x="8380592" y="6273800"/>
            <a:ext cx="3676519" cy="379656"/>
          </a:xfrm>
          <a:prstGeom prst="rect">
            <a:avLst/>
          </a:prstGeom>
        </p:spPr>
        <p:txBody>
          <a:bodyPr wrap="none">
            <a:spAutoFit/>
          </a:bodyPr>
          <a:lstStyle/>
          <a:p>
            <a:pPr algn="r"/>
            <a:r>
              <a:rPr lang="en-US" sz="1867" b="1" dirty="0">
                <a:solidFill>
                  <a:prstClr val="white"/>
                </a:solidFill>
                <a:latin typeface="Calibri Light" panose="020F0302020204030204" pitchFamily="34" charset="0"/>
                <a:ea typeface="Aller" charset="0"/>
                <a:cs typeface="Aller" charset="0"/>
              </a:rPr>
              <a:t>Make Digital Real    |    Execute Smart</a:t>
            </a:r>
          </a:p>
        </p:txBody>
      </p:sp>
    </p:spTree>
    <p:extLst>
      <p:ext uri="{BB962C8B-B14F-4D97-AF65-F5344CB8AC3E}">
        <p14:creationId xmlns:p14="http://schemas.microsoft.com/office/powerpoint/2010/main" val="2652780834"/>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srcRect l="1933" t="1643" r="6797" b="21185"/>
          <a:stretch/>
        </p:blipFill>
        <p:spPr>
          <a:xfrm>
            <a:off x="0" y="-1"/>
            <a:ext cx="12192000" cy="6858001"/>
          </a:xfrm>
          <a:prstGeom prst="rect">
            <a:avLst/>
          </a:prstGeom>
        </p:spPr>
      </p:pic>
      <p:sp>
        <p:nvSpPr>
          <p:cNvPr id="10" name="Rectangle 9"/>
          <p:cNvSpPr/>
          <p:nvPr userDrawn="1"/>
        </p:nvSpPr>
        <p:spPr>
          <a:xfrm>
            <a:off x="1" y="495299"/>
            <a:ext cx="5803900" cy="2133600"/>
          </a:xfrm>
          <a:prstGeom prst="rect">
            <a:avLst/>
          </a:prstGeom>
          <a:solidFill>
            <a:srgbClr val="0033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3600">
              <a:solidFill>
                <a:prstClr val="white"/>
              </a:solidFill>
              <a:ea typeface="Arial" charset="0"/>
              <a:cs typeface="Arial" charset="0"/>
            </a:endParaRPr>
          </a:p>
        </p:txBody>
      </p:sp>
      <p:grpSp>
        <p:nvGrpSpPr>
          <p:cNvPr id="14" name="Group 8"/>
          <p:cNvGrpSpPr>
            <a:grpSpLocks noChangeAspect="1"/>
          </p:cNvGrpSpPr>
          <p:nvPr userDrawn="1"/>
        </p:nvGrpSpPr>
        <p:grpSpPr bwMode="auto">
          <a:xfrm>
            <a:off x="9237664" y="1155900"/>
            <a:ext cx="2624136" cy="812401"/>
            <a:chOff x="1243" y="1356"/>
            <a:chExt cx="5194" cy="1608"/>
          </a:xfrm>
        </p:grpSpPr>
        <p:sp>
          <p:nvSpPr>
            <p:cNvPr id="15" name="AutoShape 7"/>
            <p:cNvSpPr>
              <a:spLocks noChangeAspect="1" noChangeArrowheads="1" noTextEdit="1"/>
            </p:cNvSpPr>
            <p:nvPr userDrawn="1"/>
          </p:nvSpPr>
          <p:spPr bwMode="auto">
            <a:xfrm>
              <a:off x="1243" y="1356"/>
              <a:ext cx="5194" cy="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4">
                <a:solidFill>
                  <a:srgbClr val="4D4F53"/>
                </a:solidFill>
                <a:ea typeface="Arial" charset="0"/>
                <a:cs typeface="Arial" charset="0"/>
              </a:endParaRPr>
            </a:p>
          </p:txBody>
        </p:sp>
        <p:sp>
          <p:nvSpPr>
            <p:cNvPr id="16" name="Freeform 9"/>
            <p:cNvSpPr>
              <a:spLocks noEditPoints="1"/>
            </p:cNvSpPr>
            <p:nvPr userDrawn="1"/>
          </p:nvSpPr>
          <p:spPr bwMode="auto">
            <a:xfrm>
              <a:off x="2669" y="1572"/>
              <a:ext cx="3141" cy="645"/>
            </a:xfrm>
            <a:custGeom>
              <a:avLst/>
              <a:gdLst>
                <a:gd name="T0" fmla="*/ 1038 w 1328"/>
                <a:gd name="T1" fmla="*/ 188 h 272"/>
                <a:gd name="T2" fmla="*/ 1125 w 1328"/>
                <a:gd name="T3" fmla="*/ 235 h 272"/>
                <a:gd name="T4" fmla="*/ 1136 w 1328"/>
                <a:gd name="T5" fmla="*/ 259 h 272"/>
                <a:gd name="T6" fmla="*/ 1006 w 1328"/>
                <a:gd name="T7" fmla="*/ 164 h 272"/>
                <a:gd name="T8" fmla="*/ 1149 w 1328"/>
                <a:gd name="T9" fmla="*/ 175 h 272"/>
                <a:gd name="T10" fmla="*/ 1038 w 1328"/>
                <a:gd name="T11" fmla="*/ 159 h 272"/>
                <a:gd name="T12" fmla="*/ 1119 w 1328"/>
                <a:gd name="T13" fmla="*/ 156 h 272"/>
                <a:gd name="T14" fmla="*/ 1216 w 1328"/>
                <a:gd name="T15" fmla="*/ 188 h 272"/>
                <a:gd name="T16" fmla="*/ 1303 w 1328"/>
                <a:gd name="T17" fmla="*/ 235 h 272"/>
                <a:gd name="T18" fmla="*/ 1314 w 1328"/>
                <a:gd name="T19" fmla="*/ 259 h 272"/>
                <a:gd name="T20" fmla="*/ 1184 w 1328"/>
                <a:gd name="T21" fmla="*/ 164 h 272"/>
                <a:gd name="T22" fmla="*/ 1328 w 1328"/>
                <a:gd name="T23" fmla="*/ 175 h 272"/>
                <a:gd name="T24" fmla="*/ 1216 w 1328"/>
                <a:gd name="T25" fmla="*/ 159 h 272"/>
                <a:gd name="T26" fmla="*/ 1297 w 1328"/>
                <a:gd name="T27" fmla="*/ 156 h 272"/>
                <a:gd name="T28" fmla="*/ 194 w 1328"/>
                <a:gd name="T29" fmla="*/ 9 h 272"/>
                <a:gd name="T30" fmla="*/ 15 w 1328"/>
                <a:gd name="T31" fmla="*/ 0 h 272"/>
                <a:gd name="T32" fmla="*/ 15 w 1328"/>
                <a:gd name="T33" fmla="*/ 272 h 272"/>
                <a:gd name="T34" fmla="*/ 97 w 1328"/>
                <a:gd name="T35" fmla="*/ 217 h 272"/>
                <a:gd name="T36" fmla="*/ 194 w 1328"/>
                <a:gd name="T37" fmla="*/ 73 h 272"/>
                <a:gd name="T38" fmla="*/ 225 w 1328"/>
                <a:gd name="T39" fmla="*/ 257 h 272"/>
                <a:gd name="T40" fmla="*/ 297 w 1328"/>
                <a:gd name="T41" fmla="*/ 7 h 272"/>
                <a:gd name="T42" fmla="*/ 316 w 1328"/>
                <a:gd name="T43" fmla="*/ 26 h 272"/>
                <a:gd name="T44" fmla="*/ 297 w 1328"/>
                <a:gd name="T45" fmla="*/ 84 h 272"/>
                <a:gd name="T46" fmla="*/ 297 w 1328"/>
                <a:gd name="T47" fmla="*/ 272 h 272"/>
                <a:gd name="T48" fmla="*/ 512 w 1328"/>
                <a:gd name="T49" fmla="*/ 150 h 272"/>
                <a:gd name="T50" fmla="*/ 368 w 1328"/>
                <a:gd name="T51" fmla="*/ 86 h 272"/>
                <a:gd name="T52" fmla="*/ 370 w 1328"/>
                <a:gd name="T53" fmla="*/ 133 h 272"/>
                <a:gd name="T54" fmla="*/ 402 w 1328"/>
                <a:gd name="T55" fmla="*/ 256 h 272"/>
                <a:gd name="T56" fmla="*/ 480 w 1328"/>
                <a:gd name="T57" fmla="*/ 153 h 272"/>
                <a:gd name="T58" fmla="*/ 512 w 1328"/>
                <a:gd name="T59" fmla="*/ 256 h 272"/>
                <a:gd name="T60" fmla="*/ 625 w 1328"/>
                <a:gd name="T61" fmla="*/ 272 h 272"/>
                <a:gd name="T62" fmla="*/ 622 w 1328"/>
                <a:gd name="T63" fmla="*/ 84 h 272"/>
                <a:gd name="T64" fmla="*/ 682 w 1328"/>
                <a:gd name="T65" fmla="*/ 6 h 272"/>
                <a:gd name="T66" fmla="*/ 714 w 1328"/>
                <a:gd name="T67" fmla="*/ 258 h 272"/>
                <a:gd name="T68" fmla="*/ 628 w 1328"/>
                <a:gd name="T69" fmla="*/ 111 h 272"/>
                <a:gd name="T70" fmla="*/ 629 w 1328"/>
                <a:gd name="T71" fmla="*/ 244 h 272"/>
                <a:gd name="T72" fmla="*/ 837 w 1328"/>
                <a:gd name="T73" fmla="*/ 270 h 272"/>
                <a:gd name="T74" fmla="*/ 829 w 1328"/>
                <a:gd name="T75" fmla="*/ 241 h 272"/>
                <a:gd name="T76" fmla="*/ 837 w 1328"/>
                <a:gd name="T77" fmla="*/ 113 h 272"/>
                <a:gd name="T78" fmla="*/ 794 w 1328"/>
                <a:gd name="T79" fmla="*/ 86 h 272"/>
                <a:gd name="T80" fmla="*/ 762 w 1328"/>
                <a:gd name="T81" fmla="*/ 48 h 272"/>
                <a:gd name="T82" fmla="*/ 734 w 1328"/>
                <a:gd name="T83" fmla="*/ 100 h 272"/>
                <a:gd name="T84" fmla="*/ 762 w 1328"/>
                <a:gd name="T85" fmla="*/ 191 h 272"/>
                <a:gd name="T86" fmla="*/ 887 w 1328"/>
                <a:gd name="T87" fmla="*/ 86 h 272"/>
                <a:gd name="T88" fmla="*/ 889 w 1328"/>
                <a:gd name="T89" fmla="*/ 133 h 272"/>
                <a:gd name="T90" fmla="*/ 921 w 1328"/>
                <a:gd name="T91" fmla="*/ 256 h 272"/>
                <a:gd name="T92" fmla="*/ 961 w 1328"/>
                <a:gd name="T93" fmla="*/ 114 h 272"/>
                <a:gd name="T94" fmla="*/ 999 w 1328"/>
                <a:gd name="T95" fmla="*/ 101 h 272"/>
                <a:gd name="T96" fmla="*/ 887 w 1328"/>
                <a:gd name="T97" fmla="*/ 8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272">
                  <a:moveTo>
                    <a:pt x="1149" y="175"/>
                  </a:moveTo>
                  <a:cubicBezTo>
                    <a:pt x="1149" y="182"/>
                    <a:pt x="1145" y="188"/>
                    <a:pt x="1137" y="188"/>
                  </a:cubicBezTo>
                  <a:cubicBezTo>
                    <a:pt x="1038" y="188"/>
                    <a:pt x="1038" y="188"/>
                    <a:pt x="1038" y="188"/>
                  </a:cubicBezTo>
                  <a:cubicBezTo>
                    <a:pt x="1038" y="193"/>
                    <a:pt x="1038" y="193"/>
                    <a:pt x="1038" y="193"/>
                  </a:cubicBezTo>
                  <a:cubicBezTo>
                    <a:pt x="1038" y="222"/>
                    <a:pt x="1050" y="245"/>
                    <a:pt x="1079" y="245"/>
                  </a:cubicBezTo>
                  <a:cubicBezTo>
                    <a:pt x="1097" y="245"/>
                    <a:pt x="1109" y="242"/>
                    <a:pt x="1125" y="235"/>
                  </a:cubicBezTo>
                  <a:cubicBezTo>
                    <a:pt x="1126" y="234"/>
                    <a:pt x="1128" y="233"/>
                    <a:pt x="1130" y="233"/>
                  </a:cubicBezTo>
                  <a:cubicBezTo>
                    <a:pt x="1138" y="233"/>
                    <a:pt x="1143" y="240"/>
                    <a:pt x="1143" y="247"/>
                  </a:cubicBezTo>
                  <a:cubicBezTo>
                    <a:pt x="1143" y="253"/>
                    <a:pt x="1140" y="256"/>
                    <a:pt x="1136" y="259"/>
                  </a:cubicBezTo>
                  <a:cubicBezTo>
                    <a:pt x="1120" y="269"/>
                    <a:pt x="1096" y="272"/>
                    <a:pt x="1078" y="272"/>
                  </a:cubicBezTo>
                  <a:cubicBezTo>
                    <a:pt x="1030" y="272"/>
                    <a:pt x="1006" y="238"/>
                    <a:pt x="1006" y="192"/>
                  </a:cubicBezTo>
                  <a:cubicBezTo>
                    <a:pt x="1006" y="164"/>
                    <a:pt x="1006" y="164"/>
                    <a:pt x="1006" y="164"/>
                  </a:cubicBezTo>
                  <a:cubicBezTo>
                    <a:pt x="1006" y="118"/>
                    <a:pt x="1030" y="84"/>
                    <a:pt x="1078" y="84"/>
                  </a:cubicBezTo>
                  <a:cubicBezTo>
                    <a:pt x="1127" y="84"/>
                    <a:pt x="1149" y="114"/>
                    <a:pt x="1149" y="160"/>
                  </a:cubicBezTo>
                  <a:lnTo>
                    <a:pt x="1149" y="175"/>
                  </a:lnTo>
                  <a:close/>
                  <a:moveTo>
                    <a:pt x="1119" y="156"/>
                  </a:moveTo>
                  <a:cubicBezTo>
                    <a:pt x="1119" y="129"/>
                    <a:pt x="1109" y="110"/>
                    <a:pt x="1079" y="110"/>
                  </a:cubicBezTo>
                  <a:cubicBezTo>
                    <a:pt x="1051" y="110"/>
                    <a:pt x="1038" y="132"/>
                    <a:pt x="1038" y="159"/>
                  </a:cubicBezTo>
                  <a:cubicBezTo>
                    <a:pt x="1038" y="162"/>
                    <a:pt x="1038" y="162"/>
                    <a:pt x="1038" y="162"/>
                  </a:cubicBezTo>
                  <a:cubicBezTo>
                    <a:pt x="1119" y="162"/>
                    <a:pt x="1119" y="162"/>
                    <a:pt x="1119" y="162"/>
                  </a:cubicBezTo>
                  <a:lnTo>
                    <a:pt x="1119" y="156"/>
                  </a:lnTo>
                  <a:close/>
                  <a:moveTo>
                    <a:pt x="1328" y="175"/>
                  </a:moveTo>
                  <a:cubicBezTo>
                    <a:pt x="1328" y="182"/>
                    <a:pt x="1323" y="188"/>
                    <a:pt x="1316" y="188"/>
                  </a:cubicBezTo>
                  <a:cubicBezTo>
                    <a:pt x="1216" y="188"/>
                    <a:pt x="1216" y="188"/>
                    <a:pt x="1216" y="188"/>
                  </a:cubicBezTo>
                  <a:cubicBezTo>
                    <a:pt x="1216" y="193"/>
                    <a:pt x="1216" y="193"/>
                    <a:pt x="1216" y="193"/>
                  </a:cubicBezTo>
                  <a:cubicBezTo>
                    <a:pt x="1216" y="222"/>
                    <a:pt x="1228" y="245"/>
                    <a:pt x="1257" y="245"/>
                  </a:cubicBezTo>
                  <a:cubicBezTo>
                    <a:pt x="1275" y="245"/>
                    <a:pt x="1287" y="242"/>
                    <a:pt x="1303" y="235"/>
                  </a:cubicBezTo>
                  <a:cubicBezTo>
                    <a:pt x="1305" y="234"/>
                    <a:pt x="1306" y="233"/>
                    <a:pt x="1308" y="233"/>
                  </a:cubicBezTo>
                  <a:cubicBezTo>
                    <a:pt x="1316" y="233"/>
                    <a:pt x="1321" y="240"/>
                    <a:pt x="1321" y="247"/>
                  </a:cubicBezTo>
                  <a:cubicBezTo>
                    <a:pt x="1321" y="253"/>
                    <a:pt x="1318" y="256"/>
                    <a:pt x="1314" y="259"/>
                  </a:cubicBezTo>
                  <a:cubicBezTo>
                    <a:pt x="1298" y="269"/>
                    <a:pt x="1274" y="272"/>
                    <a:pt x="1256" y="272"/>
                  </a:cubicBezTo>
                  <a:cubicBezTo>
                    <a:pt x="1208" y="272"/>
                    <a:pt x="1184" y="238"/>
                    <a:pt x="1184" y="192"/>
                  </a:cubicBezTo>
                  <a:cubicBezTo>
                    <a:pt x="1184" y="164"/>
                    <a:pt x="1184" y="164"/>
                    <a:pt x="1184" y="164"/>
                  </a:cubicBezTo>
                  <a:cubicBezTo>
                    <a:pt x="1184" y="118"/>
                    <a:pt x="1209" y="84"/>
                    <a:pt x="1256" y="84"/>
                  </a:cubicBezTo>
                  <a:cubicBezTo>
                    <a:pt x="1305" y="84"/>
                    <a:pt x="1328" y="114"/>
                    <a:pt x="1328" y="160"/>
                  </a:cubicBezTo>
                  <a:lnTo>
                    <a:pt x="1328" y="175"/>
                  </a:lnTo>
                  <a:close/>
                  <a:moveTo>
                    <a:pt x="1297" y="156"/>
                  </a:moveTo>
                  <a:cubicBezTo>
                    <a:pt x="1297" y="129"/>
                    <a:pt x="1287" y="110"/>
                    <a:pt x="1257" y="110"/>
                  </a:cubicBezTo>
                  <a:cubicBezTo>
                    <a:pt x="1229" y="110"/>
                    <a:pt x="1216" y="132"/>
                    <a:pt x="1216" y="159"/>
                  </a:cubicBezTo>
                  <a:cubicBezTo>
                    <a:pt x="1216" y="162"/>
                    <a:pt x="1216" y="162"/>
                    <a:pt x="1216" y="162"/>
                  </a:cubicBezTo>
                  <a:cubicBezTo>
                    <a:pt x="1297" y="162"/>
                    <a:pt x="1297" y="162"/>
                    <a:pt x="1297" y="162"/>
                  </a:cubicBezTo>
                  <a:lnTo>
                    <a:pt x="1297" y="156"/>
                  </a:lnTo>
                  <a:close/>
                  <a:moveTo>
                    <a:pt x="225" y="15"/>
                  </a:moveTo>
                  <a:cubicBezTo>
                    <a:pt x="225" y="6"/>
                    <a:pt x="218" y="0"/>
                    <a:pt x="209" y="0"/>
                  </a:cubicBezTo>
                  <a:cubicBezTo>
                    <a:pt x="202" y="0"/>
                    <a:pt x="197" y="3"/>
                    <a:pt x="194" y="9"/>
                  </a:cubicBezTo>
                  <a:cubicBezTo>
                    <a:pt x="113" y="180"/>
                    <a:pt x="113" y="180"/>
                    <a:pt x="113" y="180"/>
                  </a:cubicBezTo>
                  <a:cubicBezTo>
                    <a:pt x="31" y="10"/>
                    <a:pt x="31" y="10"/>
                    <a:pt x="31" y="10"/>
                  </a:cubicBezTo>
                  <a:cubicBezTo>
                    <a:pt x="28" y="3"/>
                    <a:pt x="23" y="0"/>
                    <a:pt x="15" y="0"/>
                  </a:cubicBezTo>
                  <a:cubicBezTo>
                    <a:pt x="6" y="0"/>
                    <a:pt x="0" y="6"/>
                    <a:pt x="0" y="15"/>
                  </a:cubicBezTo>
                  <a:cubicBezTo>
                    <a:pt x="0" y="257"/>
                    <a:pt x="0" y="257"/>
                    <a:pt x="0" y="257"/>
                  </a:cubicBezTo>
                  <a:cubicBezTo>
                    <a:pt x="0" y="265"/>
                    <a:pt x="6" y="272"/>
                    <a:pt x="15" y="272"/>
                  </a:cubicBezTo>
                  <a:cubicBezTo>
                    <a:pt x="23" y="272"/>
                    <a:pt x="30" y="265"/>
                    <a:pt x="30" y="257"/>
                  </a:cubicBezTo>
                  <a:cubicBezTo>
                    <a:pt x="30" y="74"/>
                    <a:pt x="30" y="74"/>
                    <a:pt x="30" y="74"/>
                  </a:cubicBezTo>
                  <a:cubicBezTo>
                    <a:pt x="97" y="217"/>
                    <a:pt x="97" y="217"/>
                    <a:pt x="97" y="217"/>
                  </a:cubicBezTo>
                  <a:cubicBezTo>
                    <a:pt x="100" y="223"/>
                    <a:pt x="106" y="226"/>
                    <a:pt x="112" y="226"/>
                  </a:cubicBezTo>
                  <a:cubicBezTo>
                    <a:pt x="119" y="226"/>
                    <a:pt x="124" y="223"/>
                    <a:pt x="127" y="217"/>
                  </a:cubicBezTo>
                  <a:cubicBezTo>
                    <a:pt x="194" y="73"/>
                    <a:pt x="194" y="73"/>
                    <a:pt x="194" y="73"/>
                  </a:cubicBezTo>
                  <a:cubicBezTo>
                    <a:pt x="194" y="257"/>
                    <a:pt x="194" y="257"/>
                    <a:pt x="194" y="257"/>
                  </a:cubicBezTo>
                  <a:cubicBezTo>
                    <a:pt x="194" y="265"/>
                    <a:pt x="201" y="272"/>
                    <a:pt x="210" y="272"/>
                  </a:cubicBezTo>
                  <a:cubicBezTo>
                    <a:pt x="218" y="272"/>
                    <a:pt x="225" y="265"/>
                    <a:pt x="225" y="257"/>
                  </a:cubicBezTo>
                  <a:lnTo>
                    <a:pt x="225" y="15"/>
                  </a:lnTo>
                  <a:close/>
                  <a:moveTo>
                    <a:pt x="316" y="26"/>
                  </a:moveTo>
                  <a:cubicBezTo>
                    <a:pt x="316" y="15"/>
                    <a:pt x="307" y="7"/>
                    <a:pt x="297" y="7"/>
                  </a:cubicBezTo>
                  <a:cubicBezTo>
                    <a:pt x="287" y="7"/>
                    <a:pt x="278" y="16"/>
                    <a:pt x="278" y="26"/>
                  </a:cubicBezTo>
                  <a:cubicBezTo>
                    <a:pt x="278" y="36"/>
                    <a:pt x="287" y="44"/>
                    <a:pt x="297" y="44"/>
                  </a:cubicBezTo>
                  <a:cubicBezTo>
                    <a:pt x="307" y="44"/>
                    <a:pt x="316" y="36"/>
                    <a:pt x="316" y="26"/>
                  </a:cubicBezTo>
                  <a:close/>
                  <a:moveTo>
                    <a:pt x="313" y="256"/>
                  </a:moveTo>
                  <a:cubicBezTo>
                    <a:pt x="313" y="100"/>
                    <a:pt x="313" y="100"/>
                    <a:pt x="313" y="100"/>
                  </a:cubicBezTo>
                  <a:cubicBezTo>
                    <a:pt x="313" y="91"/>
                    <a:pt x="306" y="84"/>
                    <a:pt x="297" y="84"/>
                  </a:cubicBezTo>
                  <a:cubicBezTo>
                    <a:pt x="288" y="84"/>
                    <a:pt x="281" y="91"/>
                    <a:pt x="281" y="100"/>
                  </a:cubicBezTo>
                  <a:cubicBezTo>
                    <a:pt x="281" y="256"/>
                    <a:pt x="281" y="256"/>
                    <a:pt x="281" y="256"/>
                  </a:cubicBezTo>
                  <a:cubicBezTo>
                    <a:pt x="281" y="265"/>
                    <a:pt x="288" y="272"/>
                    <a:pt x="297" y="272"/>
                  </a:cubicBezTo>
                  <a:cubicBezTo>
                    <a:pt x="306" y="272"/>
                    <a:pt x="313" y="265"/>
                    <a:pt x="313" y="256"/>
                  </a:cubicBezTo>
                  <a:close/>
                  <a:moveTo>
                    <a:pt x="512" y="256"/>
                  </a:moveTo>
                  <a:cubicBezTo>
                    <a:pt x="512" y="150"/>
                    <a:pt x="512" y="150"/>
                    <a:pt x="512" y="150"/>
                  </a:cubicBezTo>
                  <a:cubicBezTo>
                    <a:pt x="512" y="110"/>
                    <a:pt x="496" y="84"/>
                    <a:pt x="452" y="84"/>
                  </a:cubicBezTo>
                  <a:cubicBezTo>
                    <a:pt x="431" y="84"/>
                    <a:pt x="410" y="89"/>
                    <a:pt x="395" y="106"/>
                  </a:cubicBezTo>
                  <a:cubicBezTo>
                    <a:pt x="391" y="94"/>
                    <a:pt x="380" y="86"/>
                    <a:pt x="368" y="86"/>
                  </a:cubicBezTo>
                  <a:cubicBezTo>
                    <a:pt x="359" y="86"/>
                    <a:pt x="353" y="90"/>
                    <a:pt x="352" y="98"/>
                  </a:cubicBezTo>
                  <a:cubicBezTo>
                    <a:pt x="352" y="105"/>
                    <a:pt x="355" y="108"/>
                    <a:pt x="362" y="112"/>
                  </a:cubicBezTo>
                  <a:cubicBezTo>
                    <a:pt x="367" y="116"/>
                    <a:pt x="370" y="123"/>
                    <a:pt x="370" y="133"/>
                  </a:cubicBezTo>
                  <a:cubicBezTo>
                    <a:pt x="370" y="256"/>
                    <a:pt x="370" y="256"/>
                    <a:pt x="370" y="256"/>
                  </a:cubicBezTo>
                  <a:cubicBezTo>
                    <a:pt x="370" y="265"/>
                    <a:pt x="377" y="272"/>
                    <a:pt x="386" y="272"/>
                  </a:cubicBezTo>
                  <a:cubicBezTo>
                    <a:pt x="395" y="272"/>
                    <a:pt x="402" y="265"/>
                    <a:pt x="402" y="256"/>
                  </a:cubicBezTo>
                  <a:cubicBezTo>
                    <a:pt x="402" y="137"/>
                    <a:pt x="402" y="137"/>
                    <a:pt x="402" y="137"/>
                  </a:cubicBezTo>
                  <a:cubicBezTo>
                    <a:pt x="411" y="121"/>
                    <a:pt x="428" y="114"/>
                    <a:pt x="446" y="114"/>
                  </a:cubicBezTo>
                  <a:cubicBezTo>
                    <a:pt x="473" y="114"/>
                    <a:pt x="480" y="129"/>
                    <a:pt x="480" y="153"/>
                  </a:cubicBezTo>
                  <a:cubicBezTo>
                    <a:pt x="480" y="256"/>
                    <a:pt x="480" y="256"/>
                    <a:pt x="480" y="256"/>
                  </a:cubicBezTo>
                  <a:cubicBezTo>
                    <a:pt x="480" y="265"/>
                    <a:pt x="487" y="272"/>
                    <a:pt x="496" y="272"/>
                  </a:cubicBezTo>
                  <a:cubicBezTo>
                    <a:pt x="505" y="272"/>
                    <a:pt x="512" y="265"/>
                    <a:pt x="512" y="256"/>
                  </a:cubicBezTo>
                  <a:close/>
                  <a:moveTo>
                    <a:pt x="699" y="272"/>
                  </a:moveTo>
                  <a:cubicBezTo>
                    <a:pt x="688" y="272"/>
                    <a:pt x="677" y="265"/>
                    <a:pt x="672" y="256"/>
                  </a:cubicBezTo>
                  <a:cubicBezTo>
                    <a:pt x="659" y="266"/>
                    <a:pt x="642" y="272"/>
                    <a:pt x="625" y="272"/>
                  </a:cubicBezTo>
                  <a:cubicBezTo>
                    <a:pt x="576" y="272"/>
                    <a:pt x="557" y="244"/>
                    <a:pt x="557" y="198"/>
                  </a:cubicBezTo>
                  <a:cubicBezTo>
                    <a:pt x="557" y="165"/>
                    <a:pt x="557" y="165"/>
                    <a:pt x="557" y="165"/>
                  </a:cubicBezTo>
                  <a:cubicBezTo>
                    <a:pt x="557" y="121"/>
                    <a:pt x="572" y="84"/>
                    <a:pt x="622" y="84"/>
                  </a:cubicBezTo>
                  <a:cubicBezTo>
                    <a:pt x="638" y="84"/>
                    <a:pt x="654" y="89"/>
                    <a:pt x="666" y="98"/>
                  </a:cubicBezTo>
                  <a:cubicBezTo>
                    <a:pt x="666" y="22"/>
                    <a:pt x="666" y="22"/>
                    <a:pt x="666" y="22"/>
                  </a:cubicBezTo>
                  <a:cubicBezTo>
                    <a:pt x="666" y="13"/>
                    <a:pt x="673" y="6"/>
                    <a:pt x="682" y="6"/>
                  </a:cubicBezTo>
                  <a:cubicBezTo>
                    <a:pt x="691" y="6"/>
                    <a:pt x="698" y="13"/>
                    <a:pt x="698" y="22"/>
                  </a:cubicBezTo>
                  <a:cubicBezTo>
                    <a:pt x="698" y="225"/>
                    <a:pt x="698" y="225"/>
                    <a:pt x="698" y="225"/>
                  </a:cubicBezTo>
                  <a:cubicBezTo>
                    <a:pt x="698" y="254"/>
                    <a:pt x="714" y="242"/>
                    <a:pt x="714" y="258"/>
                  </a:cubicBezTo>
                  <a:cubicBezTo>
                    <a:pt x="714" y="268"/>
                    <a:pt x="707" y="272"/>
                    <a:pt x="699" y="272"/>
                  </a:cubicBezTo>
                  <a:close/>
                  <a:moveTo>
                    <a:pt x="666" y="128"/>
                  </a:moveTo>
                  <a:cubicBezTo>
                    <a:pt x="657" y="118"/>
                    <a:pt x="642" y="111"/>
                    <a:pt x="628" y="111"/>
                  </a:cubicBezTo>
                  <a:cubicBezTo>
                    <a:pt x="598" y="111"/>
                    <a:pt x="589" y="134"/>
                    <a:pt x="589" y="161"/>
                  </a:cubicBezTo>
                  <a:cubicBezTo>
                    <a:pt x="589" y="200"/>
                    <a:pt x="589" y="200"/>
                    <a:pt x="589" y="200"/>
                  </a:cubicBezTo>
                  <a:cubicBezTo>
                    <a:pt x="589" y="228"/>
                    <a:pt x="599" y="244"/>
                    <a:pt x="629" y="244"/>
                  </a:cubicBezTo>
                  <a:cubicBezTo>
                    <a:pt x="643" y="244"/>
                    <a:pt x="656" y="238"/>
                    <a:pt x="666" y="229"/>
                  </a:cubicBezTo>
                  <a:lnTo>
                    <a:pt x="666" y="128"/>
                  </a:lnTo>
                  <a:close/>
                  <a:moveTo>
                    <a:pt x="837" y="270"/>
                  </a:moveTo>
                  <a:cubicBezTo>
                    <a:pt x="845" y="270"/>
                    <a:pt x="851" y="263"/>
                    <a:pt x="851" y="255"/>
                  </a:cubicBezTo>
                  <a:cubicBezTo>
                    <a:pt x="851" y="247"/>
                    <a:pt x="845" y="241"/>
                    <a:pt x="837" y="241"/>
                  </a:cubicBezTo>
                  <a:cubicBezTo>
                    <a:pt x="829" y="241"/>
                    <a:pt x="829" y="241"/>
                    <a:pt x="829" y="241"/>
                  </a:cubicBezTo>
                  <a:cubicBezTo>
                    <a:pt x="796" y="241"/>
                    <a:pt x="794" y="219"/>
                    <a:pt x="794" y="191"/>
                  </a:cubicBezTo>
                  <a:cubicBezTo>
                    <a:pt x="794" y="113"/>
                    <a:pt x="794" y="113"/>
                    <a:pt x="794" y="113"/>
                  </a:cubicBezTo>
                  <a:cubicBezTo>
                    <a:pt x="837" y="113"/>
                    <a:pt x="837" y="113"/>
                    <a:pt x="837" y="113"/>
                  </a:cubicBezTo>
                  <a:cubicBezTo>
                    <a:pt x="844" y="113"/>
                    <a:pt x="850" y="107"/>
                    <a:pt x="850" y="100"/>
                  </a:cubicBezTo>
                  <a:cubicBezTo>
                    <a:pt x="850" y="92"/>
                    <a:pt x="844" y="86"/>
                    <a:pt x="837" y="86"/>
                  </a:cubicBezTo>
                  <a:cubicBezTo>
                    <a:pt x="794" y="86"/>
                    <a:pt x="794" y="86"/>
                    <a:pt x="794" y="86"/>
                  </a:cubicBezTo>
                  <a:cubicBezTo>
                    <a:pt x="794" y="48"/>
                    <a:pt x="794" y="48"/>
                    <a:pt x="794" y="48"/>
                  </a:cubicBezTo>
                  <a:cubicBezTo>
                    <a:pt x="794" y="40"/>
                    <a:pt x="787" y="32"/>
                    <a:pt x="778" y="32"/>
                  </a:cubicBezTo>
                  <a:cubicBezTo>
                    <a:pt x="770" y="32"/>
                    <a:pt x="762" y="40"/>
                    <a:pt x="762" y="48"/>
                  </a:cubicBezTo>
                  <a:cubicBezTo>
                    <a:pt x="762" y="86"/>
                    <a:pt x="762" y="86"/>
                    <a:pt x="762" y="86"/>
                  </a:cubicBezTo>
                  <a:cubicBezTo>
                    <a:pt x="747" y="86"/>
                    <a:pt x="747" y="86"/>
                    <a:pt x="747" y="86"/>
                  </a:cubicBezTo>
                  <a:cubicBezTo>
                    <a:pt x="740" y="86"/>
                    <a:pt x="734" y="92"/>
                    <a:pt x="734" y="100"/>
                  </a:cubicBezTo>
                  <a:cubicBezTo>
                    <a:pt x="734" y="107"/>
                    <a:pt x="740" y="113"/>
                    <a:pt x="747" y="113"/>
                  </a:cubicBezTo>
                  <a:cubicBezTo>
                    <a:pt x="762" y="113"/>
                    <a:pt x="762" y="113"/>
                    <a:pt x="762" y="113"/>
                  </a:cubicBezTo>
                  <a:cubicBezTo>
                    <a:pt x="762" y="191"/>
                    <a:pt x="762" y="191"/>
                    <a:pt x="762" y="191"/>
                  </a:cubicBezTo>
                  <a:cubicBezTo>
                    <a:pt x="762" y="237"/>
                    <a:pt x="774" y="270"/>
                    <a:pt x="826" y="270"/>
                  </a:cubicBezTo>
                  <a:lnTo>
                    <a:pt x="837" y="270"/>
                  </a:lnTo>
                  <a:close/>
                  <a:moveTo>
                    <a:pt x="887" y="86"/>
                  </a:moveTo>
                  <a:cubicBezTo>
                    <a:pt x="878" y="86"/>
                    <a:pt x="872" y="90"/>
                    <a:pt x="871" y="98"/>
                  </a:cubicBezTo>
                  <a:cubicBezTo>
                    <a:pt x="871" y="105"/>
                    <a:pt x="874" y="108"/>
                    <a:pt x="881" y="112"/>
                  </a:cubicBezTo>
                  <a:cubicBezTo>
                    <a:pt x="886" y="116"/>
                    <a:pt x="889" y="123"/>
                    <a:pt x="889" y="133"/>
                  </a:cubicBezTo>
                  <a:cubicBezTo>
                    <a:pt x="889" y="256"/>
                    <a:pt x="889" y="256"/>
                    <a:pt x="889" y="256"/>
                  </a:cubicBezTo>
                  <a:cubicBezTo>
                    <a:pt x="889" y="265"/>
                    <a:pt x="896" y="272"/>
                    <a:pt x="905" y="272"/>
                  </a:cubicBezTo>
                  <a:cubicBezTo>
                    <a:pt x="914" y="272"/>
                    <a:pt x="921" y="265"/>
                    <a:pt x="921" y="256"/>
                  </a:cubicBezTo>
                  <a:cubicBezTo>
                    <a:pt x="921" y="220"/>
                    <a:pt x="921" y="184"/>
                    <a:pt x="921" y="147"/>
                  </a:cubicBezTo>
                  <a:cubicBezTo>
                    <a:pt x="921" y="146"/>
                    <a:pt x="923" y="139"/>
                    <a:pt x="924" y="138"/>
                  </a:cubicBezTo>
                  <a:cubicBezTo>
                    <a:pt x="930" y="121"/>
                    <a:pt x="944" y="114"/>
                    <a:pt x="961" y="114"/>
                  </a:cubicBezTo>
                  <a:cubicBezTo>
                    <a:pt x="968" y="114"/>
                    <a:pt x="973" y="115"/>
                    <a:pt x="979" y="117"/>
                  </a:cubicBezTo>
                  <a:cubicBezTo>
                    <a:pt x="981" y="117"/>
                    <a:pt x="982" y="117"/>
                    <a:pt x="984" y="117"/>
                  </a:cubicBezTo>
                  <a:cubicBezTo>
                    <a:pt x="992" y="117"/>
                    <a:pt x="999" y="109"/>
                    <a:pt x="999" y="101"/>
                  </a:cubicBezTo>
                  <a:cubicBezTo>
                    <a:pt x="999" y="85"/>
                    <a:pt x="978" y="84"/>
                    <a:pt x="967" y="84"/>
                  </a:cubicBezTo>
                  <a:cubicBezTo>
                    <a:pt x="946" y="84"/>
                    <a:pt x="929" y="92"/>
                    <a:pt x="916" y="109"/>
                  </a:cubicBezTo>
                  <a:cubicBezTo>
                    <a:pt x="912" y="96"/>
                    <a:pt x="901" y="86"/>
                    <a:pt x="887"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4">
                <a:solidFill>
                  <a:srgbClr val="4D4F53"/>
                </a:solidFill>
                <a:ea typeface="Arial" charset="0"/>
                <a:cs typeface="Arial" charset="0"/>
              </a:endParaRPr>
            </a:p>
          </p:txBody>
        </p:sp>
        <p:sp>
          <p:nvSpPr>
            <p:cNvPr id="17" name="Freeform 10"/>
            <p:cNvSpPr>
              <a:spLocks noEditPoints="1"/>
            </p:cNvSpPr>
            <p:nvPr userDrawn="1"/>
          </p:nvSpPr>
          <p:spPr bwMode="auto">
            <a:xfrm>
              <a:off x="1243" y="1354"/>
              <a:ext cx="1105" cy="1079"/>
            </a:xfrm>
            <a:custGeom>
              <a:avLst/>
              <a:gdLst>
                <a:gd name="T0" fmla="*/ 227 w 467"/>
                <a:gd name="T1" fmla="*/ 162 h 455"/>
                <a:gd name="T2" fmla="*/ 112 w 467"/>
                <a:gd name="T3" fmla="*/ 33 h 455"/>
                <a:gd name="T4" fmla="*/ 139 w 467"/>
                <a:gd name="T5" fmla="*/ 23 h 455"/>
                <a:gd name="T6" fmla="*/ 368 w 467"/>
                <a:gd name="T7" fmla="*/ 40 h 455"/>
                <a:gd name="T8" fmla="*/ 229 w 467"/>
                <a:gd name="T9" fmla="*/ 335 h 455"/>
                <a:gd name="T10" fmla="*/ 360 w 467"/>
                <a:gd name="T11" fmla="*/ 265 h 455"/>
                <a:gd name="T12" fmla="*/ 235 w 467"/>
                <a:gd name="T13" fmla="*/ 382 h 455"/>
                <a:gd name="T14" fmla="*/ 248 w 467"/>
                <a:gd name="T15" fmla="*/ 397 h 455"/>
                <a:gd name="T16" fmla="*/ 346 w 467"/>
                <a:gd name="T17" fmla="*/ 361 h 455"/>
                <a:gd name="T18" fmla="*/ 452 w 467"/>
                <a:gd name="T19" fmla="*/ 201 h 455"/>
                <a:gd name="T20" fmla="*/ 324 w 467"/>
                <a:gd name="T21" fmla="*/ 433 h 455"/>
                <a:gd name="T22" fmla="*/ 254 w 467"/>
                <a:gd name="T23" fmla="*/ 1 h 455"/>
                <a:gd name="T24" fmla="*/ 254 w 467"/>
                <a:gd name="T25" fmla="*/ 1 h 455"/>
                <a:gd name="T26" fmla="*/ 334 w 467"/>
                <a:gd name="T27" fmla="*/ 22 h 455"/>
                <a:gd name="T28" fmla="*/ 227 w 467"/>
                <a:gd name="T29" fmla="*/ 119 h 455"/>
                <a:gd name="T30" fmla="*/ 265 w 467"/>
                <a:gd name="T31" fmla="*/ 87 h 455"/>
                <a:gd name="T32" fmla="*/ 355 w 467"/>
                <a:gd name="T33" fmla="*/ 176 h 455"/>
                <a:gd name="T34" fmla="*/ 355 w 467"/>
                <a:gd name="T35" fmla="*/ 176 h 455"/>
                <a:gd name="T36" fmla="*/ 333 w 467"/>
                <a:gd name="T37" fmla="*/ 61 h 455"/>
                <a:gd name="T38" fmla="*/ 340 w 467"/>
                <a:gd name="T39" fmla="*/ 120 h 455"/>
                <a:gd name="T40" fmla="*/ 315 w 467"/>
                <a:gd name="T41" fmla="*/ 214 h 455"/>
                <a:gd name="T42" fmla="*/ 329 w 467"/>
                <a:gd name="T43" fmla="*/ 227 h 455"/>
                <a:gd name="T44" fmla="*/ 319 w 467"/>
                <a:gd name="T45" fmla="*/ 135 h 455"/>
                <a:gd name="T46" fmla="*/ 324 w 467"/>
                <a:gd name="T47" fmla="*/ 153 h 455"/>
                <a:gd name="T48" fmla="*/ 332 w 467"/>
                <a:gd name="T49" fmla="*/ 128 h 455"/>
                <a:gd name="T50" fmla="*/ 173 w 467"/>
                <a:gd name="T51" fmla="*/ 418 h 455"/>
                <a:gd name="T52" fmla="*/ 201 w 467"/>
                <a:gd name="T53" fmla="*/ 401 h 455"/>
                <a:gd name="T54" fmla="*/ 186 w 467"/>
                <a:gd name="T55" fmla="*/ 371 h 455"/>
                <a:gd name="T56" fmla="*/ 309 w 467"/>
                <a:gd name="T57" fmla="*/ 393 h 455"/>
                <a:gd name="T58" fmla="*/ 315 w 467"/>
                <a:gd name="T59" fmla="*/ 404 h 455"/>
                <a:gd name="T60" fmla="*/ 238 w 467"/>
                <a:gd name="T61" fmla="*/ 430 h 455"/>
                <a:gd name="T62" fmla="*/ 267 w 467"/>
                <a:gd name="T63" fmla="*/ 425 h 455"/>
                <a:gd name="T64" fmla="*/ 132 w 467"/>
                <a:gd name="T65" fmla="*/ 429 h 455"/>
                <a:gd name="T66" fmla="*/ 149 w 467"/>
                <a:gd name="T67" fmla="*/ 419 h 455"/>
                <a:gd name="T68" fmla="*/ 197 w 467"/>
                <a:gd name="T69" fmla="*/ 455 h 455"/>
                <a:gd name="T70" fmla="*/ 257 w 467"/>
                <a:gd name="T71" fmla="*/ 144 h 455"/>
                <a:gd name="T72" fmla="*/ 248 w 467"/>
                <a:gd name="T73" fmla="*/ 161 h 455"/>
                <a:gd name="T74" fmla="*/ 285 w 467"/>
                <a:gd name="T75" fmla="*/ 441 h 455"/>
                <a:gd name="T76" fmla="*/ 308 w 467"/>
                <a:gd name="T77" fmla="*/ 441 h 455"/>
                <a:gd name="T78" fmla="*/ 110 w 467"/>
                <a:gd name="T79" fmla="*/ 423 h 455"/>
                <a:gd name="T80" fmla="*/ 163 w 467"/>
                <a:gd name="T81" fmla="*/ 342 h 455"/>
                <a:gd name="T82" fmla="*/ 296 w 467"/>
                <a:gd name="T83" fmla="*/ 237 h 455"/>
                <a:gd name="T84" fmla="*/ 93 w 467"/>
                <a:gd name="T85" fmla="*/ 394 h 455"/>
                <a:gd name="T86" fmla="*/ 298 w 467"/>
                <a:gd name="T87" fmla="*/ 160 h 455"/>
                <a:gd name="T88" fmla="*/ 80 w 467"/>
                <a:gd name="T89" fmla="*/ 382 h 455"/>
                <a:gd name="T90" fmla="*/ 185 w 467"/>
                <a:gd name="T91" fmla="*/ 192 h 455"/>
                <a:gd name="T92" fmla="*/ 67 w 467"/>
                <a:gd name="T93" fmla="*/ 367 h 455"/>
                <a:gd name="T94" fmla="*/ 197 w 467"/>
                <a:gd name="T95" fmla="*/ 122 h 455"/>
                <a:gd name="T96" fmla="*/ 54 w 467"/>
                <a:gd name="T97" fmla="*/ 351 h 455"/>
                <a:gd name="T98" fmla="*/ 272 w 467"/>
                <a:gd name="T99" fmla="*/ 48 h 455"/>
                <a:gd name="T100" fmla="*/ 95 w 467"/>
                <a:gd name="T101" fmla="*/ 161 h 455"/>
                <a:gd name="T102" fmla="*/ 191 w 467"/>
                <a:gd name="T103" fmla="*/ 45 h 455"/>
                <a:gd name="T104" fmla="*/ 59 w 467"/>
                <a:gd name="T105" fmla="*/ 145 h 455"/>
                <a:gd name="T106" fmla="*/ 29 w 467"/>
                <a:gd name="T107" fmla="*/ 159 h 455"/>
                <a:gd name="T108" fmla="*/ 100 w 467"/>
                <a:gd name="T109" fmla="*/ 43 h 455"/>
                <a:gd name="T110" fmla="*/ 168 w 467"/>
                <a:gd name="T111" fmla="*/ 9 h 455"/>
                <a:gd name="T112" fmla="*/ 151 w 467"/>
                <a:gd name="T113" fmla="*/ 2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7" h="455">
                  <a:moveTo>
                    <a:pt x="235" y="168"/>
                  </a:moveTo>
                  <a:cubicBezTo>
                    <a:pt x="235" y="178"/>
                    <a:pt x="216" y="189"/>
                    <a:pt x="207" y="189"/>
                  </a:cubicBezTo>
                  <a:cubicBezTo>
                    <a:pt x="204" y="189"/>
                    <a:pt x="200" y="188"/>
                    <a:pt x="200" y="183"/>
                  </a:cubicBezTo>
                  <a:cubicBezTo>
                    <a:pt x="200" y="174"/>
                    <a:pt x="218" y="162"/>
                    <a:pt x="227" y="162"/>
                  </a:cubicBezTo>
                  <a:cubicBezTo>
                    <a:pt x="231" y="162"/>
                    <a:pt x="235" y="163"/>
                    <a:pt x="235" y="168"/>
                  </a:cubicBezTo>
                  <a:close/>
                  <a:moveTo>
                    <a:pt x="139" y="23"/>
                  </a:moveTo>
                  <a:cubicBezTo>
                    <a:pt x="138" y="21"/>
                    <a:pt x="135" y="20"/>
                    <a:pt x="131" y="20"/>
                  </a:cubicBezTo>
                  <a:cubicBezTo>
                    <a:pt x="123" y="21"/>
                    <a:pt x="114" y="27"/>
                    <a:pt x="112" y="33"/>
                  </a:cubicBezTo>
                  <a:cubicBezTo>
                    <a:pt x="111" y="35"/>
                    <a:pt x="111" y="37"/>
                    <a:pt x="112" y="39"/>
                  </a:cubicBezTo>
                  <a:cubicBezTo>
                    <a:pt x="113" y="40"/>
                    <a:pt x="115" y="41"/>
                    <a:pt x="117" y="41"/>
                  </a:cubicBezTo>
                  <a:cubicBezTo>
                    <a:pt x="124" y="41"/>
                    <a:pt x="135" y="36"/>
                    <a:pt x="138" y="29"/>
                  </a:cubicBezTo>
                  <a:cubicBezTo>
                    <a:pt x="139" y="27"/>
                    <a:pt x="140" y="25"/>
                    <a:pt x="139" y="23"/>
                  </a:cubicBezTo>
                  <a:close/>
                  <a:moveTo>
                    <a:pt x="467" y="226"/>
                  </a:moveTo>
                  <a:cubicBezTo>
                    <a:pt x="467" y="161"/>
                    <a:pt x="438" y="92"/>
                    <a:pt x="375" y="42"/>
                  </a:cubicBezTo>
                  <a:cubicBezTo>
                    <a:pt x="373" y="41"/>
                    <a:pt x="371" y="40"/>
                    <a:pt x="369" y="39"/>
                  </a:cubicBezTo>
                  <a:cubicBezTo>
                    <a:pt x="369" y="39"/>
                    <a:pt x="368" y="39"/>
                    <a:pt x="368" y="40"/>
                  </a:cubicBezTo>
                  <a:cubicBezTo>
                    <a:pt x="367" y="40"/>
                    <a:pt x="367" y="41"/>
                    <a:pt x="368" y="42"/>
                  </a:cubicBezTo>
                  <a:cubicBezTo>
                    <a:pt x="422" y="103"/>
                    <a:pt x="400" y="192"/>
                    <a:pt x="360" y="238"/>
                  </a:cubicBezTo>
                  <a:cubicBezTo>
                    <a:pt x="325" y="278"/>
                    <a:pt x="280" y="307"/>
                    <a:pt x="239" y="329"/>
                  </a:cubicBezTo>
                  <a:cubicBezTo>
                    <a:pt x="236" y="331"/>
                    <a:pt x="231" y="333"/>
                    <a:pt x="229" y="335"/>
                  </a:cubicBezTo>
                  <a:cubicBezTo>
                    <a:pt x="225" y="339"/>
                    <a:pt x="224" y="343"/>
                    <a:pt x="226" y="346"/>
                  </a:cubicBezTo>
                  <a:cubicBezTo>
                    <a:pt x="227" y="350"/>
                    <a:pt x="231" y="351"/>
                    <a:pt x="236" y="351"/>
                  </a:cubicBezTo>
                  <a:cubicBezTo>
                    <a:pt x="239" y="350"/>
                    <a:pt x="246" y="348"/>
                    <a:pt x="251" y="346"/>
                  </a:cubicBezTo>
                  <a:cubicBezTo>
                    <a:pt x="289" y="326"/>
                    <a:pt x="329" y="299"/>
                    <a:pt x="360" y="265"/>
                  </a:cubicBezTo>
                  <a:cubicBezTo>
                    <a:pt x="398" y="223"/>
                    <a:pt x="422" y="169"/>
                    <a:pt x="412" y="104"/>
                  </a:cubicBezTo>
                  <a:cubicBezTo>
                    <a:pt x="413" y="105"/>
                    <a:pt x="413" y="106"/>
                    <a:pt x="414" y="107"/>
                  </a:cubicBezTo>
                  <a:cubicBezTo>
                    <a:pt x="434" y="158"/>
                    <a:pt x="417" y="222"/>
                    <a:pt x="371" y="279"/>
                  </a:cubicBezTo>
                  <a:cubicBezTo>
                    <a:pt x="339" y="320"/>
                    <a:pt x="293" y="356"/>
                    <a:pt x="235" y="382"/>
                  </a:cubicBezTo>
                  <a:cubicBezTo>
                    <a:pt x="231" y="384"/>
                    <a:pt x="224" y="388"/>
                    <a:pt x="222" y="392"/>
                  </a:cubicBezTo>
                  <a:cubicBezTo>
                    <a:pt x="220" y="395"/>
                    <a:pt x="220" y="398"/>
                    <a:pt x="222" y="400"/>
                  </a:cubicBezTo>
                  <a:cubicBezTo>
                    <a:pt x="223" y="402"/>
                    <a:pt x="225" y="403"/>
                    <a:pt x="227" y="404"/>
                  </a:cubicBezTo>
                  <a:cubicBezTo>
                    <a:pt x="234" y="404"/>
                    <a:pt x="241" y="400"/>
                    <a:pt x="248" y="397"/>
                  </a:cubicBezTo>
                  <a:cubicBezTo>
                    <a:pt x="340" y="352"/>
                    <a:pt x="441" y="268"/>
                    <a:pt x="435" y="145"/>
                  </a:cubicBezTo>
                  <a:cubicBezTo>
                    <a:pt x="436" y="147"/>
                    <a:pt x="436" y="148"/>
                    <a:pt x="436" y="149"/>
                  </a:cubicBezTo>
                  <a:cubicBezTo>
                    <a:pt x="446" y="199"/>
                    <a:pt x="435" y="244"/>
                    <a:pt x="414" y="282"/>
                  </a:cubicBezTo>
                  <a:cubicBezTo>
                    <a:pt x="396" y="314"/>
                    <a:pt x="371" y="340"/>
                    <a:pt x="346" y="361"/>
                  </a:cubicBezTo>
                  <a:cubicBezTo>
                    <a:pt x="332" y="372"/>
                    <a:pt x="327" y="379"/>
                    <a:pt x="330" y="384"/>
                  </a:cubicBezTo>
                  <a:cubicBezTo>
                    <a:pt x="333" y="390"/>
                    <a:pt x="342" y="387"/>
                    <a:pt x="347" y="384"/>
                  </a:cubicBezTo>
                  <a:cubicBezTo>
                    <a:pt x="357" y="378"/>
                    <a:pt x="366" y="369"/>
                    <a:pt x="373" y="363"/>
                  </a:cubicBezTo>
                  <a:cubicBezTo>
                    <a:pt x="414" y="321"/>
                    <a:pt x="445" y="276"/>
                    <a:pt x="452" y="201"/>
                  </a:cubicBezTo>
                  <a:cubicBezTo>
                    <a:pt x="453" y="205"/>
                    <a:pt x="453" y="209"/>
                    <a:pt x="453" y="211"/>
                  </a:cubicBezTo>
                  <a:cubicBezTo>
                    <a:pt x="455" y="249"/>
                    <a:pt x="447" y="284"/>
                    <a:pt x="433" y="314"/>
                  </a:cubicBezTo>
                  <a:cubicBezTo>
                    <a:pt x="412" y="359"/>
                    <a:pt x="376" y="395"/>
                    <a:pt x="334" y="417"/>
                  </a:cubicBezTo>
                  <a:cubicBezTo>
                    <a:pt x="325" y="422"/>
                    <a:pt x="322" y="427"/>
                    <a:pt x="324" y="433"/>
                  </a:cubicBezTo>
                  <a:cubicBezTo>
                    <a:pt x="325" y="436"/>
                    <a:pt x="327" y="437"/>
                    <a:pt x="331" y="437"/>
                  </a:cubicBezTo>
                  <a:cubicBezTo>
                    <a:pt x="335" y="438"/>
                    <a:pt x="338" y="437"/>
                    <a:pt x="341" y="435"/>
                  </a:cubicBezTo>
                  <a:cubicBezTo>
                    <a:pt x="419" y="393"/>
                    <a:pt x="467" y="315"/>
                    <a:pt x="467" y="226"/>
                  </a:cubicBezTo>
                  <a:close/>
                  <a:moveTo>
                    <a:pt x="254" y="1"/>
                  </a:moveTo>
                  <a:cubicBezTo>
                    <a:pt x="245" y="0"/>
                    <a:pt x="228" y="6"/>
                    <a:pt x="228" y="13"/>
                  </a:cubicBezTo>
                  <a:cubicBezTo>
                    <a:pt x="229" y="17"/>
                    <a:pt x="232" y="18"/>
                    <a:pt x="235" y="19"/>
                  </a:cubicBezTo>
                  <a:cubicBezTo>
                    <a:pt x="242" y="19"/>
                    <a:pt x="260" y="15"/>
                    <a:pt x="260" y="7"/>
                  </a:cubicBezTo>
                  <a:cubicBezTo>
                    <a:pt x="260" y="3"/>
                    <a:pt x="257" y="2"/>
                    <a:pt x="254" y="1"/>
                  </a:cubicBezTo>
                  <a:close/>
                  <a:moveTo>
                    <a:pt x="326" y="17"/>
                  </a:moveTo>
                  <a:cubicBezTo>
                    <a:pt x="320" y="16"/>
                    <a:pt x="306" y="20"/>
                    <a:pt x="306" y="27"/>
                  </a:cubicBezTo>
                  <a:cubicBezTo>
                    <a:pt x="305" y="31"/>
                    <a:pt x="311" y="33"/>
                    <a:pt x="314" y="33"/>
                  </a:cubicBezTo>
                  <a:cubicBezTo>
                    <a:pt x="320" y="33"/>
                    <a:pt x="333" y="30"/>
                    <a:pt x="334" y="22"/>
                  </a:cubicBezTo>
                  <a:cubicBezTo>
                    <a:pt x="334" y="18"/>
                    <a:pt x="329" y="17"/>
                    <a:pt x="326" y="17"/>
                  </a:cubicBezTo>
                  <a:close/>
                  <a:moveTo>
                    <a:pt x="250" y="92"/>
                  </a:moveTo>
                  <a:cubicBezTo>
                    <a:pt x="241" y="91"/>
                    <a:pt x="221" y="103"/>
                    <a:pt x="221" y="113"/>
                  </a:cubicBezTo>
                  <a:cubicBezTo>
                    <a:pt x="220" y="117"/>
                    <a:pt x="224" y="119"/>
                    <a:pt x="227" y="119"/>
                  </a:cubicBezTo>
                  <a:cubicBezTo>
                    <a:pt x="237" y="119"/>
                    <a:pt x="257" y="108"/>
                    <a:pt x="257" y="97"/>
                  </a:cubicBezTo>
                  <a:cubicBezTo>
                    <a:pt x="257" y="93"/>
                    <a:pt x="254" y="92"/>
                    <a:pt x="250" y="92"/>
                  </a:cubicBezTo>
                  <a:close/>
                  <a:moveTo>
                    <a:pt x="291" y="71"/>
                  </a:moveTo>
                  <a:cubicBezTo>
                    <a:pt x="283" y="71"/>
                    <a:pt x="266" y="78"/>
                    <a:pt x="265" y="87"/>
                  </a:cubicBezTo>
                  <a:cubicBezTo>
                    <a:pt x="265" y="90"/>
                    <a:pt x="268" y="92"/>
                    <a:pt x="271" y="92"/>
                  </a:cubicBezTo>
                  <a:cubicBezTo>
                    <a:pt x="279" y="93"/>
                    <a:pt x="296" y="86"/>
                    <a:pt x="296" y="77"/>
                  </a:cubicBezTo>
                  <a:cubicBezTo>
                    <a:pt x="297" y="73"/>
                    <a:pt x="294" y="71"/>
                    <a:pt x="291" y="71"/>
                  </a:cubicBezTo>
                  <a:close/>
                  <a:moveTo>
                    <a:pt x="355" y="176"/>
                  </a:moveTo>
                  <a:cubicBezTo>
                    <a:pt x="348" y="176"/>
                    <a:pt x="341" y="184"/>
                    <a:pt x="341" y="190"/>
                  </a:cubicBezTo>
                  <a:cubicBezTo>
                    <a:pt x="341" y="194"/>
                    <a:pt x="343" y="197"/>
                    <a:pt x="347" y="197"/>
                  </a:cubicBezTo>
                  <a:cubicBezTo>
                    <a:pt x="354" y="197"/>
                    <a:pt x="360" y="188"/>
                    <a:pt x="360" y="182"/>
                  </a:cubicBezTo>
                  <a:cubicBezTo>
                    <a:pt x="360" y="178"/>
                    <a:pt x="358" y="176"/>
                    <a:pt x="355" y="176"/>
                  </a:cubicBezTo>
                  <a:close/>
                  <a:moveTo>
                    <a:pt x="327" y="56"/>
                  </a:moveTo>
                  <a:cubicBezTo>
                    <a:pt x="321" y="55"/>
                    <a:pt x="310" y="60"/>
                    <a:pt x="309" y="67"/>
                  </a:cubicBezTo>
                  <a:cubicBezTo>
                    <a:pt x="309" y="70"/>
                    <a:pt x="312" y="71"/>
                    <a:pt x="315" y="72"/>
                  </a:cubicBezTo>
                  <a:cubicBezTo>
                    <a:pt x="321" y="72"/>
                    <a:pt x="332" y="68"/>
                    <a:pt x="333" y="61"/>
                  </a:cubicBezTo>
                  <a:cubicBezTo>
                    <a:pt x="333" y="58"/>
                    <a:pt x="330" y="56"/>
                    <a:pt x="327" y="56"/>
                  </a:cubicBezTo>
                  <a:close/>
                  <a:moveTo>
                    <a:pt x="348" y="99"/>
                  </a:moveTo>
                  <a:cubicBezTo>
                    <a:pt x="342" y="99"/>
                    <a:pt x="336" y="109"/>
                    <a:pt x="336" y="115"/>
                  </a:cubicBezTo>
                  <a:cubicBezTo>
                    <a:pt x="336" y="117"/>
                    <a:pt x="337" y="120"/>
                    <a:pt x="340" y="120"/>
                  </a:cubicBezTo>
                  <a:cubicBezTo>
                    <a:pt x="347" y="120"/>
                    <a:pt x="353" y="110"/>
                    <a:pt x="353" y="105"/>
                  </a:cubicBezTo>
                  <a:cubicBezTo>
                    <a:pt x="353" y="102"/>
                    <a:pt x="351" y="99"/>
                    <a:pt x="348" y="99"/>
                  </a:cubicBezTo>
                  <a:close/>
                  <a:moveTo>
                    <a:pt x="326" y="206"/>
                  </a:moveTo>
                  <a:cubicBezTo>
                    <a:pt x="322" y="208"/>
                    <a:pt x="319" y="210"/>
                    <a:pt x="315" y="214"/>
                  </a:cubicBezTo>
                  <a:cubicBezTo>
                    <a:pt x="312" y="217"/>
                    <a:pt x="310" y="221"/>
                    <a:pt x="308" y="224"/>
                  </a:cubicBezTo>
                  <a:cubicBezTo>
                    <a:pt x="308" y="227"/>
                    <a:pt x="308" y="230"/>
                    <a:pt x="309" y="232"/>
                  </a:cubicBezTo>
                  <a:cubicBezTo>
                    <a:pt x="311" y="234"/>
                    <a:pt x="314" y="235"/>
                    <a:pt x="317" y="234"/>
                  </a:cubicBezTo>
                  <a:cubicBezTo>
                    <a:pt x="321" y="234"/>
                    <a:pt x="325" y="231"/>
                    <a:pt x="329" y="227"/>
                  </a:cubicBezTo>
                  <a:cubicBezTo>
                    <a:pt x="333" y="223"/>
                    <a:pt x="336" y="218"/>
                    <a:pt x="337" y="213"/>
                  </a:cubicBezTo>
                  <a:cubicBezTo>
                    <a:pt x="338" y="209"/>
                    <a:pt x="337" y="207"/>
                    <a:pt x="335" y="206"/>
                  </a:cubicBezTo>
                  <a:cubicBezTo>
                    <a:pt x="333" y="204"/>
                    <a:pt x="330" y="204"/>
                    <a:pt x="326" y="206"/>
                  </a:cubicBezTo>
                  <a:close/>
                  <a:moveTo>
                    <a:pt x="319" y="135"/>
                  </a:moveTo>
                  <a:cubicBezTo>
                    <a:pt x="317" y="137"/>
                    <a:pt x="315" y="140"/>
                    <a:pt x="314" y="142"/>
                  </a:cubicBezTo>
                  <a:cubicBezTo>
                    <a:pt x="313" y="144"/>
                    <a:pt x="312" y="147"/>
                    <a:pt x="312" y="149"/>
                  </a:cubicBezTo>
                  <a:cubicBezTo>
                    <a:pt x="312" y="152"/>
                    <a:pt x="314" y="155"/>
                    <a:pt x="317" y="155"/>
                  </a:cubicBezTo>
                  <a:cubicBezTo>
                    <a:pt x="319" y="155"/>
                    <a:pt x="321" y="154"/>
                    <a:pt x="324" y="153"/>
                  </a:cubicBezTo>
                  <a:cubicBezTo>
                    <a:pt x="326" y="151"/>
                    <a:pt x="328" y="149"/>
                    <a:pt x="330" y="147"/>
                  </a:cubicBezTo>
                  <a:cubicBezTo>
                    <a:pt x="332" y="145"/>
                    <a:pt x="334" y="142"/>
                    <a:pt x="335" y="140"/>
                  </a:cubicBezTo>
                  <a:cubicBezTo>
                    <a:pt x="336" y="138"/>
                    <a:pt x="337" y="135"/>
                    <a:pt x="337" y="133"/>
                  </a:cubicBezTo>
                  <a:cubicBezTo>
                    <a:pt x="337" y="130"/>
                    <a:pt x="335" y="128"/>
                    <a:pt x="332" y="128"/>
                  </a:cubicBezTo>
                  <a:cubicBezTo>
                    <a:pt x="327" y="128"/>
                    <a:pt x="323" y="131"/>
                    <a:pt x="319" y="135"/>
                  </a:cubicBezTo>
                  <a:close/>
                  <a:moveTo>
                    <a:pt x="201" y="401"/>
                  </a:moveTo>
                  <a:cubicBezTo>
                    <a:pt x="196" y="401"/>
                    <a:pt x="182" y="405"/>
                    <a:pt x="176" y="410"/>
                  </a:cubicBezTo>
                  <a:cubicBezTo>
                    <a:pt x="173" y="412"/>
                    <a:pt x="172" y="416"/>
                    <a:pt x="173" y="418"/>
                  </a:cubicBezTo>
                  <a:cubicBezTo>
                    <a:pt x="174" y="422"/>
                    <a:pt x="177" y="422"/>
                    <a:pt x="180" y="422"/>
                  </a:cubicBezTo>
                  <a:cubicBezTo>
                    <a:pt x="185" y="423"/>
                    <a:pt x="199" y="419"/>
                    <a:pt x="205" y="413"/>
                  </a:cubicBezTo>
                  <a:cubicBezTo>
                    <a:pt x="207" y="412"/>
                    <a:pt x="209" y="409"/>
                    <a:pt x="208" y="406"/>
                  </a:cubicBezTo>
                  <a:cubicBezTo>
                    <a:pt x="207" y="403"/>
                    <a:pt x="204" y="402"/>
                    <a:pt x="201" y="401"/>
                  </a:cubicBezTo>
                  <a:close/>
                  <a:moveTo>
                    <a:pt x="208" y="348"/>
                  </a:moveTo>
                  <a:cubicBezTo>
                    <a:pt x="202" y="348"/>
                    <a:pt x="188" y="353"/>
                    <a:pt x="182" y="358"/>
                  </a:cubicBezTo>
                  <a:cubicBezTo>
                    <a:pt x="179" y="361"/>
                    <a:pt x="178" y="364"/>
                    <a:pt x="179" y="367"/>
                  </a:cubicBezTo>
                  <a:cubicBezTo>
                    <a:pt x="180" y="371"/>
                    <a:pt x="183" y="371"/>
                    <a:pt x="186" y="371"/>
                  </a:cubicBezTo>
                  <a:cubicBezTo>
                    <a:pt x="192" y="371"/>
                    <a:pt x="206" y="367"/>
                    <a:pt x="213" y="360"/>
                  </a:cubicBezTo>
                  <a:cubicBezTo>
                    <a:pt x="215" y="358"/>
                    <a:pt x="216" y="355"/>
                    <a:pt x="215" y="352"/>
                  </a:cubicBezTo>
                  <a:cubicBezTo>
                    <a:pt x="214" y="349"/>
                    <a:pt x="211" y="348"/>
                    <a:pt x="208" y="348"/>
                  </a:cubicBezTo>
                  <a:close/>
                  <a:moveTo>
                    <a:pt x="309" y="393"/>
                  </a:moveTo>
                  <a:cubicBezTo>
                    <a:pt x="304" y="393"/>
                    <a:pt x="291" y="400"/>
                    <a:pt x="286" y="406"/>
                  </a:cubicBezTo>
                  <a:cubicBezTo>
                    <a:pt x="284" y="409"/>
                    <a:pt x="283" y="412"/>
                    <a:pt x="284" y="414"/>
                  </a:cubicBezTo>
                  <a:cubicBezTo>
                    <a:pt x="286" y="418"/>
                    <a:pt x="289" y="418"/>
                    <a:pt x="292" y="417"/>
                  </a:cubicBezTo>
                  <a:cubicBezTo>
                    <a:pt x="297" y="416"/>
                    <a:pt x="310" y="411"/>
                    <a:pt x="315" y="404"/>
                  </a:cubicBezTo>
                  <a:cubicBezTo>
                    <a:pt x="317" y="401"/>
                    <a:pt x="318" y="398"/>
                    <a:pt x="317" y="396"/>
                  </a:cubicBezTo>
                  <a:cubicBezTo>
                    <a:pt x="316" y="393"/>
                    <a:pt x="312" y="392"/>
                    <a:pt x="309" y="393"/>
                  </a:cubicBezTo>
                  <a:close/>
                  <a:moveTo>
                    <a:pt x="261" y="421"/>
                  </a:moveTo>
                  <a:cubicBezTo>
                    <a:pt x="255" y="421"/>
                    <a:pt x="243" y="425"/>
                    <a:pt x="238" y="430"/>
                  </a:cubicBezTo>
                  <a:cubicBezTo>
                    <a:pt x="236" y="432"/>
                    <a:pt x="235" y="435"/>
                    <a:pt x="236" y="437"/>
                  </a:cubicBezTo>
                  <a:cubicBezTo>
                    <a:pt x="237" y="440"/>
                    <a:pt x="239" y="440"/>
                    <a:pt x="242" y="440"/>
                  </a:cubicBezTo>
                  <a:cubicBezTo>
                    <a:pt x="247" y="440"/>
                    <a:pt x="259" y="437"/>
                    <a:pt x="265" y="431"/>
                  </a:cubicBezTo>
                  <a:cubicBezTo>
                    <a:pt x="266" y="430"/>
                    <a:pt x="267" y="427"/>
                    <a:pt x="267" y="425"/>
                  </a:cubicBezTo>
                  <a:cubicBezTo>
                    <a:pt x="266" y="422"/>
                    <a:pt x="263" y="421"/>
                    <a:pt x="261" y="421"/>
                  </a:cubicBezTo>
                  <a:close/>
                  <a:moveTo>
                    <a:pt x="149" y="419"/>
                  </a:moveTo>
                  <a:cubicBezTo>
                    <a:pt x="147" y="419"/>
                    <a:pt x="141" y="420"/>
                    <a:pt x="136" y="423"/>
                  </a:cubicBezTo>
                  <a:cubicBezTo>
                    <a:pt x="134" y="424"/>
                    <a:pt x="132" y="426"/>
                    <a:pt x="132" y="429"/>
                  </a:cubicBezTo>
                  <a:cubicBezTo>
                    <a:pt x="132" y="432"/>
                    <a:pt x="135" y="433"/>
                    <a:pt x="138" y="434"/>
                  </a:cubicBezTo>
                  <a:cubicBezTo>
                    <a:pt x="142" y="434"/>
                    <a:pt x="148" y="433"/>
                    <a:pt x="152" y="431"/>
                  </a:cubicBezTo>
                  <a:cubicBezTo>
                    <a:pt x="155" y="429"/>
                    <a:pt x="157" y="427"/>
                    <a:pt x="156" y="424"/>
                  </a:cubicBezTo>
                  <a:cubicBezTo>
                    <a:pt x="156" y="420"/>
                    <a:pt x="153" y="419"/>
                    <a:pt x="149" y="419"/>
                  </a:cubicBezTo>
                  <a:close/>
                  <a:moveTo>
                    <a:pt x="207" y="440"/>
                  </a:moveTo>
                  <a:cubicBezTo>
                    <a:pt x="205" y="440"/>
                    <a:pt x="199" y="441"/>
                    <a:pt x="195" y="444"/>
                  </a:cubicBezTo>
                  <a:cubicBezTo>
                    <a:pt x="193" y="446"/>
                    <a:pt x="191" y="448"/>
                    <a:pt x="191" y="450"/>
                  </a:cubicBezTo>
                  <a:cubicBezTo>
                    <a:pt x="192" y="453"/>
                    <a:pt x="194" y="455"/>
                    <a:pt x="197" y="455"/>
                  </a:cubicBezTo>
                  <a:cubicBezTo>
                    <a:pt x="202" y="455"/>
                    <a:pt x="207" y="454"/>
                    <a:pt x="211" y="451"/>
                  </a:cubicBezTo>
                  <a:cubicBezTo>
                    <a:pt x="213" y="450"/>
                    <a:pt x="214" y="447"/>
                    <a:pt x="214" y="445"/>
                  </a:cubicBezTo>
                  <a:cubicBezTo>
                    <a:pt x="214" y="441"/>
                    <a:pt x="210" y="440"/>
                    <a:pt x="207" y="440"/>
                  </a:cubicBezTo>
                  <a:close/>
                  <a:moveTo>
                    <a:pt x="257" y="144"/>
                  </a:moveTo>
                  <a:cubicBezTo>
                    <a:pt x="255" y="144"/>
                    <a:pt x="253" y="145"/>
                    <a:pt x="251" y="146"/>
                  </a:cubicBezTo>
                  <a:cubicBezTo>
                    <a:pt x="251" y="146"/>
                    <a:pt x="251" y="146"/>
                    <a:pt x="251" y="146"/>
                  </a:cubicBezTo>
                  <a:cubicBezTo>
                    <a:pt x="247" y="147"/>
                    <a:pt x="242" y="152"/>
                    <a:pt x="242" y="157"/>
                  </a:cubicBezTo>
                  <a:cubicBezTo>
                    <a:pt x="242" y="160"/>
                    <a:pt x="245" y="161"/>
                    <a:pt x="248" y="161"/>
                  </a:cubicBezTo>
                  <a:cubicBezTo>
                    <a:pt x="254" y="161"/>
                    <a:pt x="263" y="156"/>
                    <a:pt x="263" y="149"/>
                  </a:cubicBezTo>
                  <a:cubicBezTo>
                    <a:pt x="263" y="146"/>
                    <a:pt x="260" y="144"/>
                    <a:pt x="257" y="144"/>
                  </a:cubicBezTo>
                  <a:close/>
                  <a:moveTo>
                    <a:pt x="301" y="436"/>
                  </a:moveTo>
                  <a:cubicBezTo>
                    <a:pt x="297" y="436"/>
                    <a:pt x="290" y="437"/>
                    <a:pt x="285" y="441"/>
                  </a:cubicBezTo>
                  <a:cubicBezTo>
                    <a:pt x="282" y="443"/>
                    <a:pt x="280" y="446"/>
                    <a:pt x="280" y="449"/>
                  </a:cubicBezTo>
                  <a:cubicBezTo>
                    <a:pt x="281" y="452"/>
                    <a:pt x="284" y="453"/>
                    <a:pt x="288" y="453"/>
                  </a:cubicBezTo>
                  <a:cubicBezTo>
                    <a:pt x="293" y="453"/>
                    <a:pt x="300" y="451"/>
                    <a:pt x="304" y="449"/>
                  </a:cubicBezTo>
                  <a:cubicBezTo>
                    <a:pt x="307" y="447"/>
                    <a:pt x="309" y="444"/>
                    <a:pt x="308" y="441"/>
                  </a:cubicBezTo>
                  <a:cubicBezTo>
                    <a:pt x="307" y="437"/>
                    <a:pt x="303" y="436"/>
                    <a:pt x="301" y="436"/>
                  </a:cubicBezTo>
                  <a:close/>
                  <a:moveTo>
                    <a:pt x="96" y="416"/>
                  </a:moveTo>
                  <a:cubicBezTo>
                    <a:pt x="99" y="419"/>
                    <a:pt x="104" y="422"/>
                    <a:pt x="108" y="423"/>
                  </a:cubicBezTo>
                  <a:cubicBezTo>
                    <a:pt x="109" y="424"/>
                    <a:pt x="110" y="423"/>
                    <a:pt x="110" y="423"/>
                  </a:cubicBezTo>
                  <a:cubicBezTo>
                    <a:pt x="111" y="422"/>
                    <a:pt x="111" y="421"/>
                    <a:pt x="110" y="421"/>
                  </a:cubicBezTo>
                  <a:cubicBezTo>
                    <a:pt x="107" y="417"/>
                    <a:pt x="105" y="415"/>
                    <a:pt x="104" y="412"/>
                  </a:cubicBezTo>
                  <a:cubicBezTo>
                    <a:pt x="103" y="409"/>
                    <a:pt x="104" y="406"/>
                    <a:pt x="104" y="405"/>
                  </a:cubicBezTo>
                  <a:cubicBezTo>
                    <a:pt x="110" y="378"/>
                    <a:pt x="136" y="361"/>
                    <a:pt x="163" y="342"/>
                  </a:cubicBezTo>
                  <a:cubicBezTo>
                    <a:pt x="180" y="330"/>
                    <a:pt x="253" y="290"/>
                    <a:pt x="286" y="263"/>
                  </a:cubicBezTo>
                  <a:cubicBezTo>
                    <a:pt x="297" y="255"/>
                    <a:pt x="301" y="250"/>
                    <a:pt x="302" y="245"/>
                  </a:cubicBezTo>
                  <a:cubicBezTo>
                    <a:pt x="302" y="243"/>
                    <a:pt x="301" y="240"/>
                    <a:pt x="300" y="239"/>
                  </a:cubicBezTo>
                  <a:cubicBezTo>
                    <a:pt x="299" y="238"/>
                    <a:pt x="297" y="237"/>
                    <a:pt x="296" y="237"/>
                  </a:cubicBezTo>
                  <a:cubicBezTo>
                    <a:pt x="290" y="236"/>
                    <a:pt x="284" y="238"/>
                    <a:pt x="276" y="244"/>
                  </a:cubicBezTo>
                  <a:cubicBezTo>
                    <a:pt x="238" y="275"/>
                    <a:pt x="181" y="305"/>
                    <a:pt x="140" y="337"/>
                  </a:cubicBezTo>
                  <a:cubicBezTo>
                    <a:pt x="117" y="355"/>
                    <a:pt x="99" y="375"/>
                    <a:pt x="94" y="395"/>
                  </a:cubicBezTo>
                  <a:cubicBezTo>
                    <a:pt x="94" y="395"/>
                    <a:pt x="93" y="394"/>
                    <a:pt x="93" y="394"/>
                  </a:cubicBezTo>
                  <a:cubicBezTo>
                    <a:pt x="99" y="319"/>
                    <a:pt x="199" y="269"/>
                    <a:pt x="250" y="227"/>
                  </a:cubicBezTo>
                  <a:cubicBezTo>
                    <a:pt x="263" y="216"/>
                    <a:pt x="302" y="186"/>
                    <a:pt x="308" y="172"/>
                  </a:cubicBezTo>
                  <a:cubicBezTo>
                    <a:pt x="310" y="168"/>
                    <a:pt x="309" y="163"/>
                    <a:pt x="306" y="162"/>
                  </a:cubicBezTo>
                  <a:cubicBezTo>
                    <a:pt x="304" y="160"/>
                    <a:pt x="301" y="160"/>
                    <a:pt x="298" y="160"/>
                  </a:cubicBezTo>
                  <a:cubicBezTo>
                    <a:pt x="292" y="162"/>
                    <a:pt x="285" y="167"/>
                    <a:pt x="277" y="175"/>
                  </a:cubicBezTo>
                  <a:cubicBezTo>
                    <a:pt x="214" y="235"/>
                    <a:pt x="161" y="262"/>
                    <a:pt x="125" y="300"/>
                  </a:cubicBezTo>
                  <a:cubicBezTo>
                    <a:pt x="105" y="322"/>
                    <a:pt x="90" y="347"/>
                    <a:pt x="81" y="383"/>
                  </a:cubicBezTo>
                  <a:cubicBezTo>
                    <a:pt x="81" y="383"/>
                    <a:pt x="80" y="382"/>
                    <a:pt x="80" y="382"/>
                  </a:cubicBezTo>
                  <a:cubicBezTo>
                    <a:pt x="83" y="327"/>
                    <a:pt x="119" y="273"/>
                    <a:pt x="161" y="235"/>
                  </a:cubicBezTo>
                  <a:cubicBezTo>
                    <a:pt x="175" y="222"/>
                    <a:pt x="185" y="214"/>
                    <a:pt x="191" y="209"/>
                  </a:cubicBezTo>
                  <a:cubicBezTo>
                    <a:pt x="195" y="205"/>
                    <a:pt x="197" y="200"/>
                    <a:pt x="195" y="195"/>
                  </a:cubicBezTo>
                  <a:cubicBezTo>
                    <a:pt x="193" y="192"/>
                    <a:pt x="189" y="191"/>
                    <a:pt x="185" y="192"/>
                  </a:cubicBezTo>
                  <a:cubicBezTo>
                    <a:pt x="179" y="193"/>
                    <a:pt x="175" y="196"/>
                    <a:pt x="170" y="199"/>
                  </a:cubicBezTo>
                  <a:cubicBezTo>
                    <a:pt x="141" y="223"/>
                    <a:pt x="116" y="252"/>
                    <a:pt x="97" y="285"/>
                  </a:cubicBezTo>
                  <a:cubicBezTo>
                    <a:pt x="83" y="311"/>
                    <a:pt x="73" y="339"/>
                    <a:pt x="68" y="369"/>
                  </a:cubicBezTo>
                  <a:cubicBezTo>
                    <a:pt x="68" y="369"/>
                    <a:pt x="67" y="368"/>
                    <a:pt x="67" y="367"/>
                  </a:cubicBezTo>
                  <a:cubicBezTo>
                    <a:pt x="70" y="284"/>
                    <a:pt x="108" y="222"/>
                    <a:pt x="162" y="174"/>
                  </a:cubicBezTo>
                  <a:cubicBezTo>
                    <a:pt x="175" y="162"/>
                    <a:pt x="187" y="155"/>
                    <a:pt x="200" y="144"/>
                  </a:cubicBezTo>
                  <a:cubicBezTo>
                    <a:pt x="211" y="136"/>
                    <a:pt x="213" y="129"/>
                    <a:pt x="210" y="124"/>
                  </a:cubicBezTo>
                  <a:cubicBezTo>
                    <a:pt x="207" y="120"/>
                    <a:pt x="203" y="120"/>
                    <a:pt x="197" y="122"/>
                  </a:cubicBezTo>
                  <a:cubicBezTo>
                    <a:pt x="186" y="125"/>
                    <a:pt x="174" y="136"/>
                    <a:pt x="160" y="149"/>
                  </a:cubicBezTo>
                  <a:cubicBezTo>
                    <a:pt x="126" y="179"/>
                    <a:pt x="99" y="211"/>
                    <a:pt x="81" y="250"/>
                  </a:cubicBezTo>
                  <a:cubicBezTo>
                    <a:pt x="67" y="279"/>
                    <a:pt x="58" y="313"/>
                    <a:pt x="56" y="353"/>
                  </a:cubicBezTo>
                  <a:cubicBezTo>
                    <a:pt x="55" y="352"/>
                    <a:pt x="55" y="351"/>
                    <a:pt x="54" y="351"/>
                  </a:cubicBezTo>
                  <a:cubicBezTo>
                    <a:pt x="53" y="341"/>
                    <a:pt x="54" y="328"/>
                    <a:pt x="54" y="318"/>
                  </a:cubicBezTo>
                  <a:cubicBezTo>
                    <a:pt x="57" y="279"/>
                    <a:pt x="63" y="197"/>
                    <a:pt x="175" y="106"/>
                  </a:cubicBezTo>
                  <a:cubicBezTo>
                    <a:pt x="195" y="90"/>
                    <a:pt x="228" y="71"/>
                    <a:pt x="251" y="59"/>
                  </a:cubicBezTo>
                  <a:cubicBezTo>
                    <a:pt x="258" y="55"/>
                    <a:pt x="265" y="52"/>
                    <a:pt x="272" y="48"/>
                  </a:cubicBezTo>
                  <a:cubicBezTo>
                    <a:pt x="276" y="45"/>
                    <a:pt x="278" y="41"/>
                    <a:pt x="277" y="37"/>
                  </a:cubicBezTo>
                  <a:cubicBezTo>
                    <a:pt x="276" y="33"/>
                    <a:pt x="272" y="33"/>
                    <a:pt x="268" y="33"/>
                  </a:cubicBezTo>
                  <a:cubicBezTo>
                    <a:pt x="261" y="33"/>
                    <a:pt x="255" y="36"/>
                    <a:pt x="248" y="39"/>
                  </a:cubicBezTo>
                  <a:cubicBezTo>
                    <a:pt x="196" y="65"/>
                    <a:pt x="137" y="103"/>
                    <a:pt x="95" y="161"/>
                  </a:cubicBezTo>
                  <a:cubicBezTo>
                    <a:pt x="63" y="205"/>
                    <a:pt x="42" y="260"/>
                    <a:pt x="41" y="329"/>
                  </a:cubicBezTo>
                  <a:cubicBezTo>
                    <a:pt x="40" y="328"/>
                    <a:pt x="40" y="328"/>
                    <a:pt x="40" y="327"/>
                  </a:cubicBezTo>
                  <a:cubicBezTo>
                    <a:pt x="37" y="310"/>
                    <a:pt x="36" y="293"/>
                    <a:pt x="37" y="281"/>
                  </a:cubicBezTo>
                  <a:cubicBezTo>
                    <a:pt x="39" y="172"/>
                    <a:pt x="103" y="97"/>
                    <a:pt x="191" y="45"/>
                  </a:cubicBezTo>
                  <a:cubicBezTo>
                    <a:pt x="198" y="41"/>
                    <a:pt x="206" y="36"/>
                    <a:pt x="206" y="29"/>
                  </a:cubicBezTo>
                  <a:cubicBezTo>
                    <a:pt x="206" y="25"/>
                    <a:pt x="203" y="23"/>
                    <a:pt x="199" y="23"/>
                  </a:cubicBezTo>
                  <a:cubicBezTo>
                    <a:pt x="195" y="23"/>
                    <a:pt x="191" y="24"/>
                    <a:pt x="185" y="27"/>
                  </a:cubicBezTo>
                  <a:cubicBezTo>
                    <a:pt x="131" y="56"/>
                    <a:pt x="87" y="96"/>
                    <a:pt x="59" y="145"/>
                  </a:cubicBezTo>
                  <a:cubicBezTo>
                    <a:pt x="35" y="186"/>
                    <a:pt x="22" y="234"/>
                    <a:pt x="24" y="287"/>
                  </a:cubicBezTo>
                  <a:cubicBezTo>
                    <a:pt x="24" y="286"/>
                    <a:pt x="24" y="285"/>
                    <a:pt x="23" y="283"/>
                  </a:cubicBezTo>
                  <a:cubicBezTo>
                    <a:pt x="19" y="266"/>
                    <a:pt x="16" y="248"/>
                    <a:pt x="16" y="230"/>
                  </a:cubicBezTo>
                  <a:cubicBezTo>
                    <a:pt x="16" y="205"/>
                    <a:pt x="21" y="181"/>
                    <a:pt x="29" y="159"/>
                  </a:cubicBezTo>
                  <a:cubicBezTo>
                    <a:pt x="40" y="130"/>
                    <a:pt x="57" y="103"/>
                    <a:pt x="79" y="80"/>
                  </a:cubicBezTo>
                  <a:cubicBezTo>
                    <a:pt x="85" y="73"/>
                    <a:pt x="100" y="61"/>
                    <a:pt x="103" y="57"/>
                  </a:cubicBezTo>
                  <a:cubicBezTo>
                    <a:pt x="106" y="53"/>
                    <a:pt x="108" y="49"/>
                    <a:pt x="106" y="46"/>
                  </a:cubicBezTo>
                  <a:cubicBezTo>
                    <a:pt x="105" y="44"/>
                    <a:pt x="103" y="43"/>
                    <a:pt x="100" y="43"/>
                  </a:cubicBezTo>
                  <a:cubicBezTo>
                    <a:pt x="88" y="43"/>
                    <a:pt x="71" y="61"/>
                    <a:pt x="63" y="69"/>
                  </a:cubicBezTo>
                  <a:cubicBezTo>
                    <a:pt x="23" y="112"/>
                    <a:pt x="0" y="168"/>
                    <a:pt x="0" y="226"/>
                  </a:cubicBezTo>
                  <a:cubicBezTo>
                    <a:pt x="0" y="295"/>
                    <a:pt x="30" y="367"/>
                    <a:pt x="96" y="416"/>
                  </a:cubicBezTo>
                  <a:close/>
                  <a:moveTo>
                    <a:pt x="168" y="9"/>
                  </a:moveTo>
                  <a:cubicBezTo>
                    <a:pt x="168" y="8"/>
                    <a:pt x="166" y="7"/>
                    <a:pt x="164" y="7"/>
                  </a:cubicBezTo>
                  <a:cubicBezTo>
                    <a:pt x="157" y="7"/>
                    <a:pt x="150" y="10"/>
                    <a:pt x="148" y="14"/>
                  </a:cubicBezTo>
                  <a:cubicBezTo>
                    <a:pt x="148" y="15"/>
                    <a:pt x="148" y="17"/>
                    <a:pt x="148" y="18"/>
                  </a:cubicBezTo>
                  <a:cubicBezTo>
                    <a:pt x="149" y="20"/>
                    <a:pt x="150" y="20"/>
                    <a:pt x="151" y="20"/>
                  </a:cubicBezTo>
                  <a:cubicBezTo>
                    <a:pt x="156" y="21"/>
                    <a:pt x="165" y="18"/>
                    <a:pt x="167" y="14"/>
                  </a:cubicBezTo>
                  <a:cubicBezTo>
                    <a:pt x="168" y="13"/>
                    <a:pt x="169" y="11"/>
                    <a:pt x="16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4">
                <a:solidFill>
                  <a:srgbClr val="4D4F53"/>
                </a:solidFill>
                <a:ea typeface="Arial" charset="0"/>
                <a:cs typeface="Arial" charset="0"/>
              </a:endParaRPr>
            </a:p>
          </p:txBody>
        </p:sp>
        <p:sp>
          <p:nvSpPr>
            <p:cNvPr id="18" name="Freeform 11"/>
            <p:cNvSpPr>
              <a:spLocks noEditPoints="1"/>
            </p:cNvSpPr>
            <p:nvPr userDrawn="1"/>
          </p:nvSpPr>
          <p:spPr bwMode="auto">
            <a:xfrm>
              <a:off x="2667" y="2539"/>
              <a:ext cx="3770" cy="425"/>
            </a:xfrm>
            <a:custGeom>
              <a:avLst/>
              <a:gdLst>
                <a:gd name="T0" fmla="*/ 85 w 1594"/>
                <a:gd name="T1" fmla="*/ 3 h 179"/>
                <a:gd name="T2" fmla="*/ 77 w 1594"/>
                <a:gd name="T3" fmla="*/ 135 h 179"/>
                <a:gd name="T4" fmla="*/ 184 w 1594"/>
                <a:gd name="T5" fmla="*/ 122 h 179"/>
                <a:gd name="T6" fmla="*/ 151 w 1594"/>
                <a:gd name="T7" fmla="*/ 127 h 179"/>
                <a:gd name="T8" fmla="*/ 207 w 1594"/>
                <a:gd name="T9" fmla="*/ 85 h 179"/>
                <a:gd name="T10" fmla="*/ 192 w 1594"/>
                <a:gd name="T11" fmla="*/ 53 h 179"/>
                <a:gd name="T12" fmla="*/ 253 w 1594"/>
                <a:gd name="T13" fmla="*/ 1 h 179"/>
                <a:gd name="T14" fmla="*/ 269 w 1594"/>
                <a:gd name="T15" fmla="*/ 31 h 179"/>
                <a:gd name="T16" fmla="*/ 271 w 1594"/>
                <a:gd name="T17" fmla="*/ 133 h 179"/>
                <a:gd name="T18" fmla="*/ 249 w 1594"/>
                <a:gd name="T19" fmla="*/ 39 h 179"/>
                <a:gd name="T20" fmla="*/ 318 w 1594"/>
                <a:gd name="T21" fmla="*/ 44 h 179"/>
                <a:gd name="T22" fmla="*/ 308 w 1594"/>
                <a:gd name="T23" fmla="*/ 82 h 179"/>
                <a:gd name="T24" fmla="*/ 381 w 1594"/>
                <a:gd name="T25" fmla="*/ 60 h 179"/>
                <a:gd name="T26" fmla="*/ 419 w 1594"/>
                <a:gd name="T27" fmla="*/ 118 h 179"/>
                <a:gd name="T28" fmla="*/ 391 w 1594"/>
                <a:gd name="T29" fmla="*/ 117 h 179"/>
                <a:gd name="T30" fmla="*/ 497 w 1594"/>
                <a:gd name="T31" fmla="*/ 41 h 179"/>
                <a:gd name="T32" fmla="*/ 583 w 1594"/>
                <a:gd name="T33" fmla="*/ 39 h 179"/>
                <a:gd name="T34" fmla="*/ 585 w 1594"/>
                <a:gd name="T35" fmla="*/ 73 h 179"/>
                <a:gd name="T36" fmla="*/ 529 w 1594"/>
                <a:gd name="T37" fmla="*/ 136 h 179"/>
                <a:gd name="T38" fmla="*/ 497 w 1594"/>
                <a:gd name="T39" fmla="*/ 75 h 179"/>
                <a:gd name="T40" fmla="*/ 662 w 1594"/>
                <a:gd name="T41" fmla="*/ 122 h 179"/>
                <a:gd name="T42" fmla="*/ 629 w 1594"/>
                <a:gd name="T43" fmla="*/ 127 h 179"/>
                <a:gd name="T44" fmla="*/ 685 w 1594"/>
                <a:gd name="T45" fmla="*/ 85 h 179"/>
                <a:gd name="T46" fmla="*/ 670 w 1594"/>
                <a:gd name="T47" fmla="*/ 53 h 179"/>
                <a:gd name="T48" fmla="*/ 772 w 1594"/>
                <a:gd name="T49" fmla="*/ 41 h 179"/>
                <a:gd name="T50" fmla="*/ 813 w 1594"/>
                <a:gd name="T51" fmla="*/ 41 h 179"/>
                <a:gd name="T52" fmla="*/ 799 w 1594"/>
                <a:gd name="T53" fmla="*/ 120 h 179"/>
                <a:gd name="T54" fmla="*/ 759 w 1594"/>
                <a:gd name="T55" fmla="*/ 116 h 179"/>
                <a:gd name="T56" fmla="*/ 869 w 1594"/>
                <a:gd name="T57" fmla="*/ 39 h 179"/>
                <a:gd name="T58" fmla="*/ 883 w 1594"/>
                <a:gd name="T59" fmla="*/ 91 h 179"/>
                <a:gd name="T60" fmla="*/ 955 w 1594"/>
                <a:gd name="T61" fmla="*/ 81 h 179"/>
                <a:gd name="T62" fmla="*/ 977 w 1594"/>
                <a:gd name="T63" fmla="*/ 49 h 179"/>
                <a:gd name="T64" fmla="*/ 973 w 1594"/>
                <a:gd name="T65" fmla="*/ 137 h 179"/>
                <a:gd name="T66" fmla="*/ 971 w 1594"/>
                <a:gd name="T67" fmla="*/ 122 h 179"/>
                <a:gd name="T68" fmla="*/ 976 w 1594"/>
                <a:gd name="T69" fmla="*/ 75 h 179"/>
                <a:gd name="T70" fmla="*/ 1127 w 1594"/>
                <a:gd name="T71" fmla="*/ 48 h 179"/>
                <a:gd name="T72" fmla="*/ 1118 w 1594"/>
                <a:gd name="T73" fmla="*/ 75 h 179"/>
                <a:gd name="T74" fmla="*/ 1168 w 1594"/>
                <a:gd name="T75" fmla="*/ 88 h 179"/>
                <a:gd name="T76" fmla="*/ 1213 w 1594"/>
                <a:gd name="T77" fmla="*/ 58 h 179"/>
                <a:gd name="T78" fmla="*/ 1209 w 1594"/>
                <a:gd name="T79" fmla="*/ 94 h 179"/>
                <a:gd name="T80" fmla="*/ 1158 w 1594"/>
                <a:gd name="T81" fmla="*/ 121 h 179"/>
                <a:gd name="T82" fmla="*/ 1247 w 1594"/>
                <a:gd name="T83" fmla="*/ 88 h 179"/>
                <a:gd name="T84" fmla="*/ 1293 w 1594"/>
                <a:gd name="T85" fmla="*/ 58 h 179"/>
                <a:gd name="T86" fmla="*/ 1288 w 1594"/>
                <a:gd name="T87" fmla="*/ 94 h 179"/>
                <a:gd name="T88" fmla="*/ 1238 w 1594"/>
                <a:gd name="T89" fmla="*/ 121 h 179"/>
                <a:gd name="T90" fmla="*/ 1315 w 1594"/>
                <a:gd name="T91" fmla="*/ 56 h 179"/>
                <a:gd name="T92" fmla="*/ 1326 w 1594"/>
                <a:gd name="T93" fmla="*/ 22 h 179"/>
                <a:gd name="T94" fmla="*/ 1336 w 1594"/>
                <a:gd name="T95" fmla="*/ 22 h 179"/>
                <a:gd name="T96" fmla="*/ 1395 w 1594"/>
                <a:gd name="T97" fmla="*/ 0 h 179"/>
                <a:gd name="T98" fmla="*/ 1423 w 1594"/>
                <a:gd name="T99" fmla="*/ 39 h 179"/>
                <a:gd name="T100" fmla="*/ 1381 w 1594"/>
                <a:gd name="T101" fmla="*/ 121 h 179"/>
                <a:gd name="T102" fmla="*/ 1397 w 1594"/>
                <a:gd name="T103" fmla="*/ 63 h 179"/>
                <a:gd name="T104" fmla="*/ 1491 w 1594"/>
                <a:gd name="T105" fmla="*/ 0 h 179"/>
                <a:gd name="T106" fmla="*/ 1482 w 1594"/>
                <a:gd name="T107" fmla="*/ 113 h 179"/>
                <a:gd name="T108" fmla="*/ 1493 w 1594"/>
                <a:gd name="T109" fmla="*/ 136 h 179"/>
                <a:gd name="T110" fmla="*/ 1538 w 1594"/>
                <a:gd name="T111" fmla="*/ 116 h 179"/>
                <a:gd name="T112" fmla="*/ 1535 w 1594"/>
                <a:gd name="T113" fmla="*/ 134 h 179"/>
                <a:gd name="T114" fmla="*/ 1590 w 1594"/>
                <a:gd name="T115" fmla="*/ 75 h 179"/>
                <a:gd name="T116" fmla="*/ 1573 w 1594"/>
                <a:gd name="T117" fmla="*/ 5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94" h="179">
                  <a:moveTo>
                    <a:pt x="0" y="3"/>
                  </a:moveTo>
                  <a:cubicBezTo>
                    <a:pt x="2" y="3"/>
                    <a:pt x="4" y="3"/>
                    <a:pt x="6" y="3"/>
                  </a:cubicBezTo>
                  <a:cubicBezTo>
                    <a:pt x="8" y="3"/>
                    <a:pt x="10" y="3"/>
                    <a:pt x="12" y="3"/>
                  </a:cubicBezTo>
                  <a:cubicBezTo>
                    <a:pt x="15" y="3"/>
                    <a:pt x="18" y="3"/>
                    <a:pt x="20" y="3"/>
                  </a:cubicBezTo>
                  <a:cubicBezTo>
                    <a:pt x="22" y="111"/>
                    <a:pt x="22" y="111"/>
                    <a:pt x="22" y="111"/>
                  </a:cubicBezTo>
                  <a:cubicBezTo>
                    <a:pt x="66" y="3"/>
                    <a:pt x="66" y="3"/>
                    <a:pt x="66" y="3"/>
                  </a:cubicBezTo>
                  <a:cubicBezTo>
                    <a:pt x="67" y="3"/>
                    <a:pt x="69" y="3"/>
                    <a:pt x="71" y="3"/>
                  </a:cubicBezTo>
                  <a:cubicBezTo>
                    <a:pt x="73" y="3"/>
                    <a:pt x="74" y="3"/>
                    <a:pt x="76" y="3"/>
                  </a:cubicBezTo>
                  <a:cubicBezTo>
                    <a:pt x="77" y="3"/>
                    <a:pt x="79" y="3"/>
                    <a:pt x="81" y="3"/>
                  </a:cubicBezTo>
                  <a:cubicBezTo>
                    <a:pt x="82" y="3"/>
                    <a:pt x="84" y="3"/>
                    <a:pt x="85" y="3"/>
                  </a:cubicBezTo>
                  <a:cubicBezTo>
                    <a:pt x="92" y="112"/>
                    <a:pt x="92" y="112"/>
                    <a:pt x="92" y="112"/>
                  </a:cubicBezTo>
                  <a:cubicBezTo>
                    <a:pt x="132" y="3"/>
                    <a:pt x="132" y="3"/>
                    <a:pt x="132" y="3"/>
                  </a:cubicBezTo>
                  <a:cubicBezTo>
                    <a:pt x="134" y="3"/>
                    <a:pt x="138" y="3"/>
                    <a:pt x="141" y="3"/>
                  </a:cubicBezTo>
                  <a:cubicBezTo>
                    <a:pt x="143" y="3"/>
                    <a:pt x="144" y="3"/>
                    <a:pt x="146" y="3"/>
                  </a:cubicBezTo>
                  <a:cubicBezTo>
                    <a:pt x="148" y="3"/>
                    <a:pt x="149" y="3"/>
                    <a:pt x="151" y="3"/>
                  </a:cubicBezTo>
                  <a:cubicBezTo>
                    <a:pt x="99" y="135"/>
                    <a:pt x="99" y="135"/>
                    <a:pt x="99" y="135"/>
                  </a:cubicBezTo>
                  <a:cubicBezTo>
                    <a:pt x="97" y="135"/>
                    <a:pt x="95" y="135"/>
                    <a:pt x="93" y="135"/>
                  </a:cubicBezTo>
                  <a:cubicBezTo>
                    <a:pt x="91" y="136"/>
                    <a:pt x="89" y="136"/>
                    <a:pt x="88" y="136"/>
                  </a:cubicBezTo>
                  <a:cubicBezTo>
                    <a:pt x="86" y="136"/>
                    <a:pt x="84" y="136"/>
                    <a:pt x="82" y="135"/>
                  </a:cubicBezTo>
                  <a:cubicBezTo>
                    <a:pt x="80" y="135"/>
                    <a:pt x="79" y="135"/>
                    <a:pt x="77" y="135"/>
                  </a:cubicBezTo>
                  <a:cubicBezTo>
                    <a:pt x="70" y="34"/>
                    <a:pt x="70" y="34"/>
                    <a:pt x="70" y="34"/>
                  </a:cubicBezTo>
                  <a:cubicBezTo>
                    <a:pt x="28" y="135"/>
                    <a:pt x="28" y="135"/>
                    <a:pt x="28" y="135"/>
                  </a:cubicBezTo>
                  <a:cubicBezTo>
                    <a:pt x="26" y="135"/>
                    <a:pt x="24" y="135"/>
                    <a:pt x="22" y="135"/>
                  </a:cubicBezTo>
                  <a:cubicBezTo>
                    <a:pt x="20" y="136"/>
                    <a:pt x="18" y="136"/>
                    <a:pt x="16" y="136"/>
                  </a:cubicBezTo>
                  <a:cubicBezTo>
                    <a:pt x="15" y="136"/>
                    <a:pt x="13" y="136"/>
                    <a:pt x="11" y="135"/>
                  </a:cubicBezTo>
                  <a:cubicBezTo>
                    <a:pt x="10" y="135"/>
                    <a:pt x="8" y="135"/>
                    <a:pt x="7" y="135"/>
                  </a:cubicBezTo>
                  <a:lnTo>
                    <a:pt x="0" y="3"/>
                  </a:lnTo>
                  <a:close/>
                  <a:moveTo>
                    <a:pt x="160" y="98"/>
                  </a:moveTo>
                  <a:cubicBezTo>
                    <a:pt x="161" y="106"/>
                    <a:pt x="163" y="112"/>
                    <a:pt x="166" y="116"/>
                  </a:cubicBezTo>
                  <a:cubicBezTo>
                    <a:pt x="170" y="120"/>
                    <a:pt x="176" y="122"/>
                    <a:pt x="184" y="122"/>
                  </a:cubicBezTo>
                  <a:cubicBezTo>
                    <a:pt x="189" y="122"/>
                    <a:pt x="194" y="122"/>
                    <a:pt x="198" y="121"/>
                  </a:cubicBezTo>
                  <a:cubicBezTo>
                    <a:pt x="202" y="120"/>
                    <a:pt x="206" y="118"/>
                    <a:pt x="210" y="117"/>
                  </a:cubicBezTo>
                  <a:cubicBezTo>
                    <a:pt x="211" y="119"/>
                    <a:pt x="212" y="121"/>
                    <a:pt x="212" y="124"/>
                  </a:cubicBezTo>
                  <a:cubicBezTo>
                    <a:pt x="213" y="126"/>
                    <a:pt x="213" y="129"/>
                    <a:pt x="213" y="131"/>
                  </a:cubicBezTo>
                  <a:cubicBezTo>
                    <a:pt x="211" y="132"/>
                    <a:pt x="209" y="133"/>
                    <a:pt x="206" y="134"/>
                  </a:cubicBezTo>
                  <a:cubicBezTo>
                    <a:pt x="204" y="134"/>
                    <a:pt x="201" y="135"/>
                    <a:pt x="198" y="135"/>
                  </a:cubicBezTo>
                  <a:cubicBezTo>
                    <a:pt x="195" y="136"/>
                    <a:pt x="192" y="136"/>
                    <a:pt x="189" y="137"/>
                  </a:cubicBezTo>
                  <a:cubicBezTo>
                    <a:pt x="186" y="137"/>
                    <a:pt x="184" y="137"/>
                    <a:pt x="181" y="137"/>
                  </a:cubicBezTo>
                  <a:cubicBezTo>
                    <a:pt x="174" y="137"/>
                    <a:pt x="168" y="136"/>
                    <a:pt x="163" y="134"/>
                  </a:cubicBezTo>
                  <a:cubicBezTo>
                    <a:pt x="158" y="132"/>
                    <a:pt x="154" y="130"/>
                    <a:pt x="151" y="127"/>
                  </a:cubicBezTo>
                  <a:cubicBezTo>
                    <a:pt x="148" y="123"/>
                    <a:pt x="146" y="119"/>
                    <a:pt x="144" y="115"/>
                  </a:cubicBezTo>
                  <a:cubicBezTo>
                    <a:pt x="143" y="110"/>
                    <a:pt x="142" y="105"/>
                    <a:pt x="142" y="100"/>
                  </a:cubicBezTo>
                  <a:cubicBezTo>
                    <a:pt x="142" y="92"/>
                    <a:pt x="143" y="85"/>
                    <a:pt x="146" y="78"/>
                  </a:cubicBezTo>
                  <a:cubicBezTo>
                    <a:pt x="148" y="70"/>
                    <a:pt x="152" y="64"/>
                    <a:pt x="157" y="58"/>
                  </a:cubicBezTo>
                  <a:cubicBezTo>
                    <a:pt x="161" y="52"/>
                    <a:pt x="167" y="48"/>
                    <a:pt x="174" y="44"/>
                  </a:cubicBezTo>
                  <a:cubicBezTo>
                    <a:pt x="180" y="41"/>
                    <a:pt x="187" y="39"/>
                    <a:pt x="195" y="39"/>
                  </a:cubicBezTo>
                  <a:cubicBezTo>
                    <a:pt x="203" y="39"/>
                    <a:pt x="210" y="41"/>
                    <a:pt x="215" y="45"/>
                  </a:cubicBezTo>
                  <a:cubicBezTo>
                    <a:pt x="219" y="49"/>
                    <a:pt x="222" y="54"/>
                    <a:pt x="222" y="61"/>
                  </a:cubicBezTo>
                  <a:cubicBezTo>
                    <a:pt x="222" y="66"/>
                    <a:pt x="220" y="71"/>
                    <a:pt x="218" y="75"/>
                  </a:cubicBezTo>
                  <a:cubicBezTo>
                    <a:pt x="215" y="79"/>
                    <a:pt x="211" y="82"/>
                    <a:pt x="207" y="85"/>
                  </a:cubicBezTo>
                  <a:cubicBezTo>
                    <a:pt x="202" y="88"/>
                    <a:pt x="197" y="90"/>
                    <a:pt x="190" y="92"/>
                  </a:cubicBezTo>
                  <a:cubicBezTo>
                    <a:pt x="184" y="94"/>
                    <a:pt x="177" y="95"/>
                    <a:pt x="170" y="96"/>
                  </a:cubicBezTo>
                  <a:lnTo>
                    <a:pt x="160" y="98"/>
                  </a:lnTo>
                  <a:close/>
                  <a:moveTo>
                    <a:pt x="172" y="82"/>
                  </a:moveTo>
                  <a:cubicBezTo>
                    <a:pt x="178" y="81"/>
                    <a:pt x="183" y="80"/>
                    <a:pt x="187" y="79"/>
                  </a:cubicBezTo>
                  <a:cubicBezTo>
                    <a:pt x="191" y="77"/>
                    <a:pt x="195" y="76"/>
                    <a:pt x="197" y="74"/>
                  </a:cubicBezTo>
                  <a:cubicBezTo>
                    <a:pt x="199" y="72"/>
                    <a:pt x="201" y="71"/>
                    <a:pt x="202" y="69"/>
                  </a:cubicBezTo>
                  <a:cubicBezTo>
                    <a:pt x="203" y="67"/>
                    <a:pt x="204" y="65"/>
                    <a:pt x="204" y="63"/>
                  </a:cubicBezTo>
                  <a:cubicBezTo>
                    <a:pt x="204" y="60"/>
                    <a:pt x="203" y="58"/>
                    <a:pt x="201" y="56"/>
                  </a:cubicBezTo>
                  <a:cubicBezTo>
                    <a:pt x="199" y="54"/>
                    <a:pt x="196" y="53"/>
                    <a:pt x="192" y="53"/>
                  </a:cubicBezTo>
                  <a:cubicBezTo>
                    <a:pt x="188" y="53"/>
                    <a:pt x="185" y="54"/>
                    <a:pt x="182" y="56"/>
                  </a:cubicBezTo>
                  <a:cubicBezTo>
                    <a:pt x="178" y="58"/>
                    <a:pt x="175" y="60"/>
                    <a:pt x="173" y="63"/>
                  </a:cubicBezTo>
                  <a:cubicBezTo>
                    <a:pt x="170" y="66"/>
                    <a:pt x="168" y="69"/>
                    <a:pt x="166" y="73"/>
                  </a:cubicBezTo>
                  <a:cubicBezTo>
                    <a:pt x="164" y="76"/>
                    <a:pt x="163" y="80"/>
                    <a:pt x="162" y="84"/>
                  </a:cubicBezTo>
                  <a:lnTo>
                    <a:pt x="172" y="82"/>
                  </a:lnTo>
                  <a:close/>
                  <a:moveTo>
                    <a:pt x="249" y="39"/>
                  </a:moveTo>
                  <a:cubicBezTo>
                    <a:pt x="250" y="32"/>
                    <a:pt x="251" y="26"/>
                    <a:pt x="252" y="21"/>
                  </a:cubicBezTo>
                  <a:cubicBezTo>
                    <a:pt x="253" y="16"/>
                    <a:pt x="253" y="11"/>
                    <a:pt x="253" y="8"/>
                  </a:cubicBezTo>
                  <a:cubicBezTo>
                    <a:pt x="253" y="6"/>
                    <a:pt x="253" y="5"/>
                    <a:pt x="253" y="4"/>
                  </a:cubicBezTo>
                  <a:cubicBezTo>
                    <a:pt x="253" y="3"/>
                    <a:pt x="253" y="2"/>
                    <a:pt x="253" y="1"/>
                  </a:cubicBezTo>
                  <a:cubicBezTo>
                    <a:pt x="254" y="1"/>
                    <a:pt x="256" y="0"/>
                    <a:pt x="258" y="0"/>
                  </a:cubicBezTo>
                  <a:cubicBezTo>
                    <a:pt x="260" y="0"/>
                    <a:pt x="261" y="0"/>
                    <a:pt x="263" y="0"/>
                  </a:cubicBezTo>
                  <a:cubicBezTo>
                    <a:pt x="264" y="0"/>
                    <a:pt x="265" y="0"/>
                    <a:pt x="267" y="0"/>
                  </a:cubicBezTo>
                  <a:cubicBezTo>
                    <a:pt x="268" y="0"/>
                    <a:pt x="270" y="1"/>
                    <a:pt x="271" y="1"/>
                  </a:cubicBezTo>
                  <a:cubicBezTo>
                    <a:pt x="271" y="2"/>
                    <a:pt x="271" y="3"/>
                    <a:pt x="271" y="4"/>
                  </a:cubicBezTo>
                  <a:cubicBezTo>
                    <a:pt x="271" y="5"/>
                    <a:pt x="271" y="6"/>
                    <a:pt x="271" y="8"/>
                  </a:cubicBezTo>
                  <a:cubicBezTo>
                    <a:pt x="271" y="9"/>
                    <a:pt x="271" y="11"/>
                    <a:pt x="271" y="12"/>
                  </a:cubicBezTo>
                  <a:cubicBezTo>
                    <a:pt x="271" y="14"/>
                    <a:pt x="271" y="16"/>
                    <a:pt x="271" y="18"/>
                  </a:cubicBezTo>
                  <a:cubicBezTo>
                    <a:pt x="270" y="20"/>
                    <a:pt x="270" y="23"/>
                    <a:pt x="270" y="25"/>
                  </a:cubicBezTo>
                  <a:cubicBezTo>
                    <a:pt x="269" y="27"/>
                    <a:pt x="269" y="29"/>
                    <a:pt x="269" y="31"/>
                  </a:cubicBezTo>
                  <a:cubicBezTo>
                    <a:pt x="254" y="108"/>
                    <a:pt x="254" y="108"/>
                    <a:pt x="254" y="108"/>
                  </a:cubicBezTo>
                  <a:cubicBezTo>
                    <a:pt x="254" y="110"/>
                    <a:pt x="254" y="112"/>
                    <a:pt x="254" y="113"/>
                  </a:cubicBezTo>
                  <a:cubicBezTo>
                    <a:pt x="254" y="115"/>
                    <a:pt x="254" y="117"/>
                    <a:pt x="254" y="118"/>
                  </a:cubicBezTo>
                  <a:cubicBezTo>
                    <a:pt x="255" y="119"/>
                    <a:pt x="256" y="120"/>
                    <a:pt x="257" y="120"/>
                  </a:cubicBezTo>
                  <a:cubicBezTo>
                    <a:pt x="257" y="121"/>
                    <a:pt x="258" y="121"/>
                    <a:pt x="259" y="122"/>
                  </a:cubicBezTo>
                  <a:cubicBezTo>
                    <a:pt x="260" y="122"/>
                    <a:pt x="261" y="122"/>
                    <a:pt x="262" y="122"/>
                  </a:cubicBezTo>
                  <a:cubicBezTo>
                    <a:pt x="264" y="122"/>
                    <a:pt x="265" y="122"/>
                    <a:pt x="266" y="121"/>
                  </a:cubicBezTo>
                  <a:cubicBezTo>
                    <a:pt x="268" y="121"/>
                    <a:pt x="269" y="121"/>
                    <a:pt x="270" y="121"/>
                  </a:cubicBezTo>
                  <a:cubicBezTo>
                    <a:pt x="271" y="124"/>
                    <a:pt x="271" y="128"/>
                    <a:pt x="271" y="132"/>
                  </a:cubicBezTo>
                  <a:cubicBezTo>
                    <a:pt x="271" y="132"/>
                    <a:pt x="271" y="133"/>
                    <a:pt x="271" y="133"/>
                  </a:cubicBezTo>
                  <a:cubicBezTo>
                    <a:pt x="271" y="134"/>
                    <a:pt x="271" y="134"/>
                    <a:pt x="271" y="134"/>
                  </a:cubicBezTo>
                  <a:cubicBezTo>
                    <a:pt x="269" y="135"/>
                    <a:pt x="267" y="136"/>
                    <a:pt x="265" y="136"/>
                  </a:cubicBezTo>
                  <a:cubicBezTo>
                    <a:pt x="262" y="136"/>
                    <a:pt x="259" y="136"/>
                    <a:pt x="257" y="136"/>
                  </a:cubicBezTo>
                  <a:cubicBezTo>
                    <a:pt x="254" y="136"/>
                    <a:pt x="251" y="136"/>
                    <a:pt x="248" y="135"/>
                  </a:cubicBezTo>
                  <a:cubicBezTo>
                    <a:pt x="245" y="135"/>
                    <a:pt x="243" y="134"/>
                    <a:pt x="241" y="132"/>
                  </a:cubicBezTo>
                  <a:cubicBezTo>
                    <a:pt x="239" y="131"/>
                    <a:pt x="238" y="128"/>
                    <a:pt x="237" y="126"/>
                  </a:cubicBezTo>
                  <a:cubicBezTo>
                    <a:pt x="236" y="123"/>
                    <a:pt x="235" y="120"/>
                    <a:pt x="235" y="116"/>
                  </a:cubicBezTo>
                  <a:cubicBezTo>
                    <a:pt x="235" y="114"/>
                    <a:pt x="236" y="111"/>
                    <a:pt x="236" y="109"/>
                  </a:cubicBezTo>
                  <a:cubicBezTo>
                    <a:pt x="237" y="106"/>
                    <a:pt x="237" y="104"/>
                    <a:pt x="238" y="101"/>
                  </a:cubicBezTo>
                  <a:lnTo>
                    <a:pt x="249" y="39"/>
                  </a:lnTo>
                  <a:close/>
                  <a:moveTo>
                    <a:pt x="348" y="119"/>
                  </a:moveTo>
                  <a:cubicBezTo>
                    <a:pt x="349" y="120"/>
                    <a:pt x="349" y="122"/>
                    <a:pt x="350" y="125"/>
                  </a:cubicBezTo>
                  <a:cubicBezTo>
                    <a:pt x="351" y="127"/>
                    <a:pt x="351" y="130"/>
                    <a:pt x="351" y="133"/>
                  </a:cubicBezTo>
                  <a:cubicBezTo>
                    <a:pt x="347" y="134"/>
                    <a:pt x="343" y="135"/>
                    <a:pt x="339" y="136"/>
                  </a:cubicBezTo>
                  <a:cubicBezTo>
                    <a:pt x="334" y="137"/>
                    <a:pt x="330" y="137"/>
                    <a:pt x="326" y="137"/>
                  </a:cubicBezTo>
                  <a:cubicBezTo>
                    <a:pt x="312" y="137"/>
                    <a:pt x="303" y="134"/>
                    <a:pt x="296" y="127"/>
                  </a:cubicBezTo>
                  <a:cubicBezTo>
                    <a:pt x="290" y="121"/>
                    <a:pt x="287" y="112"/>
                    <a:pt x="287" y="100"/>
                  </a:cubicBezTo>
                  <a:cubicBezTo>
                    <a:pt x="287" y="92"/>
                    <a:pt x="288" y="85"/>
                    <a:pt x="290" y="78"/>
                  </a:cubicBezTo>
                  <a:cubicBezTo>
                    <a:pt x="293" y="71"/>
                    <a:pt x="296" y="64"/>
                    <a:pt x="301" y="58"/>
                  </a:cubicBezTo>
                  <a:cubicBezTo>
                    <a:pt x="306" y="52"/>
                    <a:pt x="311" y="48"/>
                    <a:pt x="318" y="44"/>
                  </a:cubicBezTo>
                  <a:cubicBezTo>
                    <a:pt x="325" y="41"/>
                    <a:pt x="333" y="39"/>
                    <a:pt x="341" y="39"/>
                  </a:cubicBezTo>
                  <a:cubicBezTo>
                    <a:pt x="345" y="39"/>
                    <a:pt x="349" y="39"/>
                    <a:pt x="353" y="40"/>
                  </a:cubicBezTo>
                  <a:cubicBezTo>
                    <a:pt x="357" y="41"/>
                    <a:pt x="360" y="42"/>
                    <a:pt x="363" y="43"/>
                  </a:cubicBezTo>
                  <a:cubicBezTo>
                    <a:pt x="362" y="45"/>
                    <a:pt x="362" y="47"/>
                    <a:pt x="361" y="50"/>
                  </a:cubicBezTo>
                  <a:cubicBezTo>
                    <a:pt x="360" y="53"/>
                    <a:pt x="359" y="55"/>
                    <a:pt x="358" y="57"/>
                  </a:cubicBezTo>
                  <a:cubicBezTo>
                    <a:pt x="355" y="56"/>
                    <a:pt x="353" y="56"/>
                    <a:pt x="350" y="55"/>
                  </a:cubicBezTo>
                  <a:cubicBezTo>
                    <a:pt x="347" y="54"/>
                    <a:pt x="344" y="54"/>
                    <a:pt x="341" y="54"/>
                  </a:cubicBezTo>
                  <a:cubicBezTo>
                    <a:pt x="335" y="54"/>
                    <a:pt x="330" y="55"/>
                    <a:pt x="325" y="58"/>
                  </a:cubicBezTo>
                  <a:cubicBezTo>
                    <a:pt x="321" y="60"/>
                    <a:pt x="317" y="64"/>
                    <a:pt x="314" y="68"/>
                  </a:cubicBezTo>
                  <a:cubicBezTo>
                    <a:pt x="311" y="72"/>
                    <a:pt x="309" y="77"/>
                    <a:pt x="308" y="82"/>
                  </a:cubicBezTo>
                  <a:cubicBezTo>
                    <a:pt x="306" y="88"/>
                    <a:pt x="306" y="93"/>
                    <a:pt x="306" y="98"/>
                  </a:cubicBezTo>
                  <a:cubicBezTo>
                    <a:pt x="306" y="106"/>
                    <a:pt x="308" y="112"/>
                    <a:pt x="312" y="116"/>
                  </a:cubicBezTo>
                  <a:cubicBezTo>
                    <a:pt x="316" y="120"/>
                    <a:pt x="321" y="122"/>
                    <a:pt x="329" y="122"/>
                  </a:cubicBezTo>
                  <a:cubicBezTo>
                    <a:pt x="332" y="122"/>
                    <a:pt x="335" y="122"/>
                    <a:pt x="338" y="121"/>
                  </a:cubicBezTo>
                  <a:cubicBezTo>
                    <a:pt x="341" y="121"/>
                    <a:pt x="344" y="120"/>
                    <a:pt x="348" y="119"/>
                  </a:cubicBezTo>
                  <a:close/>
                  <a:moveTo>
                    <a:pt x="402" y="137"/>
                  </a:moveTo>
                  <a:cubicBezTo>
                    <a:pt x="391" y="137"/>
                    <a:pt x="382" y="134"/>
                    <a:pt x="377" y="128"/>
                  </a:cubicBezTo>
                  <a:cubicBezTo>
                    <a:pt x="371" y="122"/>
                    <a:pt x="368" y="113"/>
                    <a:pt x="368" y="101"/>
                  </a:cubicBezTo>
                  <a:cubicBezTo>
                    <a:pt x="368" y="94"/>
                    <a:pt x="369" y="87"/>
                    <a:pt x="371" y="80"/>
                  </a:cubicBezTo>
                  <a:cubicBezTo>
                    <a:pt x="373" y="73"/>
                    <a:pt x="377" y="66"/>
                    <a:pt x="381" y="60"/>
                  </a:cubicBezTo>
                  <a:cubicBezTo>
                    <a:pt x="385" y="54"/>
                    <a:pt x="391" y="49"/>
                    <a:pt x="397" y="45"/>
                  </a:cubicBezTo>
                  <a:cubicBezTo>
                    <a:pt x="404" y="41"/>
                    <a:pt x="411" y="39"/>
                    <a:pt x="420" y="39"/>
                  </a:cubicBezTo>
                  <a:cubicBezTo>
                    <a:pt x="432" y="39"/>
                    <a:pt x="440" y="42"/>
                    <a:pt x="446" y="48"/>
                  </a:cubicBezTo>
                  <a:cubicBezTo>
                    <a:pt x="452" y="55"/>
                    <a:pt x="455" y="64"/>
                    <a:pt x="455" y="75"/>
                  </a:cubicBezTo>
                  <a:cubicBezTo>
                    <a:pt x="455" y="82"/>
                    <a:pt x="454" y="89"/>
                    <a:pt x="452" y="96"/>
                  </a:cubicBezTo>
                  <a:cubicBezTo>
                    <a:pt x="450" y="104"/>
                    <a:pt x="446" y="110"/>
                    <a:pt x="442" y="116"/>
                  </a:cubicBezTo>
                  <a:cubicBezTo>
                    <a:pt x="438" y="123"/>
                    <a:pt x="432" y="127"/>
                    <a:pt x="426" y="131"/>
                  </a:cubicBezTo>
                  <a:cubicBezTo>
                    <a:pt x="419" y="135"/>
                    <a:pt x="411" y="137"/>
                    <a:pt x="402" y="137"/>
                  </a:cubicBezTo>
                  <a:close/>
                  <a:moveTo>
                    <a:pt x="404" y="123"/>
                  </a:moveTo>
                  <a:cubicBezTo>
                    <a:pt x="410" y="123"/>
                    <a:pt x="415" y="121"/>
                    <a:pt x="419" y="118"/>
                  </a:cubicBezTo>
                  <a:cubicBezTo>
                    <a:pt x="423" y="115"/>
                    <a:pt x="426" y="111"/>
                    <a:pt x="429" y="106"/>
                  </a:cubicBezTo>
                  <a:cubicBezTo>
                    <a:pt x="431" y="102"/>
                    <a:pt x="433" y="96"/>
                    <a:pt x="435" y="91"/>
                  </a:cubicBezTo>
                  <a:cubicBezTo>
                    <a:pt x="436" y="85"/>
                    <a:pt x="436" y="80"/>
                    <a:pt x="436" y="75"/>
                  </a:cubicBezTo>
                  <a:cubicBezTo>
                    <a:pt x="436" y="68"/>
                    <a:pt x="435" y="63"/>
                    <a:pt x="432" y="59"/>
                  </a:cubicBezTo>
                  <a:cubicBezTo>
                    <a:pt x="429" y="56"/>
                    <a:pt x="424" y="54"/>
                    <a:pt x="418" y="54"/>
                  </a:cubicBezTo>
                  <a:cubicBezTo>
                    <a:pt x="413" y="54"/>
                    <a:pt x="408" y="55"/>
                    <a:pt x="404" y="58"/>
                  </a:cubicBezTo>
                  <a:cubicBezTo>
                    <a:pt x="400" y="62"/>
                    <a:pt x="397" y="66"/>
                    <a:pt x="394" y="70"/>
                  </a:cubicBezTo>
                  <a:cubicBezTo>
                    <a:pt x="391" y="75"/>
                    <a:pt x="390" y="80"/>
                    <a:pt x="388" y="86"/>
                  </a:cubicBezTo>
                  <a:cubicBezTo>
                    <a:pt x="387" y="91"/>
                    <a:pt x="387" y="97"/>
                    <a:pt x="387" y="101"/>
                  </a:cubicBezTo>
                  <a:cubicBezTo>
                    <a:pt x="387" y="108"/>
                    <a:pt x="388" y="114"/>
                    <a:pt x="391" y="117"/>
                  </a:cubicBezTo>
                  <a:cubicBezTo>
                    <a:pt x="394" y="121"/>
                    <a:pt x="398" y="123"/>
                    <a:pt x="404" y="123"/>
                  </a:cubicBezTo>
                  <a:close/>
                  <a:moveTo>
                    <a:pt x="476" y="81"/>
                  </a:moveTo>
                  <a:cubicBezTo>
                    <a:pt x="478" y="73"/>
                    <a:pt x="479" y="67"/>
                    <a:pt x="480" y="62"/>
                  </a:cubicBezTo>
                  <a:cubicBezTo>
                    <a:pt x="480" y="57"/>
                    <a:pt x="481" y="52"/>
                    <a:pt x="481" y="48"/>
                  </a:cubicBezTo>
                  <a:cubicBezTo>
                    <a:pt x="481" y="46"/>
                    <a:pt x="481" y="45"/>
                    <a:pt x="481" y="44"/>
                  </a:cubicBezTo>
                  <a:cubicBezTo>
                    <a:pt x="481" y="43"/>
                    <a:pt x="481" y="42"/>
                    <a:pt x="480" y="41"/>
                  </a:cubicBezTo>
                  <a:cubicBezTo>
                    <a:pt x="482" y="41"/>
                    <a:pt x="483" y="40"/>
                    <a:pt x="485" y="40"/>
                  </a:cubicBezTo>
                  <a:cubicBezTo>
                    <a:pt x="486" y="40"/>
                    <a:pt x="488" y="40"/>
                    <a:pt x="489" y="40"/>
                  </a:cubicBezTo>
                  <a:cubicBezTo>
                    <a:pt x="490" y="40"/>
                    <a:pt x="492" y="40"/>
                    <a:pt x="493" y="40"/>
                  </a:cubicBezTo>
                  <a:cubicBezTo>
                    <a:pt x="495" y="40"/>
                    <a:pt x="496" y="41"/>
                    <a:pt x="497" y="41"/>
                  </a:cubicBezTo>
                  <a:cubicBezTo>
                    <a:pt x="498" y="42"/>
                    <a:pt x="498" y="43"/>
                    <a:pt x="498" y="44"/>
                  </a:cubicBezTo>
                  <a:cubicBezTo>
                    <a:pt x="498" y="45"/>
                    <a:pt x="498" y="47"/>
                    <a:pt x="498" y="49"/>
                  </a:cubicBezTo>
                  <a:cubicBezTo>
                    <a:pt x="498" y="50"/>
                    <a:pt x="498" y="52"/>
                    <a:pt x="498" y="53"/>
                  </a:cubicBezTo>
                  <a:cubicBezTo>
                    <a:pt x="498" y="55"/>
                    <a:pt x="498" y="56"/>
                    <a:pt x="497" y="57"/>
                  </a:cubicBezTo>
                  <a:cubicBezTo>
                    <a:pt x="501" y="52"/>
                    <a:pt x="505" y="48"/>
                    <a:pt x="510" y="44"/>
                  </a:cubicBezTo>
                  <a:cubicBezTo>
                    <a:pt x="516" y="41"/>
                    <a:pt x="522" y="39"/>
                    <a:pt x="529" y="39"/>
                  </a:cubicBezTo>
                  <a:cubicBezTo>
                    <a:pt x="536" y="39"/>
                    <a:pt x="541" y="41"/>
                    <a:pt x="544" y="44"/>
                  </a:cubicBezTo>
                  <a:cubicBezTo>
                    <a:pt x="548" y="47"/>
                    <a:pt x="550" y="52"/>
                    <a:pt x="550" y="58"/>
                  </a:cubicBezTo>
                  <a:cubicBezTo>
                    <a:pt x="554" y="52"/>
                    <a:pt x="558" y="48"/>
                    <a:pt x="564" y="44"/>
                  </a:cubicBezTo>
                  <a:cubicBezTo>
                    <a:pt x="570" y="41"/>
                    <a:pt x="576" y="39"/>
                    <a:pt x="583" y="39"/>
                  </a:cubicBezTo>
                  <a:cubicBezTo>
                    <a:pt x="597" y="39"/>
                    <a:pt x="604" y="47"/>
                    <a:pt x="604" y="63"/>
                  </a:cubicBezTo>
                  <a:cubicBezTo>
                    <a:pt x="604" y="65"/>
                    <a:pt x="604" y="67"/>
                    <a:pt x="604" y="69"/>
                  </a:cubicBezTo>
                  <a:cubicBezTo>
                    <a:pt x="604" y="71"/>
                    <a:pt x="603" y="73"/>
                    <a:pt x="603" y="76"/>
                  </a:cubicBezTo>
                  <a:cubicBezTo>
                    <a:pt x="592" y="135"/>
                    <a:pt x="592" y="135"/>
                    <a:pt x="592" y="135"/>
                  </a:cubicBezTo>
                  <a:cubicBezTo>
                    <a:pt x="591" y="135"/>
                    <a:pt x="590" y="135"/>
                    <a:pt x="588" y="136"/>
                  </a:cubicBezTo>
                  <a:cubicBezTo>
                    <a:pt x="586" y="136"/>
                    <a:pt x="585" y="136"/>
                    <a:pt x="583" y="136"/>
                  </a:cubicBezTo>
                  <a:cubicBezTo>
                    <a:pt x="582" y="136"/>
                    <a:pt x="580" y="136"/>
                    <a:pt x="579" y="136"/>
                  </a:cubicBezTo>
                  <a:cubicBezTo>
                    <a:pt x="577" y="135"/>
                    <a:pt x="576" y="135"/>
                    <a:pt x="575" y="135"/>
                  </a:cubicBezTo>
                  <a:cubicBezTo>
                    <a:pt x="584" y="79"/>
                    <a:pt x="584" y="79"/>
                    <a:pt x="584" y="79"/>
                  </a:cubicBezTo>
                  <a:cubicBezTo>
                    <a:pt x="585" y="77"/>
                    <a:pt x="585" y="75"/>
                    <a:pt x="585" y="73"/>
                  </a:cubicBezTo>
                  <a:cubicBezTo>
                    <a:pt x="585" y="71"/>
                    <a:pt x="586" y="69"/>
                    <a:pt x="586" y="68"/>
                  </a:cubicBezTo>
                  <a:cubicBezTo>
                    <a:pt x="586" y="63"/>
                    <a:pt x="585" y="60"/>
                    <a:pt x="583" y="58"/>
                  </a:cubicBezTo>
                  <a:cubicBezTo>
                    <a:pt x="581" y="56"/>
                    <a:pt x="578" y="55"/>
                    <a:pt x="574" y="55"/>
                  </a:cubicBezTo>
                  <a:cubicBezTo>
                    <a:pt x="571" y="55"/>
                    <a:pt x="569" y="55"/>
                    <a:pt x="566" y="56"/>
                  </a:cubicBezTo>
                  <a:cubicBezTo>
                    <a:pt x="563" y="58"/>
                    <a:pt x="561" y="60"/>
                    <a:pt x="558" y="63"/>
                  </a:cubicBezTo>
                  <a:cubicBezTo>
                    <a:pt x="556" y="66"/>
                    <a:pt x="553" y="69"/>
                    <a:pt x="551" y="74"/>
                  </a:cubicBezTo>
                  <a:cubicBezTo>
                    <a:pt x="549" y="79"/>
                    <a:pt x="548" y="85"/>
                    <a:pt x="546" y="92"/>
                  </a:cubicBezTo>
                  <a:cubicBezTo>
                    <a:pt x="539" y="135"/>
                    <a:pt x="539" y="135"/>
                    <a:pt x="539" y="135"/>
                  </a:cubicBezTo>
                  <a:cubicBezTo>
                    <a:pt x="537" y="135"/>
                    <a:pt x="536" y="135"/>
                    <a:pt x="534" y="136"/>
                  </a:cubicBezTo>
                  <a:cubicBezTo>
                    <a:pt x="532" y="136"/>
                    <a:pt x="531" y="136"/>
                    <a:pt x="529" y="136"/>
                  </a:cubicBezTo>
                  <a:cubicBezTo>
                    <a:pt x="528" y="136"/>
                    <a:pt x="527" y="136"/>
                    <a:pt x="525" y="136"/>
                  </a:cubicBezTo>
                  <a:cubicBezTo>
                    <a:pt x="523" y="135"/>
                    <a:pt x="522" y="135"/>
                    <a:pt x="521" y="135"/>
                  </a:cubicBezTo>
                  <a:cubicBezTo>
                    <a:pt x="531" y="79"/>
                    <a:pt x="531" y="79"/>
                    <a:pt x="531" y="79"/>
                  </a:cubicBezTo>
                  <a:cubicBezTo>
                    <a:pt x="531" y="77"/>
                    <a:pt x="531" y="75"/>
                    <a:pt x="531" y="73"/>
                  </a:cubicBezTo>
                  <a:cubicBezTo>
                    <a:pt x="532" y="71"/>
                    <a:pt x="532" y="69"/>
                    <a:pt x="532" y="68"/>
                  </a:cubicBezTo>
                  <a:cubicBezTo>
                    <a:pt x="532" y="63"/>
                    <a:pt x="531" y="60"/>
                    <a:pt x="529" y="58"/>
                  </a:cubicBezTo>
                  <a:cubicBezTo>
                    <a:pt x="527" y="56"/>
                    <a:pt x="524" y="55"/>
                    <a:pt x="520" y="55"/>
                  </a:cubicBezTo>
                  <a:cubicBezTo>
                    <a:pt x="518" y="55"/>
                    <a:pt x="515" y="55"/>
                    <a:pt x="512" y="56"/>
                  </a:cubicBezTo>
                  <a:cubicBezTo>
                    <a:pt x="509" y="58"/>
                    <a:pt x="507" y="60"/>
                    <a:pt x="504" y="63"/>
                  </a:cubicBezTo>
                  <a:cubicBezTo>
                    <a:pt x="502" y="66"/>
                    <a:pt x="499" y="70"/>
                    <a:pt x="497" y="75"/>
                  </a:cubicBezTo>
                  <a:cubicBezTo>
                    <a:pt x="495" y="80"/>
                    <a:pt x="493" y="87"/>
                    <a:pt x="492" y="94"/>
                  </a:cubicBezTo>
                  <a:cubicBezTo>
                    <a:pt x="485" y="135"/>
                    <a:pt x="485" y="135"/>
                    <a:pt x="485" y="135"/>
                  </a:cubicBezTo>
                  <a:cubicBezTo>
                    <a:pt x="483" y="135"/>
                    <a:pt x="482" y="135"/>
                    <a:pt x="480" y="136"/>
                  </a:cubicBezTo>
                  <a:cubicBezTo>
                    <a:pt x="478" y="136"/>
                    <a:pt x="477" y="136"/>
                    <a:pt x="475" y="136"/>
                  </a:cubicBezTo>
                  <a:cubicBezTo>
                    <a:pt x="474" y="136"/>
                    <a:pt x="473" y="136"/>
                    <a:pt x="471" y="136"/>
                  </a:cubicBezTo>
                  <a:cubicBezTo>
                    <a:pt x="469" y="135"/>
                    <a:pt x="468" y="135"/>
                    <a:pt x="467" y="135"/>
                  </a:cubicBezTo>
                  <a:lnTo>
                    <a:pt x="476" y="81"/>
                  </a:lnTo>
                  <a:close/>
                  <a:moveTo>
                    <a:pt x="638" y="98"/>
                  </a:moveTo>
                  <a:cubicBezTo>
                    <a:pt x="639" y="106"/>
                    <a:pt x="641" y="112"/>
                    <a:pt x="644" y="116"/>
                  </a:cubicBezTo>
                  <a:cubicBezTo>
                    <a:pt x="648" y="120"/>
                    <a:pt x="654" y="122"/>
                    <a:pt x="662" y="122"/>
                  </a:cubicBezTo>
                  <a:cubicBezTo>
                    <a:pt x="667" y="122"/>
                    <a:pt x="672" y="122"/>
                    <a:pt x="676" y="121"/>
                  </a:cubicBezTo>
                  <a:cubicBezTo>
                    <a:pt x="680" y="120"/>
                    <a:pt x="684" y="118"/>
                    <a:pt x="688" y="117"/>
                  </a:cubicBezTo>
                  <a:cubicBezTo>
                    <a:pt x="689" y="119"/>
                    <a:pt x="690" y="121"/>
                    <a:pt x="690" y="124"/>
                  </a:cubicBezTo>
                  <a:cubicBezTo>
                    <a:pt x="691" y="126"/>
                    <a:pt x="691" y="129"/>
                    <a:pt x="691" y="131"/>
                  </a:cubicBezTo>
                  <a:cubicBezTo>
                    <a:pt x="689" y="132"/>
                    <a:pt x="687" y="133"/>
                    <a:pt x="684" y="134"/>
                  </a:cubicBezTo>
                  <a:cubicBezTo>
                    <a:pt x="682" y="134"/>
                    <a:pt x="679" y="135"/>
                    <a:pt x="676" y="135"/>
                  </a:cubicBezTo>
                  <a:cubicBezTo>
                    <a:pt x="673" y="136"/>
                    <a:pt x="670" y="136"/>
                    <a:pt x="667" y="137"/>
                  </a:cubicBezTo>
                  <a:cubicBezTo>
                    <a:pt x="664" y="137"/>
                    <a:pt x="662" y="137"/>
                    <a:pt x="659" y="137"/>
                  </a:cubicBezTo>
                  <a:cubicBezTo>
                    <a:pt x="652" y="137"/>
                    <a:pt x="646" y="136"/>
                    <a:pt x="641" y="134"/>
                  </a:cubicBezTo>
                  <a:cubicBezTo>
                    <a:pt x="636" y="132"/>
                    <a:pt x="632" y="130"/>
                    <a:pt x="629" y="127"/>
                  </a:cubicBezTo>
                  <a:cubicBezTo>
                    <a:pt x="626" y="123"/>
                    <a:pt x="624" y="119"/>
                    <a:pt x="622" y="115"/>
                  </a:cubicBezTo>
                  <a:cubicBezTo>
                    <a:pt x="621" y="110"/>
                    <a:pt x="620" y="105"/>
                    <a:pt x="620" y="100"/>
                  </a:cubicBezTo>
                  <a:cubicBezTo>
                    <a:pt x="620" y="92"/>
                    <a:pt x="621" y="85"/>
                    <a:pt x="624" y="78"/>
                  </a:cubicBezTo>
                  <a:cubicBezTo>
                    <a:pt x="626" y="70"/>
                    <a:pt x="630" y="64"/>
                    <a:pt x="635" y="58"/>
                  </a:cubicBezTo>
                  <a:cubicBezTo>
                    <a:pt x="639" y="52"/>
                    <a:pt x="645" y="48"/>
                    <a:pt x="652" y="44"/>
                  </a:cubicBezTo>
                  <a:cubicBezTo>
                    <a:pt x="658" y="41"/>
                    <a:pt x="665" y="39"/>
                    <a:pt x="673" y="39"/>
                  </a:cubicBezTo>
                  <a:cubicBezTo>
                    <a:pt x="681" y="39"/>
                    <a:pt x="688" y="41"/>
                    <a:pt x="693" y="45"/>
                  </a:cubicBezTo>
                  <a:cubicBezTo>
                    <a:pt x="697" y="49"/>
                    <a:pt x="700" y="54"/>
                    <a:pt x="700" y="61"/>
                  </a:cubicBezTo>
                  <a:cubicBezTo>
                    <a:pt x="700" y="66"/>
                    <a:pt x="698" y="71"/>
                    <a:pt x="696" y="75"/>
                  </a:cubicBezTo>
                  <a:cubicBezTo>
                    <a:pt x="693" y="79"/>
                    <a:pt x="689" y="82"/>
                    <a:pt x="685" y="85"/>
                  </a:cubicBezTo>
                  <a:cubicBezTo>
                    <a:pt x="680" y="88"/>
                    <a:pt x="675" y="90"/>
                    <a:pt x="668" y="92"/>
                  </a:cubicBezTo>
                  <a:cubicBezTo>
                    <a:pt x="662" y="94"/>
                    <a:pt x="655" y="95"/>
                    <a:pt x="648" y="96"/>
                  </a:cubicBezTo>
                  <a:lnTo>
                    <a:pt x="638" y="98"/>
                  </a:lnTo>
                  <a:close/>
                  <a:moveTo>
                    <a:pt x="650" y="82"/>
                  </a:moveTo>
                  <a:cubicBezTo>
                    <a:pt x="656" y="81"/>
                    <a:pt x="661" y="80"/>
                    <a:pt x="665" y="79"/>
                  </a:cubicBezTo>
                  <a:cubicBezTo>
                    <a:pt x="669" y="77"/>
                    <a:pt x="673" y="76"/>
                    <a:pt x="675" y="74"/>
                  </a:cubicBezTo>
                  <a:cubicBezTo>
                    <a:pt x="678" y="72"/>
                    <a:pt x="679" y="71"/>
                    <a:pt x="680" y="69"/>
                  </a:cubicBezTo>
                  <a:cubicBezTo>
                    <a:pt x="681" y="67"/>
                    <a:pt x="682" y="65"/>
                    <a:pt x="682" y="63"/>
                  </a:cubicBezTo>
                  <a:cubicBezTo>
                    <a:pt x="682" y="60"/>
                    <a:pt x="681" y="58"/>
                    <a:pt x="679" y="56"/>
                  </a:cubicBezTo>
                  <a:cubicBezTo>
                    <a:pt x="677" y="54"/>
                    <a:pt x="674" y="53"/>
                    <a:pt x="670" y="53"/>
                  </a:cubicBezTo>
                  <a:cubicBezTo>
                    <a:pt x="666" y="53"/>
                    <a:pt x="663" y="54"/>
                    <a:pt x="660" y="56"/>
                  </a:cubicBezTo>
                  <a:cubicBezTo>
                    <a:pt x="656" y="58"/>
                    <a:pt x="653" y="60"/>
                    <a:pt x="651" y="63"/>
                  </a:cubicBezTo>
                  <a:cubicBezTo>
                    <a:pt x="648" y="66"/>
                    <a:pt x="646" y="69"/>
                    <a:pt x="644" y="73"/>
                  </a:cubicBezTo>
                  <a:cubicBezTo>
                    <a:pt x="642" y="76"/>
                    <a:pt x="641" y="80"/>
                    <a:pt x="640" y="84"/>
                  </a:cubicBezTo>
                  <a:lnTo>
                    <a:pt x="650" y="82"/>
                  </a:lnTo>
                  <a:close/>
                  <a:moveTo>
                    <a:pt x="770" y="56"/>
                  </a:moveTo>
                  <a:cubicBezTo>
                    <a:pt x="755" y="56"/>
                    <a:pt x="755" y="56"/>
                    <a:pt x="755" y="56"/>
                  </a:cubicBezTo>
                  <a:cubicBezTo>
                    <a:pt x="755" y="53"/>
                    <a:pt x="755" y="51"/>
                    <a:pt x="755" y="49"/>
                  </a:cubicBezTo>
                  <a:cubicBezTo>
                    <a:pt x="756" y="46"/>
                    <a:pt x="756" y="44"/>
                    <a:pt x="757" y="41"/>
                  </a:cubicBezTo>
                  <a:cubicBezTo>
                    <a:pt x="772" y="41"/>
                    <a:pt x="772" y="41"/>
                    <a:pt x="772" y="41"/>
                  </a:cubicBezTo>
                  <a:cubicBezTo>
                    <a:pt x="773" y="38"/>
                    <a:pt x="773" y="35"/>
                    <a:pt x="774" y="31"/>
                  </a:cubicBezTo>
                  <a:cubicBezTo>
                    <a:pt x="774" y="28"/>
                    <a:pt x="774" y="25"/>
                    <a:pt x="774" y="21"/>
                  </a:cubicBezTo>
                  <a:cubicBezTo>
                    <a:pt x="774" y="18"/>
                    <a:pt x="774" y="18"/>
                    <a:pt x="774" y="18"/>
                  </a:cubicBezTo>
                  <a:cubicBezTo>
                    <a:pt x="777" y="17"/>
                    <a:pt x="780" y="16"/>
                    <a:pt x="783" y="15"/>
                  </a:cubicBezTo>
                  <a:cubicBezTo>
                    <a:pt x="787" y="15"/>
                    <a:pt x="789" y="15"/>
                    <a:pt x="792" y="15"/>
                  </a:cubicBezTo>
                  <a:cubicBezTo>
                    <a:pt x="792" y="16"/>
                    <a:pt x="792" y="17"/>
                    <a:pt x="792" y="18"/>
                  </a:cubicBezTo>
                  <a:cubicBezTo>
                    <a:pt x="792" y="19"/>
                    <a:pt x="792" y="20"/>
                    <a:pt x="792" y="21"/>
                  </a:cubicBezTo>
                  <a:cubicBezTo>
                    <a:pt x="792" y="25"/>
                    <a:pt x="792" y="30"/>
                    <a:pt x="791" y="35"/>
                  </a:cubicBezTo>
                  <a:cubicBezTo>
                    <a:pt x="790" y="41"/>
                    <a:pt x="790" y="41"/>
                    <a:pt x="790" y="41"/>
                  </a:cubicBezTo>
                  <a:cubicBezTo>
                    <a:pt x="813" y="41"/>
                    <a:pt x="813" y="41"/>
                    <a:pt x="813" y="41"/>
                  </a:cubicBezTo>
                  <a:cubicBezTo>
                    <a:pt x="813" y="44"/>
                    <a:pt x="813" y="46"/>
                    <a:pt x="813" y="49"/>
                  </a:cubicBezTo>
                  <a:cubicBezTo>
                    <a:pt x="812" y="51"/>
                    <a:pt x="812" y="53"/>
                    <a:pt x="811" y="56"/>
                  </a:cubicBezTo>
                  <a:cubicBezTo>
                    <a:pt x="787" y="56"/>
                    <a:pt x="787" y="56"/>
                    <a:pt x="787" y="56"/>
                  </a:cubicBezTo>
                  <a:cubicBezTo>
                    <a:pt x="780" y="95"/>
                    <a:pt x="780" y="95"/>
                    <a:pt x="780" y="95"/>
                  </a:cubicBezTo>
                  <a:cubicBezTo>
                    <a:pt x="780" y="98"/>
                    <a:pt x="779" y="101"/>
                    <a:pt x="779" y="104"/>
                  </a:cubicBezTo>
                  <a:cubicBezTo>
                    <a:pt x="778" y="107"/>
                    <a:pt x="778" y="110"/>
                    <a:pt x="778" y="112"/>
                  </a:cubicBezTo>
                  <a:cubicBezTo>
                    <a:pt x="778" y="116"/>
                    <a:pt x="779" y="118"/>
                    <a:pt x="781" y="120"/>
                  </a:cubicBezTo>
                  <a:cubicBezTo>
                    <a:pt x="783" y="121"/>
                    <a:pt x="785" y="122"/>
                    <a:pt x="788" y="122"/>
                  </a:cubicBezTo>
                  <a:cubicBezTo>
                    <a:pt x="790" y="122"/>
                    <a:pt x="792" y="122"/>
                    <a:pt x="794" y="121"/>
                  </a:cubicBezTo>
                  <a:cubicBezTo>
                    <a:pt x="796" y="121"/>
                    <a:pt x="797" y="121"/>
                    <a:pt x="799" y="120"/>
                  </a:cubicBezTo>
                  <a:cubicBezTo>
                    <a:pt x="800" y="121"/>
                    <a:pt x="800" y="123"/>
                    <a:pt x="800" y="124"/>
                  </a:cubicBezTo>
                  <a:cubicBezTo>
                    <a:pt x="800" y="126"/>
                    <a:pt x="800" y="127"/>
                    <a:pt x="800" y="129"/>
                  </a:cubicBezTo>
                  <a:cubicBezTo>
                    <a:pt x="800" y="130"/>
                    <a:pt x="800" y="131"/>
                    <a:pt x="800" y="132"/>
                  </a:cubicBezTo>
                  <a:cubicBezTo>
                    <a:pt x="800" y="133"/>
                    <a:pt x="800" y="134"/>
                    <a:pt x="800" y="134"/>
                  </a:cubicBezTo>
                  <a:cubicBezTo>
                    <a:pt x="799" y="135"/>
                    <a:pt x="797" y="135"/>
                    <a:pt x="794" y="136"/>
                  </a:cubicBezTo>
                  <a:cubicBezTo>
                    <a:pt x="792" y="136"/>
                    <a:pt x="789" y="137"/>
                    <a:pt x="786" y="137"/>
                  </a:cubicBezTo>
                  <a:cubicBezTo>
                    <a:pt x="782" y="137"/>
                    <a:pt x="778" y="136"/>
                    <a:pt x="775" y="136"/>
                  </a:cubicBezTo>
                  <a:cubicBezTo>
                    <a:pt x="772" y="135"/>
                    <a:pt x="769" y="134"/>
                    <a:pt x="767" y="133"/>
                  </a:cubicBezTo>
                  <a:cubicBezTo>
                    <a:pt x="764" y="131"/>
                    <a:pt x="763" y="129"/>
                    <a:pt x="761" y="126"/>
                  </a:cubicBezTo>
                  <a:cubicBezTo>
                    <a:pt x="760" y="124"/>
                    <a:pt x="759" y="120"/>
                    <a:pt x="759" y="116"/>
                  </a:cubicBezTo>
                  <a:cubicBezTo>
                    <a:pt x="759" y="114"/>
                    <a:pt x="760" y="111"/>
                    <a:pt x="760" y="109"/>
                  </a:cubicBezTo>
                  <a:cubicBezTo>
                    <a:pt x="761" y="106"/>
                    <a:pt x="761" y="103"/>
                    <a:pt x="761" y="100"/>
                  </a:cubicBezTo>
                  <a:lnTo>
                    <a:pt x="770" y="56"/>
                  </a:lnTo>
                  <a:close/>
                  <a:moveTo>
                    <a:pt x="851" y="137"/>
                  </a:moveTo>
                  <a:cubicBezTo>
                    <a:pt x="840" y="137"/>
                    <a:pt x="831" y="134"/>
                    <a:pt x="826" y="128"/>
                  </a:cubicBezTo>
                  <a:cubicBezTo>
                    <a:pt x="820" y="122"/>
                    <a:pt x="817" y="113"/>
                    <a:pt x="817" y="101"/>
                  </a:cubicBezTo>
                  <a:cubicBezTo>
                    <a:pt x="817" y="94"/>
                    <a:pt x="818" y="87"/>
                    <a:pt x="820" y="80"/>
                  </a:cubicBezTo>
                  <a:cubicBezTo>
                    <a:pt x="822" y="73"/>
                    <a:pt x="825" y="66"/>
                    <a:pt x="830" y="60"/>
                  </a:cubicBezTo>
                  <a:cubicBezTo>
                    <a:pt x="834" y="54"/>
                    <a:pt x="839" y="49"/>
                    <a:pt x="846" y="45"/>
                  </a:cubicBezTo>
                  <a:cubicBezTo>
                    <a:pt x="853" y="41"/>
                    <a:pt x="860" y="39"/>
                    <a:pt x="869" y="39"/>
                  </a:cubicBezTo>
                  <a:cubicBezTo>
                    <a:pt x="881" y="39"/>
                    <a:pt x="889" y="42"/>
                    <a:pt x="895" y="48"/>
                  </a:cubicBezTo>
                  <a:cubicBezTo>
                    <a:pt x="901" y="55"/>
                    <a:pt x="904" y="64"/>
                    <a:pt x="904" y="75"/>
                  </a:cubicBezTo>
                  <a:cubicBezTo>
                    <a:pt x="904" y="82"/>
                    <a:pt x="903" y="89"/>
                    <a:pt x="901" y="96"/>
                  </a:cubicBezTo>
                  <a:cubicBezTo>
                    <a:pt x="898" y="104"/>
                    <a:pt x="895" y="110"/>
                    <a:pt x="891" y="116"/>
                  </a:cubicBezTo>
                  <a:cubicBezTo>
                    <a:pt x="887" y="123"/>
                    <a:pt x="881" y="127"/>
                    <a:pt x="875" y="131"/>
                  </a:cubicBezTo>
                  <a:cubicBezTo>
                    <a:pt x="868" y="135"/>
                    <a:pt x="860" y="137"/>
                    <a:pt x="851" y="137"/>
                  </a:cubicBezTo>
                  <a:close/>
                  <a:moveTo>
                    <a:pt x="853" y="123"/>
                  </a:moveTo>
                  <a:cubicBezTo>
                    <a:pt x="859" y="123"/>
                    <a:pt x="864" y="121"/>
                    <a:pt x="868" y="118"/>
                  </a:cubicBezTo>
                  <a:cubicBezTo>
                    <a:pt x="872" y="115"/>
                    <a:pt x="875" y="111"/>
                    <a:pt x="878" y="106"/>
                  </a:cubicBezTo>
                  <a:cubicBezTo>
                    <a:pt x="880" y="102"/>
                    <a:pt x="882" y="96"/>
                    <a:pt x="883" y="91"/>
                  </a:cubicBezTo>
                  <a:cubicBezTo>
                    <a:pt x="885" y="85"/>
                    <a:pt x="885" y="80"/>
                    <a:pt x="885" y="75"/>
                  </a:cubicBezTo>
                  <a:cubicBezTo>
                    <a:pt x="885" y="68"/>
                    <a:pt x="884" y="63"/>
                    <a:pt x="881" y="59"/>
                  </a:cubicBezTo>
                  <a:cubicBezTo>
                    <a:pt x="878" y="56"/>
                    <a:pt x="873" y="54"/>
                    <a:pt x="867" y="54"/>
                  </a:cubicBezTo>
                  <a:cubicBezTo>
                    <a:pt x="862" y="54"/>
                    <a:pt x="857" y="55"/>
                    <a:pt x="853" y="58"/>
                  </a:cubicBezTo>
                  <a:cubicBezTo>
                    <a:pt x="849" y="62"/>
                    <a:pt x="845" y="66"/>
                    <a:pt x="843" y="70"/>
                  </a:cubicBezTo>
                  <a:cubicBezTo>
                    <a:pt x="840" y="75"/>
                    <a:pt x="838" y="80"/>
                    <a:pt x="837" y="86"/>
                  </a:cubicBezTo>
                  <a:cubicBezTo>
                    <a:pt x="836" y="91"/>
                    <a:pt x="836" y="97"/>
                    <a:pt x="836" y="101"/>
                  </a:cubicBezTo>
                  <a:cubicBezTo>
                    <a:pt x="836" y="108"/>
                    <a:pt x="837" y="114"/>
                    <a:pt x="840" y="117"/>
                  </a:cubicBezTo>
                  <a:cubicBezTo>
                    <a:pt x="843" y="121"/>
                    <a:pt x="847" y="123"/>
                    <a:pt x="853" y="123"/>
                  </a:cubicBezTo>
                  <a:close/>
                  <a:moveTo>
                    <a:pt x="955" y="81"/>
                  </a:moveTo>
                  <a:cubicBezTo>
                    <a:pt x="956" y="73"/>
                    <a:pt x="958" y="67"/>
                    <a:pt x="958" y="62"/>
                  </a:cubicBezTo>
                  <a:cubicBezTo>
                    <a:pt x="959" y="57"/>
                    <a:pt x="960" y="52"/>
                    <a:pt x="960" y="48"/>
                  </a:cubicBezTo>
                  <a:cubicBezTo>
                    <a:pt x="960" y="46"/>
                    <a:pt x="960" y="45"/>
                    <a:pt x="959" y="44"/>
                  </a:cubicBezTo>
                  <a:cubicBezTo>
                    <a:pt x="959" y="43"/>
                    <a:pt x="959" y="42"/>
                    <a:pt x="959" y="41"/>
                  </a:cubicBezTo>
                  <a:cubicBezTo>
                    <a:pt x="961" y="41"/>
                    <a:pt x="962" y="40"/>
                    <a:pt x="963" y="40"/>
                  </a:cubicBezTo>
                  <a:cubicBezTo>
                    <a:pt x="965" y="40"/>
                    <a:pt x="966" y="40"/>
                    <a:pt x="968" y="40"/>
                  </a:cubicBezTo>
                  <a:cubicBezTo>
                    <a:pt x="969" y="40"/>
                    <a:pt x="970" y="40"/>
                    <a:pt x="972" y="40"/>
                  </a:cubicBezTo>
                  <a:cubicBezTo>
                    <a:pt x="973" y="40"/>
                    <a:pt x="975" y="41"/>
                    <a:pt x="976" y="41"/>
                  </a:cubicBezTo>
                  <a:cubicBezTo>
                    <a:pt x="976" y="42"/>
                    <a:pt x="977" y="43"/>
                    <a:pt x="977" y="44"/>
                  </a:cubicBezTo>
                  <a:cubicBezTo>
                    <a:pt x="977" y="45"/>
                    <a:pt x="977" y="47"/>
                    <a:pt x="977" y="49"/>
                  </a:cubicBezTo>
                  <a:cubicBezTo>
                    <a:pt x="977" y="50"/>
                    <a:pt x="977" y="52"/>
                    <a:pt x="977" y="53"/>
                  </a:cubicBezTo>
                  <a:cubicBezTo>
                    <a:pt x="977" y="54"/>
                    <a:pt x="976" y="55"/>
                    <a:pt x="976" y="57"/>
                  </a:cubicBezTo>
                  <a:cubicBezTo>
                    <a:pt x="979" y="52"/>
                    <a:pt x="984" y="47"/>
                    <a:pt x="989" y="44"/>
                  </a:cubicBezTo>
                  <a:cubicBezTo>
                    <a:pt x="994" y="41"/>
                    <a:pt x="1001" y="39"/>
                    <a:pt x="1008" y="39"/>
                  </a:cubicBezTo>
                  <a:cubicBezTo>
                    <a:pt x="1017" y="39"/>
                    <a:pt x="1023" y="42"/>
                    <a:pt x="1028" y="48"/>
                  </a:cubicBezTo>
                  <a:cubicBezTo>
                    <a:pt x="1033" y="54"/>
                    <a:pt x="1035" y="62"/>
                    <a:pt x="1035" y="73"/>
                  </a:cubicBezTo>
                  <a:cubicBezTo>
                    <a:pt x="1035" y="81"/>
                    <a:pt x="1034" y="90"/>
                    <a:pt x="1031" y="97"/>
                  </a:cubicBezTo>
                  <a:cubicBezTo>
                    <a:pt x="1029" y="105"/>
                    <a:pt x="1025" y="112"/>
                    <a:pt x="1020" y="118"/>
                  </a:cubicBezTo>
                  <a:cubicBezTo>
                    <a:pt x="1014" y="124"/>
                    <a:pt x="1008" y="129"/>
                    <a:pt x="1000" y="132"/>
                  </a:cubicBezTo>
                  <a:cubicBezTo>
                    <a:pt x="992" y="135"/>
                    <a:pt x="983" y="137"/>
                    <a:pt x="973" y="137"/>
                  </a:cubicBezTo>
                  <a:cubicBezTo>
                    <a:pt x="971" y="137"/>
                    <a:pt x="969" y="137"/>
                    <a:pt x="968" y="137"/>
                  </a:cubicBezTo>
                  <a:cubicBezTo>
                    <a:pt x="966" y="137"/>
                    <a:pt x="965" y="137"/>
                    <a:pt x="963" y="137"/>
                  </a:cubicBezTo>
                  <a:cubicBezTo>
                    <a:pt x="956" y="178"/>
                    <a:pt x="956" y="178"/>
                    <a:pt x="956" y="178"/>
                  </a:cubicBezTo>
                  <a:cubicBezTo>
                    <a:pt x="955" y="179"/>
                    <a:pt x="953" y="179"/>
                    <a:pt x="951" y="179"/>
                  </a:cubicBezTo>
                  <a:cubicBezTo>
                    <a:pt x="950" y="179"/>
                    <a:pt x="948" y="179"/>
                    <a:pt x="947" y="179"/>
                  </a:cubicBezTo>
                  <a:cubicBezTo>
                    <a:pt x="946" y="179"/>
                    <a:pt x="944" y="179"/>
                    <a:pt x="942" y="179"/>
                  </a:cubicBezTo>
                  <a:cubicBezTo>
                    <a:pt x="941" y="179"/>
                    <a:pt x="939" y="179"/>
                    <a:pt x="938" y="178"/>
                  </a:cubicBezTo>
                  <a:lnTo>
                    <a:pt x="955" y="81"/>
                  </a:lnTo>
                  <a:close/>
                  <a:moveTo>
                    <a:pt x="966" y="121"/>
                  </a:moveTo>
                  <a:cubicBezTo>
                    <a:pt x="967" y="121"/>
                    <a:pt x="969" y="122"/>
                    <a:pt x="971" y="122"/>
                  </a:cubicBezTo>
                  <a:cubicBezTo>
                    <a:pt x="973" y="122"/>
                    <a:pt x="975" y="122"/>
                    <a:pt x="977" y="122"/>
                  </a:cubicBezTo>
                  <a:cubicBezTo>
                    <a:pt x="982" y="122"/>
                    <a:pt x="987" y="121"/>
                    <a:pt x="992" y="119"/>
                  </a:cubicBezTo>
                  <a:cubicBezTo>
                    <a:pt x="997" y="116"/>
                    <a:pt x="1001" y="113"/>
                    <a:pt x="1005" y="109"/>
                  </a:cubicBezTo>
                  <a:cubicBezTo>
                    <a:pt x="1008" y="105"/>
                    <a:pt x="1011" y="100"/>
                    <a:pt x="1013" y="94"/>
                  </a:cubicBezTo>
                  <a:cubicBezTo>
                    <a:pt x="1015" y="89"/>
                    <a:pt x="1016" y="83"/>
                    <a:pt x="1016" y="76"/>
                  </a:cubicBezTo>
                  <a:cubicBezTo>
                    <a:pt x="1016" y="69"/>
                    <a:pt x="1015" y="64"/>
                    <a:pt x="1012" y="60"/>
                  </a:cubicBezTo>
                  <a:cubicBezTo>
                    <a:pt x="1009" y="57"/>
                    <a:pt x="1005" y="55"/>
                    <a:pt x="1000" y="55"/>
                  </a:cubicBezTo>
                  <a:cubicBezTo>
                    <a:pt x="996" y="55"/>
                    <a:pt x="993" y="55"/>
                    <a:pt x="990" y="57"/>
                  </a:cubicBezTo>
                  <a:cubicBezTo>
                    <a:pt x="988" y="58"/>
                    <a:pt x="985" y="60"/>
                    <a:pt x="982" y="63"/>
                  </a:cubicBezTo>
                  <a:cubicBezTo>
                    <a:pt x="980" y="66"/>
                    <a:pt x="978" y="70"/>
                    <a:pt x="976" y="75"/>
                  </a:cubicBezTo>
                  <a:cubicBezTo>
                    <a:pt x="974" y="79"/>
                    <a:pt x="972" y="85"/>
                    <a:pt x="971" y="92"/>
                  </a:cubicBezTo>
                  <a:lnTo>
                    <a:pt x="966" y="121"/>
                  </a:lnTo>
                  <a:close/>
                  <a:moveTo>
                    <a:pt x="1084" y="137"/>
                  </a:moveTo>
                  <a:cubicBezTo>
                    <a:pt x="1072" y="137"/>
                    <a:pt x="1064" y="134"/>
                    <a:pt x="1058" y="128"/>
                  </a:cubicBezTo>
                  <a:cubicBezTo>
                    <a:pt x="1052" y="122"/>
                    <a:pt x="1049" y="113"/>
                    <a:pt x="1049" y="101"/>
                  </a:cubicBezTo>
                  <a:cubicBezTo>
                    <a:pt x="1049" y="94"/>
                    <a:pt x="1051" y="87"/>
                    <a:pt x="1053" y="80"/>
                  </a:cubicBezTo>
                  <a:cubicBezTo>
                    <a:pt x="1055" y="73"/>
                    <a:pt x="1058" y="66"/>
                    <a:pt x="1062" y="60"/>
                  </a:cubicBezTo>
                  <a:cubicBezTo>
                    <a:pt x="1067" y="54"/>
                    <a:pt x="1072" y="49"/>
                    <a:pt x="1079" y="45"/>
                  </a:cubicBezTo>
                  <a:cubicBezTo>
                    <a:pt x="1085" y="41"/>
                    <a:pt x="1093" y="39"/>
                    <a:pt x="1102" y="39"/>
                  </a:cubicBezTo>
                  <a:cubicBezTo>
                    <a:pt x="1113" y="39"/>
                    <a:pt x="1122" y="42"/>
                    <a:pt x="1127" y="48"/>
                  </a:cubicBezTo>
                  <a:cubicBezTo>
                    <a:pt x="1133" y="55"/>
                    <a:pt x="1136" y="64"/>
                    <a:pt x="1136" y="75"/>
                  </a:cubicBezTo>
                  <a:cubicBezTo>
                    <a:pt x="1136" y="82"/>
                    <a:pt x="1135" y="89"/>
                    <a:pt x="1133" y="96"/>
                  </a:cubicBezTo>
                  <a:cubicBezTo>
                    <a:pt x="1131" y="104"/>
                    <a:pt x="1128" y="110"/>
                    <a:pt x="1123" y="116"/>
                  </a:cubicBezTo>
                  <a:cubicBezTo>
                    <a:pt x="1119" y="123"/>
                    <a:pt x="1114" y="127"/>
                    <a:pt x="1107" y="131"/>
                  </a:cubicBezTo>
                  <a:cubicBezTo>
                    <a:pt x="1101" y="135"/>
                    <a:pt x="1093" y="137"/>
                    <a:pt x="1084" y="137"/>
                  </a:cubicBezTo>
                  <a:close/>
                  <a:moveTo>
                    <a:pt x="1086" y="123"/>
                  </a:moveTo>
                  <a:cubicBezTo>
                    <a:pt x="1091" y="123"/>
                    <a:pt x="1096" y="121"/>
                    <a:pt x="1100" y="118"/>
                  </a:cubicBezTo>
                  <a:cubicBezTo>
                    <a:pt x="1104" y="115"/>
                    <a:pt x="1108" y="111"/>
                    <a:pt x="1110" y="106"/>
                  </a:cubicBezTo>
                  <a:cubicBezTo>
                    <a:pt x="1113" y="102"/>
                    <a:pt x="1115" y="96"/>
                    <a:pt x="1116" y="91"/>
                  </a:cubicBezTo>
                  <a:cubicBezTo>
                    <a:pt x="1117" y="85"/>
                    <a:pt x="1118" y="80"/>
                    <a:pt x="1118" y="75"/>
                  </a:cubicBezTo>
                  <a:cubicBezTo>
                    <a:pt x="1118" y="68"/>
                    <a:pt x="1116" y="63"/>
                    <a:pt x="1113" y="59"/>
                  </a:cubicBezTo>
                  <a:cubicBezTo>
                    <a:pt x="1110" y="56"/>
                    <a:pt x="1106" y="54"/>
                    <a:pt x="1100" y="54"/>
                  </a:cubicBezTo>
                  <a:cubicBezTo>
                    <a:pt x="1094" y="54"/>
                    <a:pt x="1089" y="55"/>
                    <a:pt x="1085" y="58"/>
                  </a:cubicBezTo>
                  <a:cubicBezTo>
                    <a:pt x="1081" y="62"/>
                    <a:pt x="1078" y="66"/>
                    <a:pt x="1075" y="70"/>
                  </a:cubicBezTo>
                  <a:cubicBezTo>
                    <a:pt x="1073" y="75"/>
                    <a:pt x="1071" y="80"/>
                    <a:pt x="1070" y="86"/>
                  </a:cubicBezTo>
                  <a:cubicBezTo>
                    <a:pt x="1069" y="91"/>
                    <a:pt x="1068" y="97"/>
                    <a:pt x="1068" y="101"/>
                  </a:cubicBezTo>
                  <a:cubicBezTo>
                    <a:pt x="1068" y="108"/>
                    <a:pt x="1069" y="114"/>
                    <a:pt x="1072" y="117"/>
                  </a:cubicBezTo>
                  <a:cubicBezTo>
                    <a:pt x="1075" y="121"/>
                    <a:pt x="1080" y="123"/>
                    <a:pt x="1086" y="123"/>
                  </a:cubicBezTo>
                  <a:close/>
                  <a:moveTo>
                    <a:pt x="1174" y="91"/>
                  </a:moveTo>
                  <a:cubicBezTo>
                    <a:pt x="1172" y="90"/>
                    <a:pt x="1170" y="89"/>
                    <a:pt x="1168" y="88"/>
                  </a:cubicBezTo>
                  <a:cubicBezTo>
                    <a:pt x="1166" y="87"/>
                    <a:pt x="1164" y="86"/>
                    <a:pt x="1162" y="84"/>
                  </a:cubicBezTo>
                  <a:cubicBezTo>
                    <a:pt x="1160" y="82"/>
                    <a:pt x="1159" y="80"/>
                    <a:pt x="1158" y="77"/>
                  </a:cubicBezTo>
                  <a:cubicBezTo>
                    <a:pt x="1157" y="75"/>
                    <a:pt x="1156" y="72"/>
                    <a:pt x="1156" y="68"/>
                  </a:cubicBezTo>
                  <a:cubicBezTo>
                    <a:pt x="1156" y="63"/>
                    <a:pt x="1157" y="59"/>
                    <a:pt x="1159" y="56"/>
                  </a:cubicBezTo>
                  <a:cubicBezTo>
                    <a:pt x="1161" y="52"/>
                    <a:pt x="1163" y="49"/>
                    <a:pt x="1167" y="47"/>
                  </a:cubicBezTo>
                  <a:cubicBezTo>
                    <a:pt x="1170" y="44"/>
                    <a:pt x="1174" y="42"/>
                    <a:pt x="1178" y="41"/>
                  </a:cubicBezTo>
                  <a:cubicBezTo>
                    <a:pt x="1183" y="40"/>
                    <a:pt x="1188" y="39"/>
                    <a:pt x="1194" y="39"/>
                  </a:cubicBezTo>
                  <a:cubicBezTo>
                    <a:pt x="1199" y="39"/>
                    <a:pt x="1203" y="39"/>
                    <a:pt x="1208" y="41"/>
                  </a:cubicBezTo>
                  <a:cubicBezTo>
                    <a:pt x="1212" y="42"/>
                    <a:pt x="1216" y="43"/>
                    <a:pt x="1219" y="44"/>
                  </a:cubicBezTo>
                  <a:cubicBezTo>
                    <a:pt x="1218" y="49"/>
                    <a:pt x="1216" y="54"/>
                    <a:pt x="1213" y="58"/>
                  </a:cubicBezTo>
                  <a:cubicBezTo>
                    <a:pt x="1211" y="57"/>
                    <a:pt x="1208" y="56"/>
                    <a:pt x="1205" y="55"/>
                  </a:cubicBezTo>
                  <a:cubicBezTo>
                    <a:pt x="1201" y="54"/>
                    <a:pt x="1197" y="53"/>
                    <a:pt x="1193" y="53"/>
                  </a:cubicBezTo>
                  <a:cubicBezTo>
                    <a:pt x="1188" y="53"/>
                    <a:pt x="1183" y="54"/>
                    <a:pt x="1180" y="56"/>
                  </a:cubicBezTo>
                  <a:cubicBezTo>
                    <a:pt x="1176" y="58"/>
                    <a:pt x="1175" y="61"/>
                    <a:pt x="1175" y="66"/>
                  </a:cubicBezTo>
                  <a:cubicBezTo>
                    <a:pt x="1175" y="68"/>
                    <a:pt x="1175" y="71"/>
                    <a:pt x="1177" y="73"/>
                  </a:cubicBezTo>
                  <a:cubicBezTo>
                    <a:pt x="1179" y="75"/>
                    <a:pt x="1182" y="76"/>
                    <a:pt x="1186" y="78"/>
                  </a:cubicBezTo>
                  <a:cubicBezTo>
                    <a:pt x="1190" y="80"/>
                    <a:pt x="1190" y="80"/>
                    <a:pt x="1190" y="80"/>
                  </a:cubicBezTo>
                  <a:cubicBezTo>
                    <a:pt x="1192" y="81"/>
                    <a:pt x="1195" y="82"/>
                    <a:pt x="1197" y="83"/>
                  </a:cubicBezTo>
                  <a:cubicBezTo>
                    <a:pt x="1200" y="85"/>
                    <a:pt x="1202" y="86"/>
                    <a:pt x="1204" y="88"/>
                  </a:cubicBezTo>
                  <a:cubicBezTo>
                    <a:pt x="1206" y="90"/>
                    <a:pt x="1208" y="92"/>
                    <a:pt x="1209" y="94"/>
                  </a:cubicBezTo>
                  <a:cubicBezTo>
                    <a:pt x="1210" y="97"/>
                    <a:pt x="1211" y="100"/>
                    <a:pt x="1211" y="104"/>
                  </a:cubicBezTo>
                  <a:cubicBezTo>
                    <a:pt x="1211" y="109"/>
                    <a:pt x="1210" y="114"/>
                    <a:pt x="1208" y="119"/>
                  </a:cubicBezTo>
                  <a:cubicBezTo>
                    <a:pt x="1205" y="123"/>
                    <a:pt x="1202" y="126"/>
                    <a:pt x="1198" y="129"/>
                  </a:cubicBezTo>
                  <a:cubicBezTo>
                    <a:pt x="1195" y="132"/>
                    <a:pt x="1190" y="134"/>
                    <a:pt x="1185" y="135"/>
                  </a:cubicBezTo>
                  <a:cubicBezTo>
                    <a:pt x="1180" y="137"/>
                    <a:pt x="1175" y="137"/>
                    <a:pt x="1169" y="137"/>
                  </a:cubicBezTo>
                  <a:cubicBezTo>
                    <a:pt x="1164" y="137"/>
                    <a:pt x="1159" y="137"/>
                    <a:pt x="1154" y="136"/>
                  </a:cubicBezTo>
                  <a:cubicBezTo>
                    <a:pt x="1150" y="135"/>
                    <a:pt x="1146" y="134"/>
                    <a:pt x="1143" y="133"/>
                  </a:cubicBezTo>
                  <a:cubicBezTo>
                    <a:pt x="1143" y="130"/>
                    <a:pt x="1143" y="127"/>
                    <a:pt x="1144" y="125"/>
                  </a:cubicBezTo>
                  <a:cubicBezTo>
                    <a:pt x="1145" y="123"/>
                    <a:pt x="1146" y="120"/>
                    <a:pt x="1147" y="118"/>
                  </a:cubicBezTo>
                  <a:cubicBezTo>
                    <a:pt x="1150" y="119"/>
                    <a:pt x="1154" y="120"/>
                    <a:pt x="1158" y="121"/>
                  </a:cubicBezTo>
                  <a:cubicBezTo>
                    <a:pt x="1163" y="122"/>
                    <a:pt x="1167" y="122"/>
                    <a:pt x="1170" y="122"/>
                  </a:cubicBezTo>
                  <a:cubicBezTo>
                    <a:pt x="1173" y="122"/>
                    <a:pt x="1176" y="122"/>
                    <a:pt x="1179" y="122"/>
                  </a:cubicBezTo>
                  <a:cubicBezTo>
                    <a:pt x="1181" y="121"/>
                    <a:pt x="1184" y="120"/>
                    <a:pt x="1186" y="119"/>
                  </a:cubicBezTo>
                  <a:cubicBezTo>
                    <a:pt x="1188" y="118"/>
                    <a:pt x="1189" y="116"/>
                    <a:pt x="1190" y="114"/>
                  </a:cubicBezTo>
                  <a:cubicBezTo>
                    <a:pt x="1192" y="112"/>
                    <a:pt x="1192" y="110"/>
                    <a:pt x="1192" y="107"/>
                  </a:cubicBezTo>
                  <a:cubicBezTo>
                    <a:pt x="1192" y="103"/>
                    <a:pt x="1191" y="100"/>
                    <a:pt x="1189" y="99"/>
                  </a:cubicBezTo>
                  <a:cubicBezTo>
                    <a:pt x="1187" y="97"/>
                    <a:pt x="1184" y="95"/>
                    <a:pt x="1180" y="93"/>
                  </a:cubicBezTo>
                  <a:lnTo>
                    <a:pt x="1174" y="91"/>
                  </a:lnTo>
                  <a:close/>
                  <a:moveTo>
                    <a:pt x="1253" y="91"/>
                  </a:moveTo>
                  <a:cubicBezTo>
                    <a:pt x="1251" y="90"/>
                    <a:pt x="1249" y="89"/>
                    <a:pt x="1247" y="88"/>
                  </a:cubicBezTo>
                  <a:cubicBezTo>
                    <a:pt x="1245" y="87"/>
                    <a:pt x="1243" y="86"/>
                    <a:pt x="1242" y="84"/>
                  </a:cubicBezTo>
                  <a:cubicBezTo>
                    <a:pt x="1240" y="82"/>
                    <a:pt x="1238" y="80"/>
                    <a:pt x="1237" y="77"/>
                  </a:cubicBezTo>
                  <a:cubicBezTo>
                    <a:pt x="1236" y="75"/>
                    <a:pt x="1236" y="72"/>
                    <a:pt x="1236" y="68"/>
                  </a:cubicBezTo>
                  <a:cubicBezTo>
                    <a:pt x="1236" y="63"/>
                    <a:pt x="1236" y="59"/>
                    <a:pt x="1238" y="56"/>
                  </a:cubicBezTo>
                  <a:cubicBezTo>
                    <a:pt x="1240" y="52"/>
                    <a:pt x="1243" y="49"/>
                    <a:pt x="1246" y="47"/>
                  </a:cubicBezTo>
                  <a:cubicBezTo>
                    <a:pt x="1249" y="44"/>
                    <a:pt x="1253" y="42"/>
                    <a:pt x="1258" y="41"/>
                  </a:cubicBezTo>
                  <a:cubicBezTo>
                    <a:pt x="1262" y="40"/>
                    <a:pt x="1267" y="39"/>
                    <a:pt x="1273" y="39"/>
                  </a:cubicBezTo>
                  <a:cubicBezTo>
                    <a:pt x="1278" y="39"/>
                    <a:pt x="1283" y="39"/>
                    <a:pt x="1287" y="41"/>
                  </a:cubicBezTo>
                  <a:cubicBezTo>
                    <a:pt x="1292" y="42"/>
                    <a:pt x="1295" y="43"/>
                    <a:pt x="1298" y="44"/>
                  </a:cubicBezTo>
                  <a:cubicBezTo>
                    <a:pt x="1297" y="49"/>
                    <a:pt x="1295" y="54"/>
                    <a:pt x="1293" y="58"/>
                  </a:cubicBezTo>
                  <a:cubicBezTo>
                    <a:pt x="1291" y="57"/>
                    <a:pt x="1288" y="56"/>
                    <a:pt x="1284" y="55"/>
                  </a:cubicBezTo>
                  <a:cubicBezTo>
                    <a:pt x="1280" y="54"/>
                    <a:pt x="1276" y="53"/>
                    <a:pt x="1272" y="53"/>
                  </a:cubicBezTo>
                  <a:cubicBezTo>
                    <a:pt x="1267" y="53"/>
                    <a:pt x="1263" y="54"/>
                    <a:pt x="1259" y="56"/>
                  </a:cubicBezTo>
                  <a:cubicBezTo>
                    <a:pt x="1256" y="58"/>
                    <a:pt x="1254" y="61"/>
                    <a:pt x="1254" y="66"/>
                  </a:cubicBezTo>
                  <a:cubicBezTo>
                    <a:pt x="1254" y="68"/>
                    <a:pt x="1255" y="71"/>
                    <a:pt x="1257" y="73"/>
                  </a:cubicBezTo>
                  <a:cubicBezTo>
                    <a:pt x="1258" y="75"/>
                    <a:pt x="1261" y="76"/>
                    <a:pt x="1265" y="78"/>
                  </a:cubicBezTo>
                  <a:cubicBezTo>
                    <a:pt x="1269" y="80"/>
                    <a:pt x="1269" y="80"/>
                    <a:pt x="1269" y="80"/>
                  </a:cubicBezTo>
                  <a:cubicBezTo>
                    <a:pt x="1272" y="81"/>
                    <a:pt x="1274" y="82"/>
                    <a:pt x="1277" y="83"/>
                  </a:cubicBezTo>
                  <a:cubicBezTo>
                    <a:pt x="1279" y="85"/>
                    <a:pt x="1281" y="86"/>
                    <a:pt x="1283" y="88"/>
                  </a:cubicBezTo>
                  <a:cubicBezTo>
                    <a:pt x="1285" y="90"/>
                    <a:pt x="1287" y="92"/>
                    <a:pt x="1288" y="94"/>
                  </a:cubicBezTo>
                  <a:cubicBezTo>
                    <a:pt x="1290" y="97"/>
                    <a:pt x="1290" y="100"/>
                    <a:pt x="1290" y="104"/>
                  </a:cubicBezTo>
                  <a:cubicBezTo>
                    <a:pt x="1290" y="109"/>
                    <a:pt x="1289" y="114"/>
                    <a:pt x="1287" y="119"/>
                  </a:cubicBezTo>
                  <a:cubicBezTo>
                    <a:pt x="1285" y="123"/>
                    <a:pt x="1282" y="126"/>
                    <a:pt x="1278" y="129"/>
                  </a:cubicBezTo>
                  <a:cubicBezTo>
                    <a:pt x="1274" y="132"/>
                    <a:pt x="1270" y="134"/>
                    <a:pt x="1265" y="135"/>
                  </a:cubicBezTo>
                  <a:cubicBezTo>
                    <a:pt x="1259" y="137"/>
                    <a:pt x="1254" y="137"/>
                    <a:pt x="1248" y="137"/>
                  </a:cubicBezTo>
                  <a:cubicBezTo>
                    <a:pt x="1243" y="137"/>
                    <a:pt x="1238" y="137"/>
                    <a:pt x="1234" y="136"/>
                  </a:cubicBezTo>
                  <a:cubicBezTo>
                    <a:pt x="1229" y="135"/>
                    <a:pt x="1225" y="134"/>
                    <a:pt x="1222" y="133"/>
                  </a:cubicBezTo>
                  <a:cubicBezTo>
                    <a:pt x="1222" y="130"/>
                    <a:pt x="1223" y="127"/>
                    <a:pt x="1224" y="125"/>
                  </a:cubicBezTo>
                  <a:cubicBezTo>
                    <a:pt x="1224" y="123"/>
                    <a:pt x="1225" y="120"/>
                    <a:pt x="1227" y="118"/>
                  </a:cubicBezTo>
                  <a:cubicBezTo>
                    <a:pt x="1230" y="119"/>
                    <a:pt x="1233" y="120"/>
                    <a:pt x="1238" y="121"/>
                  </a:cubicBezTo>
                  <a:cubicBezTo>
                    <a:pt x="1242" y="122"/>
                    <a:pt x="1246" y="122"/>
                    <a:pt x="1250" y="122"/>
                  </a:cubicBezTo>
                  <a:cubicBezTo>
                    <a:pt x="1253" y="122"/>
                    <a:pt x="1256" y="122"/>
                    <a:pt x="1258" y="122"/>
                  </a:cubicBezTo>
                  <a:cubicBezTo>
                    <a:pt x="1261" y="121"/>
                    <a:pt x="1263" y="120"/>
                    <a:pt x="1265" y="119"/>
                  </a:cubicBezTo>
                  <a:cubicBezTo>
                    <a:pt x="1267" y="118"/>
                    <a:pt x="1269" y="116"/>
                    <a:pt x="1270" y="114"/>
                  </a:cubicBezTo>
                  <a:cubicBezTo>
                    <a:pt x="1271" y="112"/>
                    <a:pt x="1272" y="110"/>
                    <a:pt x="1272" y="107"/>
                  </a:cubicBezTo>
                  <a:cubicBezTo>
                    <a:pt x="1272" y="103"/>
                    <a:pt x="1271" y="100"/>
                    <a:pt x="1268" y="99"/>
                  </a:cubicBezTo>
                  <a:cubicBezTo>
                    <a:pt x="1266" y="97"/>
                    <a:pt x="1263" y="95"/>
                    <a:pt x="1259" y="93"/>
                  </a:cubicBezTo>
                  <a:lnTo>
                    <a:pt x="1253" y="91"/>
                  </a:lnTo>
                  <a:close/>
                  <a:moveTo>
                    <a:pt x="1326" y="56"/>
                  </a:moveTo>
                  <a:cubicBezTo>
                    <a:pt x="1315" y="56"/>
                    <a:pt x="1315" y="56"/>
                    <a:pt x="1315" y="56"/>
                  </a:cubicBezTo>
                  <a:cubicBezTo>
                    <a:pt x="1315" y="53"/>
                    <a:pt x="1315" y="51"/>
                    <a:pt x="1315" y="48"/>
                  </a:cubicBezTo>
                  <a:cubicBezTo>
                    <a:pt x="1316" y="46"/>
                    <a:pt x="1316" y="44"/>
                    <a:pt x="1317" y="41"/>
                  </a:cubicBezTo>
                  <a:cubicBezTo>
                    <a:pt x="1347" y="41"/>
                    <a:pt x="1347" y="41"/>
                    <a:pt x="1347" y="41"/>
                  </a:cubicBezTo>
                  <a:cubicBezTo>
                    <a:pt x="1330" y="135"/>
                    <a:pt x="1330" y="135"/>
                    <a:pt x="1330" y="135"/>
                  </a:cubicBezTo>
                  <a:cubicBezTo>
                    <a:pt x="1329" y="135"/>
                    <a:pt x="1327" y="135"/>
                    <a:pt x="1326" y="135"/>
                  </a:cubicBezTo>
                  <a:cubicBezTo>
                    <a:pt x="1324" y="136"/>
                    <a:pt x="1322" y="136"/>
                    <a:pt x="1321" y="136"/>
                  </a:cubicBezTo>
                  <a:cubicBezTo>
                    <a:pt x="1320" y="136"/>
                    <a:pt x="1318" y="136"/>
                    <a:pt x="1317" y="135"/>
                  </a:cubicBezTo>
                  <a:cubicBezTo>
                    <a:pt x="1315" y="135"/>
                    <a:pt x="1314" y="135"/>
                    <a:pt x="1312" y="135"/>
                  </a:cubicBezTo>
                  <a:lnTo>
                    <a:pt x="1326" y="56"/>
                  </a:lnTo>
                  <a:close/>
                  <a:moveTo>
                    <a:pt x="1326" y="22"/>
                  </a:moveTo>
                  <a:cubicBezTo>
                    <a:pt x="1326" y="18"/>
                    <a:pt x="1326" y="15"/>
                    <a:pt x="1327" y="12"/>
                  </a:cubicBezTo>
                  <a:cubicBezTo>
                    <a:pt x="1328" y="8"/>
                    <a:pt x="1328" y="5"/>
                    <a:pt x="1329" y="2"/>
                  </a:cubicBezTo>
                  <a:cubicBezTo>
                    <a:pt x="1331" y="2"/>
                    <a:pt x="1333" y="1"/>
                    <a:pt x="1335" y="1"/>
                  </a:cubicBezTo>
                  <a:cubicBezTo>
                    <a:pt x="1337" y="1"/>
                    <a:pt x="1339" y="1"/>
                    <a:pt x="1340" y="1"/>
                  </a:cubicBezTo>
                  <a:cubicBezTo>
                    <a:pt x="1342" y="1"/>
                    <a:pt x="1343" y="1"/>
                    <a:pt x="1345" y="1"/>
                  </a:cubicBezTo>
                  <a:cubicBezTo>
                    <a:pt x="1347" y="1"/>
                    <a:pt x="1349" y="2"/>
                    <a:pt x="1350" y="2"/>
                  </a:cubicBezTo>
                  <a:cubicBezTo>
                    <a:pt x="1350" y="5"/>
                    <a:pt x="1350" y="9"/>
                    <a:pt x="1349" y="12"/>
                  </a:cubicBezTo>
                  <a:cubicBezTo>
                    <a:pt x="1349" y="15"/>
                    <a:pt x="1348" y="19"/>
                    <a:pt x="1347" y="22"/>
                  </a:cubicBezTo>
                  <a:cubicBezTo>
                    <a:pt x="1345" y="22"/>
                    <a:pt x="1343" y="22"/>
                    <a:pt x="1341" y="22"/>
                  </a:cubicBezTo>
                  <a:cubicBezTo>
                    <a:pt x="1339" y="22"/>
                    <a:pt x="1338" y="22"/>
                    <a:pt x="1336" y="22"/>
                  </a:cubicBezTo>
                  <a:cubicBezTo>
                    <a:pt x="1335" y="22"/>
                    <a:pt x="1333" y="22"/>
                    <a:pt x="1331" y="22"/>
                  </a:cubicBezTo>
                  <a:cubicBezTo>
                    <a:pt x="1329" y="22"/>
                    <a:pt x="1328" y="22"/>
                    <a:pt x="1326" y="22"/>
                  </a:cubicBezTo>
                  <a:close/>
                  <a:moveTo>
                    <a:pt x="1378" y="38"/>
                  </a:moveTo>
                  <a:cubicBezTo>
                    <a:pt x="1379" y="32"/>
                    <a:pt x="1380" y="26"/>
                    <a:pt x="1380" y="21"/>
                  </a:cubicBezTo>
                  <a:cubicBezTo>
                    <a:pt x="1381" y="16"/>
                    <a:pt x="1381" y="11"/>
                    <a:pt x="1381" y="8"/>
                  </a:cubicBezTo>
                  <a:cubicBezTo>
                    <a:pt x="1381" y="6"/>
                    <a:pt x="1381" y="5"/>
                    <a:pt x="1381" y="4"/>
                  </a:cubicBezTo>
                  <a:cubicBezTo>
                    <a:pt x="1381" y="3"/>
                    <a:pt x="1381" y="2"/>
                    <a:pt x="1381" y="1"/>
                  </a:cubicBezTo>
                  <a:cubicBezTo>
                    <a:pt x="1383" y="1"/>
                    <a:pt x="1384" y="0"/>
                    <a:pt x="1386" y="0"/>
                  </a:cubicBezTo>
                  <a:cubicBezTo>
                    <a:pt x="1388" y="0"/>
                    <a:pt x="1390" y="0"/>
                    <a:pt x="1391" y="0"/>
                  </a:cubicBezTo>
                  <a:cubicBezTo>
                    <a:pt x="1392" y="0"/>
                    <a:pt x="1394" y="0"/>
                    <a:pt x="1395" y="0"/>
                  </a:cubicBezTo>
                  <a:cubicBezTo>
                    <a:pt x="1397" y="0"/>
                    <a:pt x="1398" y="0"/>
                    <a:pt x="1399" y="1"/>
                  </a:cubicBezTo>
                  <a:cubicBezTo>
                    <a:pt x="1400" y="2"/>
                    <a:pt x="1400" y="3"/>
                    <a:pt x="1400" y="4"/>
                  </a:cubicBezTo>
                  <a:cubicBezTo>
                    <a:pt x="1400" y="5"/>
                    <a:pt x="1400" y="6"/>
                    <a:pt x="1400" y="7"/>
                  </a:cubicBezTo>
                  <a:cubicBezTo>
                    <a:pt x="1400" y="10"/>
                    <a:pt x="1400" y="14"/>
                    <a:pt x="1399" y="18"/>
                  </a:cubicBezTo>
                  <a:cubicBezTo>
                    <a:pt x="1398" y="23"/>
                    <a:pt x="1398" y="27"/>
                    <a:pt x="1397" y="31"/>
                  </a:cubicBezTo>
                  <a:cubicBezTo>
                    <a:pt x="1393" y="55"/>
                    <a:pt x="1393" y="55"/>
                    <a:pt x="1393" y="55"/>
                  </a:cubicBezTo>
                  <a:cubicBezTo>
                    <a:pt x="1394" y="53"/>
                    <a:pt x="1396" y="51"/>
                    <a:pt x="1398" y="49"/>
                  </a:cubicBezTo>
                  <a:cubicBezTo>
                    <a:pt x="1400" y="47"/>
                    <a:pt x="1402" y="45"/>
                    <a:pt x="1404" y="44"/>
                  </a:cubicBezTo>
                  <a:cubicBezTo>
                    <a:pt x="1407" y="42"/>
                    <a:pt x="1410" y="41"/>
                    <a:pt x="1413" y="40"/>
                  </a:cubicBezTo>
                  <a:cubicBezTo>
                    <a:pt x="1416" y="39"/>
                    <a:pt x="1419" y="39"/>
                    <a:pt x="1423" y="39"/>
                  </a:cubicBezTo>
                  <a:cubicBezTo>
                    <a:pt x="1431" y="39"/>
                    <a:pt x="1438" y="42"/>
                    <a:pt x="1443" y="48"/>
                  </a:cubicBezTo>
                  <a:cubicBezTo>
                    <a:pt x="1448" y="54"/>
                    <a:pt x="1450" y="62"/>
                    <a:pt x="1450" y="73"/>
                  </a:cubicBezTo>
                  <a:cubicBezTo>
                    <a:pt x="1450" y="81"/>
                    <a:pt x="1449" y="90"/>
                    <a:pt x="1446" y="97"/>
                  </a:cubicBezTo>
                  <a:cubicBezTo>
                    <a:pt x="1444" y="105"/>
                    <a:pt x="1440" y="112"/>
                    <a:pt x="1435" y="118"/>
                  </a:cubicBezTo>
                  <a:cubicBezTo>
                    <a:pt x="1429" y="124"/>
                    <a:pt x="1423" y="129"/>
                    <a:pt x="1415" y="132"/>
                  </a:cubicBezTo>
                  <a:cubicBezTo>
                    <a:pt x="1407" y="135"/>
                    <a:pt x="1397" y="137"/>
                    <a:pt x="1386" y="137"/>
                  </a:cubicBezTo>
                  <a:cubicBezTo>
                    <a:pt x="1382" y="137"/>
                    <a:pt x="1377" y="137"/>
                    <a:pt x="1373" y="136"/>
                  </a:cubicBezTo>
                  <a:cubicBezTo>
                    <a:pt x="1368" y="135"/>
                    <a:pt x="1364" y="134"/>
                    <a:pt x="1361" y="133"/>
                  </a:cubicBezTo>
                  <a:lnTo>
                    <a:pt x="1378" y="38"/>
                  </a:lnTo>
                  <a:close/>
                  <a:moveTo>
                    <a:pt x="1381" y="121"/>
                  </a:moveTo>
                  <a:cubicBezTo>
                    <a:pt x="1382" y="121"/>
                    <a:pt x="1384" y="121"/>
                    <a:pt x="1386" y="122"/>
                  </a:cubicBezTo>
                  <a:cubicBezTo>
                    <a:pt x="1388" y="122"/>
                    <a:pt x="1390" y="122"/>
                    <a:pt x="1392" y="122"/>
                  </a:cubicBezTo>
                  <a:cubicBezTo>
                    <a:pt x="1397" y="122"/>
                    <a:pt x="1402" y="121"/>
                    <a:pt x="1407" y="119"/>
                  </a:cubicBezTo>
                  <a:cubicBezTo>
                    <a:pt x="1412" y="116"/>
                    <a:pt x="1416" y="113"/>
                    <a:pt x="1420" y="109"/>
                  </a:cubicBezTo>
                  <a:cubicBezTo>
                    <a:pt x="1423" y="105"/>
                    <a:pt x="1426" y="100"/>
                    <a:pt x="1428" y="94"/>
                  </a:cubicBezTo>
                  <a:cubicBezTo>
                    <a:pt x="1430" y="89"/>
                    <a:pt x="1431" y="83"/>
                    <a:pt x="1431" y="76"/>
                  </a:cubicBezTo>
                  <a:cubicBezTo>
                    <a:pt x="1431" y="69"/>
                    <a:pt x="1430" y="64"/>
                    <a:pt x="1427" y="60"/>
                  </a:cubicBezTo>
                  <a:cubicBezTo>
                    <a:pt x="1424" y="57"/>
                    <a:pt x="1420" y="55"/>
                    <a:pt x="1415" y="55"/>
                  </a:cubicBezTo>
                  <a:cubicBezTo>
                    <a:pt x="1411" y="55"/>
                    <a:pt x="1408" y="55"/>
                    <a:pt x="1405" y="57"/>
                  </a:cubicBezTo>
                  <a:cubicBezTo>
                    <a:pt x="1403" y="58"/>
                    <a:pt x="1400" y="60"/>
                    <a:pt x="1397" y="63"/>
                  </a:cubicBezTo>
                  <a:cubicBezTo>
                    <a:pt x="1395" y="66"/>
                    <a:pt x="1393" y="70"/>
                    <a:pt x="1391" y="75"/>
                  </a:cubicBezTo>
                  <a:cubicBezTo>
                    <a:pt x="1389" y="79"/>
                    <a:pt x="1387" y="85"/>
                    <a:pt x="1386" y="92"/>
                  </a:cubicBezTo>
                  <a:lnTo>
                    <a:pt x="1381" y="121"/>
                  </a:lnTo>
                  <a:close/>
                  <a:moveTo>
                    <a:pt x="1477" y="39"/>
                  </a:moveTo>
                  <a:cubicBezTo>
                    <a:pt x="1479" y="32"/>
                    <a:pt x="1480" y="26"/>
                    <a:pt x="1480" y="21"/>
                  </a:cubicBezTo>
                  <a:cubicBezTo>
                    <a:pt x="1481" y="16"/>
                    <a:pt x="1481" y="11"/>
                    <a:pt x="1481" y="8"/>
                  </a:cubicBezTo>
                  <a:cubicBezTo>
                    <a:pt x="1481" y="6"/>
                    <a:pt x="1481" y="5"/>
                    <a:pt x="1481" y="4"/>
                  </a:cubicBezTo>
                  <a:cubicBezTo>
                    <a:pt x="1481" y="3"/>
                    <a:pt x="1481" y="2"/>
                    <a:pt x="1481" y="1"/>
                  </a:cubicBezTo>
                  <a:cubicBezTo>
                    <a:pt x="1483" y="1"/>
                    <a:pt x="1484" y="0"/>
                    <a:pt x="1486" y="0"/>
                  </a:cubicBezTo>
                  <a:cubicBezTo>
                    <a:pt x="1488" y="0"/>
                    <a:pt x="1490" y="0"/>
                    <a:pt x="1491" y="0"/>
                  </a:cubicBezTo>
                  <a:cubicBezTo>
                    <a:pt x="1492" y="0"/>
                    <a:pt x="1494" y="0"/>
                    <a:pt x="1495" y="0"/>
                  </a:cubicBezTo>
                  <a:cubicBezTo>
                    <a:pt x="1497" y="0"/>
                    <a:pt x="1498" y="1"/>
                    <a:pt x="1499" y="1"/>
                  </a:cubicBezTo>
                  <a:cubicBezTo>
                    <a:pt x="1500" y="2"/>
                    <a:pt x="1500" y="3"/>
                    <a:pt x="1500" y="4"/>
                  </a:cubicBezTo>
                  <a:cubicBezTo>
                    <a:pt x="1500" y="5"/>
                    <a:pt x="1500" y="6"/>
                    <a:pt x="1500" y="8"/>
                  </a:cubicBezTo>
                  <a:cubicBezTo>
                    <a:pt x="1500" y="9"/>
                    <a:pt x="1500" y="11"/>
                    <a:pt x="1500" y="12"/>
                  </a:cubicBezTo>
                  <a:cubicBezTo>
                    <a:pt x="1499" y="14"/>
                    <a:pt x="1499" y="16"/>
                    <a:pt x="1499" y="18"/>
                  </a:cubicBezTo>
                  <a:cubicBezTo>
                    <a:pt x="1499" y="20"/>
                    <a:pt x="1498" y="23"/>
                    <a:pt x="1498" y="25"/>
                  </a:cubicBezTo>
                  <a:cubicBezTo>
                    <a:pt x="1498" y="27"/>
                    <a:pt x="1497" y="29"/>
                    <a:pt x="1497" y="31"/>
                  </a:cubicBezTo>
                  <a:cubicBezTo>
                    <a:pt x="1483" y="108"/>
                    <a:pt x="1483" y="108"/>
                    <a:pt x="1483" y="108"/>
                  </a:cubicBezTo>
                  <a:cubicBezTo>
                    <a:pt x="1482" y="110"/>
                    <a:pt x="1482" y="112"/>
                    <a:pt x="1482" y="113"/>
                  </a:cubicBezTo>
                  <a:cubicBezTo>
                    <a:pt x="1482" y="115"/>
                    <a:pt x="1482" y="117"/>
                    <a:pt x="1483" y="118"/>
                  </a:cubicBezTo>
                  <a:cubicBezTo>
                    <a:pt x="1483" y="119"/>
                    <a:pt x="1484" y="120"/>
                    <a:pt x="1485" y="120"/>
                  </a:cubicBezTo>
                  <a:cubicBezTo>
                    <a:pt x="1486" y="121"/>
                    <a:pt x="1487" y="121"/>
                    <a:pt x="1488" y="122"/>
                  </a:cubicBezTo>
                  <a:cubicBezTo>
                    <a:pt x="1489" y="122"/>
                    <a:pt x="1490" y="122"/>
                    <a:pt x="1491" y="122"/>
                  </a:cubicBezTo>
                  <a:cubicBezTo>
                    <a:pt x="1492" y="122"/>
                    <a:pt x="1493" y="122"/>
                    <a:pt x="1495" y="121"/>
                  </a:cubicBezTo>
                  <a:cubicBezTo>
                    <a:pt x="1496" y="121"/>
                    <a:pt x="1497" y="121"/>
                    <a:pt x="1498" y="121"/>
                  </a:cubicBezTo>
                  <a:cubicBezTo>
                    <a:pt x="1499" y="124"/>
                    <a:pt x="1500" y="128"/>
                    <a:pt x="1500" y="132"/>
                  </a:cubicBezTo>
                  <a:cubicBezTo>
                    <a:pt x="1500" y="132"/>
                    <a:pt x="1500" y="133"/>
                    <a:pt x="1500" y="133"/>
                  </a:cubicBezTo>
                  <a:cubicBezTo>
                    <a:pt x="1500" y="134"/>
                    <a:pt x="1500" y="134"/>
                    <a:pt x="1500" y="134"/>
                  </a:cubicBezTo>
                  <a:cubicBezTo>
                    <a:pt x="1498" y="135"/>
                    <a:pt x="1496" y="136"/>
                    <a:pt x="1493" y="136"/>
                  </a:cubicBezTo>
                  <a:cubicBezTo>
                    <a:pt x="1490" y="136"/>
                    <a:pt x="1488" y="136"/>
                    <a:pt x="1485" y="136"/>
                  </a:cubicBezTo>
                  <a:cubicBezTo>
                    <a:pt x="1482" y="136"/>
                    <a:pt x="1479" y="136"/>
                    <a:pt x="1476" y="135"/>
                  </a:cubicBezTo>
                  <a:cubicBezTo>
                    <a:pt x="1474" y="135"/>
                    <a:pt x="1472" y="134"/>
                    <a:pt x="1470" y="132"/>
                  </a:cubicBezTo>
                  <a:cubicBezTo>
                    <a:pt x="1468" y="131"/>
                    <a:pt x="1466" y="128"/>
                    <a:pt x="1465" y="126"/>
                  </a:cubicBezTo>
                  <a:cubicBezTo>
                    <a:pt x="1464" y="123"/>
                    <a:pt x="1464" y="120"/>
                    <a:pt x="1464" y="116"/>
                  </a:cubicBezTo>
                  <a:cubicBezTo>
                    <a:pt x="1464" y="114"/>
                    <a:pt x="1464" y="111"/>
                    <a:pt x="1464" y="109"/>
                  </a:cubicBezTo>
                  <a:cubicBezTo>
                    <a:pt x="1465" y="106"/>
                    <a:pt x="1465" y="104"/>
                    <a:pt x="1466" y="101"/>
                  </a:cubicBezTo>
                  <a:lnTo>
                    <a:pt x="1477" y="39"/>
                  </a:lnTo>
                  <a:close/>
                  <a:moveTo>
                    <a:pt x="1532" y="98"/>
                  </a:moveTo>
                  <a:cubicBezTo>
                    <a:pt x="1533" y="106"/>
                    <a:pt x="1535" y="112"/>
                    <a:pt x="1538" y="116"/>
                  </a:cubicBezTo>
                  <a:cubicBezTo>
                    <a:pt x="1542" y="120"/>
                    <a:pt x="1548" y="122"/>
                    <a:pt x="1556" y="122"/>
                  </a:cubicBezTo>
                  <a:cubicBezTo>
                    <a:pt x="1561" y="122"/>
                    <a:pt x="1566" y="122"/>
                    <a:pt x="1570" y="121"/>
                  </a:cubicBezTo>
                  <a:cubicBezTo>
                    <a:pt x="1574" y="120"/>
                    <a:pt x="1578" y="118"/>
                    <a:pt x="1582" y="117"/>
                  </a:cubicBezTo>
                  <a:cubicBezTo>
                    <a:pt x="1583" y="119"/>
                    <a:pt x="1584" y="121"/>
                    <a:pt x="1584" y="124"/>
                  </a:cubicBezTo>
                  <a:cubicBezTo>
                    <a:pt x="1585" y="126"/>
                    <a:pt x="1585" y="129"/>
                    <a:pt x="1585" y="131"/>
                  </a:cubicBezTo>
                  <a:cubicBezTo>
                    <a:pt x="1583" y="132"/>
                    <a:pt x="1581" y="133"/>
                    <a:pt x="1578" y="134"/>
                  </a:cubicBezTo>
                  <a:cubicBezTo>
                    <a:pt x="1576" y="134"/>
                    <a:pt x="1573" y="135"/>
                    <a:pt x="1570" y="135"/>
                  </a:cubicBezTo>
                  <a:cubicBezTo>
                    <a:pt x="1567" y="136"/>
                    <a:pt x="1564" y="136"/>
                    <a:pt x="1561" y="137"/>
                  </a:cubicBezTo>
                  <a:cubicBezTo>
                    <a:pt x="1558" y="137"/>
                    <a:pt x="1556" y="137"/>
                    <a:pt x="1553" y="137"/>
                  </a:cubicBezTo>
                  <a:cubicBezTo>
                    <a:pt x="1546" y="137"/>
                    <a:pt x="1540" y="136"/>
                    <a:pt x="1535" y="134"/>
                  </a:cubicBezTo>
                  <a:cubicBezTo>
                    <a:pt x="1530" y="132"/>
                    <a:pt x="1526" y="130"/>
                    <a:pt x="1523" y="127"/>
                  </a:cubicBezTo>
                  <a:cubicBezTo>
                    <a:pt x="1520" y="123"/>
                    <a:pt x="1518" y="119"/>
                    <a:pt x="1516" y="115"/>
                  </a:cubicBezTo>
                  <a:cubicBezTo>
                    <a:pt x="1515" y="110"/>
                    <a:pt x="1514" y="105"/>
                    <a:pt x="1514" y="100"/>
                  </a:cubicBezTo>
                  <a:cubicBezTo>
                    <a:pt x="1514" y="92"/>
                    <a:pt x="1515" y="85"/>
                    <a:pt x="1518" y="78"/>
                  </a:cubicBezTo>
                  <a:cubicBezTo>
                    <a:pt x="1520" y="70"/>
                    <a:pt x="1524" y="64"/>
                    <a:pt x="1529" y="58"/>
                  </a:cubicBezTo>
                  <a:cubicBezTo>
                    <a:pt x="1533" y="52"/>
                    <a:pt x="1539" y="48"/>
                    <a:pt x="1545" y="44"/>
                  </a:cubicBezTo>
                  <a:cubicBezTo>
                    <a:pt x="1552" y="41"/>
                    <a:pt x="1559" y="39"/>
                    <a:pt x="1567" y="39"/>
                  </a:cubicBezTo>
                  <a:cubicBezTo>
                    <a:pt x="1575" y="39"/>
                    <a:pt x="1582" y="41"/>
                    <a:pt x="1586" y="45"/>
                  </a:cubicBezTo>
                  <a:cubicBezTo>
                    <a:pt x="1591" y="49"/>
                    <a:pt x="1594" y="54"/>
                    <a:pt x="1594" y="61"/>
                  </a:cubicBezTo>
                  <a:cubicBezTo>
                    <a:pt x="1594" y="66"/>
                    <a:pt x="1592" y="71"/>
                    <a:pt x="1590" y="75"/>
                  </a:cubicBezTo>
                  <a:cubicBezTo>
                    <a:pt x="1587" y="79"/>
                    <a:pt x="1583" y="82"/>
                    <a:pt x="1579" y="85"/>
                  </a:cubicBezTo>
                  <a:cubicBezTo>
                    <a:pt x="1574" y="88"/>
                    <a:pt x="1569" y="90"/>
                    <a:pt x="1562" y="92"/>
                  </a:cubicBezTo>
                  <a:cubicBezTo>
                    <a:pt x="1556" y="94"/>
                    <a:pt x="1549" y="95"/>
                    <a:pt x="1542" y="96"/>
                  </a:cubicBezTo>
                  <a:lnTo>
                    <a:pt x="1532" y="98"/>
                  </a:lnTo>
                  <a:close/>
                  <a:moveTo>
                    <a:pt x="1544" y="82"/>
                  </a:moveTo>
                  <a:cubicBezTo>
                    <a:pt x="1550" y="81"/>
                    <a:pt x="1555" y="80"/>
                    <a:pt x="1559" y="79"/>
                  </a:cubicBezTo>
                  <a:cubicBezTo>
                    <a:pt x="1563" y="77"/>
                    <a:pt x="1567" y="76"/>
                    <a:pt x="1569" y="74"/>
                  </a:cubicBezTo>
                  <a:cubicBezTo>
                    <a:pt x="1571" y="72"/>
                    <a:pt x="1573" y="71"/>
                    <a:pt x="1574" y="69"/>
                  </a:cubicBezTo>
                  <a:cubicBezTo>
                    <a:pt x="1575" y="67"/>
                    <a:pt x="1576" y="65"/>
                    <a:pt x="1576" y="63"/>
                  </a:cubicBezTo>
                  <a:cubicBezTo>
                    <a:pt x="1576" y="60"/>
                    <a:pt x="1575" y="58"/>
                    <a:pt x="1573" y="56"/>
                  </a:cubicBezTo>
                  <a:cubicBezTo>
                    <a:pt x="1571" y="54"/>
                    <a:pt x="1568" y="53"/>
                    <a:pt x="1564" y="53"/>
                  </a:cubicBezTo>
                  <a:cubicBezTo>
                    <a:pt x="1560" y="53"/>
                    <a:pt x="1557" y="54"/>
                    <a:pt x="1553" y="56"/>
                  </a:cubicBezTo>
                  <a:cubicBezTo>
                    <a:pt x="1550" y="58"/>
                    <a:pt x="1547" y="60"/>
                    <a:pt x="1545" y="63"/>
                  </a:cubicBezTo>
                  <a:cubicBezTo>
                    <a:pt x="1542" y="66"/>
                    <a:pt x="1540" y="69"/>
                    <a:pt x="1538" y="73"/>
                  </a:cubicBezTo>
                  <a:cubicBezTo>
                    <a:pt x="1536" y="76"/>
                    <a:pt x="1535" y="80"/>
                    <a:pt x="1534" y="84"/>
                  </a:cubicBezTo>
                  <a:lnTo>
                    <a:pt x="1544"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04">
                <a:solidFill>
                  <a:srgbClr val="4D4F53"/>
                </a:solidFill>
                <a:ea typeface="Arial" charset="0"/>
                <a:cs typeface="Arial" charset="0"/>
              </a:endParaRPr>
            </a:p>
          </p:txBody>
        </p:sp>
      </p:grpSp>
      <p:sp>
        <p:nvSpPr>
          <p:cNvPr id="3" name="Text Placeholder 2"/>
          <p:cNvSpPr>
            <a:spLocks noGrp="1"/>
          </p:cNvSpPr>
          <p:nvPr>
            <p:ph type="body" sz="quarter" idx="10" hasCustomPrompt="1"/>
          </p:nvPr>
        </p:nvSpPr>
        <p:spPr>
          <a:xfrm>
            <a:off x="533400" y="685800"/>
            <a:ext cx="4953000" cy="1284454"/>
          </a:xfrm>
        </p:spPr>
        <p:txBody>
          <a:bodyPr/>
          <a:lstStyle>
            <a:lvl1pPr algn="r">
              <a:defRPr sz="3200">
                <a:solidFill>
                  <a:schemeClr val="bg1"/>
                </a:solidFill>
                <a:latin typeface="Arial" charset="0"/>
                <a:ea typeface="Arial" charset="0"/>
                <a:cs typeface="Arial" charset="0"/>
              </a:defRPr>
            </a:lvl1pPr>
          </a:lstStyle>
          <a:p>
            <a:pPr lvl="0"/>
            <a:r>
              <a:rPr lang="en-US"/>
              <a:t>Title</a:t>
            </a:r>
          </a:p>
          <a:p>
            <a:pPr lvl="0"/>
            <a:endParaRPr lang="en-US"/>
          </a:p>
        </p:txBody>
      </p:sp>
      <p:sp>
        <p:nvSpPr>
          <p:cNvPr id="5" name="Text Placeholder 4"/>
          <p:cNvSpPr>
            <a:spLocks noGrp="1"/>
          </p:cNvSpPr>
          <p:nvPr>
            <p:ph type="body" sz="quarter" idx="11" hasCustomPrompt="1"/>
          </p:nvPr>
        </p:nvSpPr>
        <p:spPr>
          <a:xfrm>
            <a:off x="533400" y="2106002"/>
            <a:ext cx="4953000" cy="332399"/>
          </a:xfrm>
        </p:spPr>
        <p:txBody>
          <a:bodyPr/>
          <a:lstStyle>
            <a:lvl1pPr algn="r">
              <a:defRPr>
                <a:solidFill>
                  <a:schemeClr val="bg1"/>
                </a:solidFill>
                <a:latin typeface="Arial" charset="0"/>
                <a:ea typeface="Arial" charset="0"/>
                <a:cs typeface="Arial" charset="0"/>
              </a:defRPr>
            </a:lvl1pPr>
          </a:lstStyle>
          <a:p>
            <a:pPr lvl="0"/>
            <a:r>
              <a:rPr lang="en-US"/>
              <a:t>Date</a:t>
            </a:r>
          </a:p>
        </p:txBody>
      </p:sp>
      <p:sp>
        <p:nvSpPr>
          <p:cNvPr id="19" name="Rectangle 18"/>
          <p:cNvSpPr/>
          <p:nvPr userDrawn="1"/>
        </p:nvSpPr>
        <p:spPr>
          <a:xfrm>
            <a:off x="4011396" y="6402144"/>
            <a:ext cx="7969618" cy="379656"/>
          </a:xfrm>
          <a:prstGeom prst="rect">
            <a:avLst/>
          </a:prstGeom>
        </p:spPr>
        <p:txBody>
          <a:bodyPr wrap="none">
            <a:spAutoFit/>
          </a:bodyPr>
          <a:lstStyle/>
          <a:p>
            <a:pPr algn="r"/>
            <a:r>
              <a:rPr lang="en-US" sz="1867" b="1">
                <a:solidFill>
                  <a:prstClr val="white"/>
                </a:solidFill>
                <a:effectLst>
                  <a:outerShdw blurRad="50800" dist="76200" dir="2700000" algn="ctr" rotWithShape="0">
                    <a:srgbClr val="4D4F53">
                      <a:alpha val="40000"/>
                    </a:srgbClr>
                  </a:outerShdw>
                </a:effectLst>
                <a:ea typeface="Arial" charset="0"/>
                <a:cs typeface="Arial" charset="0"/>
              </a:rPr>
              <a:t>Agile    |    Digital    |    Enterprise Applications   |    Managed Services</a:t>
            </a:r>
          </a:p>
        </p:txBody>
      </p:sp>
    </p:spTree>
    <p:extLst>
      <p:ext uri="{BB962C8B-B14F-4D97-AF65-F5344CB8AC3E}">
        <p14:creationId xmlns:p14="http://schemas.microsoft.com/office/powerpoint/2010/main" val="2430901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3" name="Content Placeholder 2"/>
          <p:cNvSpPr>
            <a:spLocks noGrp="1"/>
          </p:cNvSpPr>
          <p:nvPr>
            <p:ph idx="1"/>
          </p:nvPr>
        </p:nvSpPr>
        <p:spPr>
          <a:xfrm>
            <a:off x="572085" y="1121523"/>
            <a:ext cx="10972800" cy="1415772"/>
          </a:xfrm>
        </p:spPr>
        <p:txBody>
          <a:bodyPr wrap="square">
            <a:spAutoFit/>
          </a:bodyPr>
          <a:lstStyle>
            <a:lvl1pPr>
              <a:lnSpc>
                <a:spcPct val="100000"/>
              </a:lnSpc>
              <a:spcBef>
                <a:spcPts val="600"/>
              </a:spcBef>
              <a:defRPr sz="1800"/>
            </a:lvl1pPr>
            <a:lvl2pPr>
              <a:lnSpc>
                <a:spcPct val="100000"/>
              </a:lnSpc>
              <a:spcBef>
                <a:spcPts val="600"/>
              </a:spcBef>
              <a:defRPr sz="1600"/>
            </a:lvl2pPr>
            <a:lvl3pPr marL="457189" indent="-228594">
              <a:lnSpc>
                <a:spcPct val="100000"/>
              </a:lnSpc>
              <a:spcBef>
                <a:spcPts val="600"/>
              </a:spcBef>
              <a:buSzPct val="80000"/>
              <a:buFont typeface="Arial" panose="020B0604020202020204" pitchFamily="34" charset="0"/>
              <a:buChar char="–"/>
              <a:defRPr sz="1400"/>
            </a:lvl3pPr>
            <a:lvl4pPr>
              <a:lnSpc>
                <a:spcPct val="100000"/>
              </a:lnSpc>
              <a:spcBef>
                <a:spcPts val="600"/>
              </a:spcBef>
              <a:defRPr sz="1400"/>
            </a:lvl4pPr>
            <a:lvl5pPr>
              <a:lnSpc>
                <a:spcPct val="120000"/>
              </a:lnSpc>
              <a:spcBef>
                <a:spcPts val="840"/>
              </a:spcBef>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11064552" y="6359879"/>
            <a:ext cx="517848" cy="365125"/>
          </a:xfrm>
          <a:prstGeom prst="rect">
            <a:avLst/>
          </a:prstGeom>
        </p:spPr>
        <p:txBody>
          <a:bodyPr vert="horz" lIns="0" tIns="45720" rIns="0" bIns="45720" rtlCol="0" anchor="ctr"/>
          <a:lstStyle>
            <a:lvl1pPr algn="r">
              <a:defRPr sz="900">
                <a:solidFill>
                  <a:srgbClr val="000000"/>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36219510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p>
        </p:txBody>
      </p:sp>
      <p:sp>
        <p:nvSpPr>
          <p:cNvPr id="3" name="Content Placeholder 2"/>
          <p:cNvSpPr>
            <a:spLocks noGrp="1"/>
          </p:cNvSpPr>
          <p:nvPr>
            <p:ph idx="1"/>
          </p:nvPr>
        </p:nvSpPr>
        <p:spPr>
          <a:xfrm>
            <a:off x="572085" y="1121523"/>
            <a:ext cx="10972800" cy="1415772"/>
          </a:xfrm>
        </p:spPr>
        <p:txBody>
          <a:bodyPr wrap="square">
            <a:spAutoFit/>
          </a:bodyPr>
          <a:lstStyle>
            <a:lvl1pPr>
              <a:lnSpc>
                <a:spcPct val="100000"/>
              </a:lnSpc>
              <a:spcBef>
                <a:spcPts val="600"/>
              </a:spcBef>
              <a:defRPr sz="1800"/>
            </a:lvl1pPr>
            <a:lvl2pPr>
              <a:lnSpc>
                <a:spcPct val="100000"/>
              </a:lnSpc>
              <a:spcBef>
                <a:spcPts val="600"/>
              </a:spcBef>
              <a:defRPr sz="1600"/>
            </a:lvl2pPr>
            <a:lvl3pPr marL="457189" indent="-228594">
              <a:lnSpc>
                <a:spcPct val="100000"/>
              </a:lnSpc>
              <a:spcBef>
                <a:spcPts val="600"/>
              </a:spcBef>
              <a:buSzPct val="80000"/>
              <a:buFont typeface="Arial" panose="020B0604020202020204" pitchFamily="34" charset="0"/>
              <a:buChar char="–"/>
              <a:defRPr sz="1400"/>
            </a:lvl3pPr>
            <a:lvl4pPr>
              <a:lnSpc>
                <a:spcPct val="100000"/>
              </a:lnSpc>
              <a:spcBef>
                <a:spcPts val="600"/>
              </a:spcBef>
              <a:defRPr sz="1400"/>
            </a:lvl4pPr>
            <a:lvl5pPr>
              <a:lnSpc>
                <a:spcPct val="120000"/>
              </a:lnSpc>
              <a:spcBef>
                <a:spcPts val="840"/>
              </a:spcBef>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11064552" y="6359879"/>
            <a:ext cx="517848" cy="365125"/>
          </a:xfrm>
          <a:prstGeom prst="rect">
            <a:avLst/>
          </a:prstGeom>
        </p:spPr>
        <p:txBody>
          <a:bodyPr vert="horz" lIns="0" tIns="45720" rIns="0" bIns="45720" rtlCol="0" anchor="ctr"/>
          <a:lstStyle>
            <a:lvl1pPr algn="r">
              <a:defRPr sz="900">
                <a:solidFill>
                  <a:srgbClr val="000000"/>
                </a:solidFill>
                <a:latin typeface="Arial" pitchFamily="34" charset="0"/>
                <a:cs typeface="Arial" pitchFamily="34" charset="0"/>
              </a:defRPr>
            </a:lvl1pPr>
          </a:lstStyle>
          <a:p>
            <a:fld id="{FA9773FF-5CF5-4EAA-B8E3-FC44DF1C3F5F}" type="slidenum">
              <a:rPr lang="en-US" smtClean="0"/>
              <a:pPr/>
              <a:t>‹#›</a:t>
            </a:fld>
            <a:endParaRPr lang="en-US"/>
          </a:p>
        </p:txBody>
      </p:sp>
    </p:spTree>
    <p:extLst>
      <p:ext uri="{BB962C8B-B14F-4D97-AF65-F5344CB8AC3E}">
        <p14:creationId xmlns:p14="http://schemas.microsoft.com/office/powerpoint/2010/main" val="3995234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p>
        </p:txBody>
      </p:sp>
      <p:sp>
        <p:nvSpPr>
          <p:cNvPr id="9" name="Slide Number Placeholder 5"/>
          <p:cNvSpPr>
            <a:spLocks noGrp="1"/>
          </p:cNvSpPr>
          <p:nvPr>
            <p:ph type="sldNum" sz="quarter" idx="4"/>
          </p:nvPr>
        </p:nvSpPr>
        <p:spPr>
          <a:xfrm>
            <a:off x="11064552" y="6359879"/>
            <a:ext cx="517848" cy="365125"/>
          </a:xfrm>
          <a:prstGeom prst="rect">
            <a:avLst/>
          </a:prstGeom>
        </p:spPr>
        <p:txBody>
          <a:bodyPr vert="horz" lIns="0" tIns="45720" rIns="0" bIns="45720" rtlCol="0" anchor="ctr"/>
          <a:lstStyle>
            <a:lvl1pPr algn="r">
              <a:defRPr sz="900">
                <a:solidFill>
                  <a:srgbClr val="000000"/>
                </a:solidFill>
                <a:latin typeface="Arial" pitchFamily="34" charset="0"/>
                <a:cs typeface="Arial" pitchFamily="34" charset="0"/>
              </a:defRPr>
            </a:lvl1pPr>
          </a:lstStyle>
          <a:p>
            <a:fld id="{FA9773FF-5CF5-4EAA-B8E3-FC44DF1C3F5F}" type="slidenum">
              <a:rPr lang="en-US" smtClean="0"/>
              <a:pPr/>
              <a:t>‹#›</a:t>
            </a:fld>
            <a:endParaRPr lang="en-US"/>
          </a:p>
        </p:txBody>
      </p:sp>
    </p:spTree>
    <p:extLst>
      <p:ext uri="{BB962C8B-B14F-4D97-AF65-F5344CB8AC3E}">
        <p14:creationId xmlns:p14="http://schemas.microsoft.com/office/powerpoint/2010/main" val="35145996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Parallelogram 6"/>
          <p:cNvSpPr/>
          <p:nvPr userDrawn="1"/>
        </p:nvSpPr>
        <p:spPr>
          <a:xfrm>
            <a:off x="-2" y="4114800"/>
            <a:ext cx="12192002" cy="1876597"/>
          </a:xfrm>
          <a:prstGeom prst="rect">
            <a:avLst/>
          </a:prstGeom>
          <a:solidFill>
            <a:srgbClr val="003351">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18" rIns="91414" bIns="45718" numCol="1" spcCol="0" rtlCol="0" fromWordArt="0" anchor="ctr" anchorCtr="0" forceAA="0" compatLnSpc="1">
            <a:prstTxWarp prst="textNoShape">
              <a:avLst/>
            </a:prstTxWarp>
            <a:noAutofit/>
          </a:bodyPr>
          <a:lstStyle/>
          <a:p>
            <a:pPr algn="ctr">
              <a:defRPr/>
            </a:pPr>
            <a:endParaRPr lang="en-US" sz="2800">
              <a:solidFill>
                <a:prstClr val="white"/>
              </a:solidFill>
              <a:cs typeface="Arial" pitchFamily="34" charset="0"/>
            </a:endParaRPr>
          </a:p>
        </p:txBody>
      </p:sp>
      <p:grpSp>
        <p:nvGrpSpPr>
          <p:cNvPr id="8" name="Group 7"/>
          <p:cNvGrpSpPr/>
          <p:nvPr userDrawn="1"/>
        </p:nvGrpSpPr>
        <p:grpSpPr>
          <a:xfrm>
            <a:off x="457200" y="6319532"/>
            <a:ext cx="1600200" cy="379281"/>
            <a:chOff x="1452563" y="5010050"/>
            <a:chExt cx="7246937" cy="1717675"/>
          </a:xfrm>
        </p:grpSpPr>
        <p:sp>
          <p:nvSpPr>
            <p:cNvPr id="9" name="Freeform 5"/>
            <p:cNvSpPr>
              <a:spLocks noEditPoints="1"/>
            </p:cNvSpPr>
            <p:nvPr/>
          </p:nvSpPr>
          <p:spPr bwMode="auto">
            <a:xfrm>
              <a:off x="3711575" y="5357713"/>
              <a:ext cx="4987925" cy="1025525"/>
            </a:xfrm>
            <a:custGeom>
              <a:avLst/>
              <a:gdLst>
                <a:gd name="T0" fmla="*/ 1039 w 1328"/>
                <a:gd name="T1" fmla="*/ 188 h 272"/>
                <a:gd name="T2" fmla="*/ 1125 w 1328"/>
                <a:gd name="T3" fmla="*/ 235 h 272"/>
                <a:gd name="T4" fmla="*/ 1136 w 1328"/>
                <a:gd name="T5" fmla="*/ 259 h 272"/>
                <a:gd name="T6" fmla="*/ 1007 w 1328"/>
                <a:gd name="T7" fmla="*/ 164 h 272"/>
                <a:gd name="T8" fmla="*/ 1150 w 1328"/>
                <a:gd name="T9" fmla="*/ 175 h 272"/>
                <a:gd name="T10" fmla="*/ 1039 w 1328"/>
                <a:gd name="T11" fmla="*/ 159 h 272"/>
                <a:gd name="T12" fmla="*/ 1119 w 1328"/>
                <a:gd name="T13" fmla="*/ 156 h 272"/>
                <a:gd name="T14" fmla="*/ 1217 w 1328"/>
                <a:gd name="T15" fmla="*/ 188 h 272"/>
                <a:gd name="T16" fmla="*/ 1303 w 1328"/>
                <a:gd name="T17" fmla="*/ 235 h 272"/>
                <a:gd name="T18" fmla="*/ 1314 w 1328"/>
                <a:gd name="T19" fmla="*/ 259 h 272"/>
                <a:gd name="T20" fmla="*/ 1185 w 1328"/>
                <a:gd name="T21" fmla="*/ 164 h 272"/>
                <a:gd name="T22" fmla="*/ 1328 w 1328"/>
                <a:gd name="T23" fmla="*/ 175 h 272"/>
                <a:gd name="T24" fmla="*/ 1217 w 1328"/>
                <a:gd name="T25" fmla="*/ 159 h 272"/>
                <a:gd name="T26" fmla="*/ 1297 w 1328"/>
                <a:gd name="T27" fmla="*/ 156 h 272"/>
                <a:gd name="T28" fmla="*/ 195 w 1328"/>
                <a:gd name="T29" fmla="*/ 9 h 272"/>
                <a:gd name="T30" fmla="*/ 16 w 1328"/>
                <a:gd name="T31" fmla="*/ 0 h 272"/>
                <a:gd name="T32" fmla="*/ 15 w 1328"/>
                <a:gd name="T33" fmla="*/ 272 h 272"/>
                <a:gd name="T34" fmla="*/ 98 w 1328"/>
                <a:gd name="T35" fmla="*/ 217 h 272"/>
                <a:gd name="T36" fmla="*/ 195 w 1328"/>
                <a:gd name="T37" fmla="*/ 73 h 272"/>
                <a:gd name="T38" fmla="*/ 226 w 1328"/>
                <a:gd name="T39" fmla="*/ 257 h 272"/>
                <a:gd name="T40" fmla="*/ 297 w 1328"/>
                <a:gd name="T41" fmla="*/ 7 h 272"/>
                <a:gd name="T42" fmla="*/ 316 w 1328"/>
                <a:gd name="T43" fmla="*/ 26 h 272"/>
                <a:gd name="T44" fmla="*/ 297 w 1328"/>
                <a:gd name="T45" fmla="*/ 84 h 272"/>
                <a:gd name="T46" fmla="*/ 297 w 1328"/>
                <a:gd name="T47" fmla="*/ 272 h 272"/>
                <a:gd name="T48" fmla="*/ 513 w 1328"/>
                <a:gd name="T49" fmla="*/ 150 h 272"/>
                <a:gd name="T50" fmla="*/ 368 w 1328"/>
                <a:gd name="T51" fmla="*/ 86 h 272"/>
                <a:gd name="T52" fmla="*/ 370 w 1328"/>
                <a:gd name="T53" fmla="*/ 133 h 272"/>
                <a:gd name="T54" fmla="*/ 402 w 1328"/>
                <a:gd name="T55" fmla="*/ 256 h 272"/>
                <a:gd name="T56" fmla="*/ 481 w 1328"/>
                <a:gd name="T57" fmla="*/ 153 h 272"/>
                <a:gd name="T58" fmla="*/ 513 w 1328"/>
                <a:gd name="T59" fmla="*/ 256 h 272"/>
                <a:gd name="T60" fmla="*/ 625 w 1328"/>
                <a:gd name="T61" fmla="*/ 272 h 272"/>
                <a:gd name="T62" fmla="*/ 623 w 1328"/>
                <a:gd name="T63" fmla="*/ 84 h 272"/>
                <a:gd name="T64" fmla="*/ 683 w 1328"/>
                <a:gd name="T65" fmla="*/ 6 h 272"/>
                <a:gd name="T66" fmla="*/ 715 w 1328"/>
                <a:gd name="T67" fmla="*/ 258 h 272"/>
                <a:gd name="T68" fmla="*/ 629 w 1328"/>
                <a:gd name="T69" fmla="*/ 111 h 272"/>
                <a:gd name="T70" fmla="*/ 630 w 1328"/>
                <a:gd name="T71" fmla="*/ 244 h 272"/>
                <a:gd name="T72" fmla="*/ 837 w 1328"/>
                <a:gd name="T73" fmla="*/ 270 h 272"/>
                <a:gd name="T74" fmla="*/ 830 w 1328"/>
                <a:gd name="T75" fmla="*/ 241 h 272"/>
                <a:gd name="T76" fmla="*/ 837 w 1328"/>
                <a:gd name="T77" fmla="*/ 113 h 272"/>
                <a:gd name="T78" fmla="*/ 795 w 1328"/>
                <a:gd name="T79" fmla="*/ 86 h 272"/>
                <a:gd name="T80" fmla="*/ 763 w 1328"/>
                <a:gd name="T81" fmla="*/ 48 h 272"/>
                <a:gd name="T82" fmla="*/ 734 w 1328"/>
                <a:gd name="T83" fmla="*/ 100 h 272"/>
                <a:gd name="T84" fmla="*/ 763 w 1328"/>
                <a:gd name="T85" fmla="*/ 191 h 272"/>
                <a:gd name="T86" fmla="*/ 887 w 1328"/>
                <a:gd name="T87" fmla="*/ 86 h 272"/>
                <a:gd name="T88" fmla="*/ 889 w 1328"/>
                <a:gd name="T89" fmla="*/ 133 h 272"/>
                <a:gd name="T90" fmla="*/ 921 w 1328"/>
                <a:gd name="T91" fmla="*/ 256 h 272"/>
                <a:gd name="T92" fmla="*/ 962 w 1328"/>
                <a:gd name="T93" fmla="*/ 114 h 272"/>
                <a:gd name="T94" fmla="*/ 999 w 1328"/>
                <a:gd name="T95" fmla="*/ 101 h 272"/>
                <a:gd name="T96" fmla="*/ 887 w 1328"/>
                <a:gd name="T97" fmla="*/ 8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272">
                  <a:moveTo>
                    <a:pt x="1150" y="175"/>
                  </a:moveTo>
                  <a:cubicBezTo>
                    <a:pt x="1150" y="182"/>
                    <a:pt x="1145" y="188"/>
                    <a:pt x="1138" y="188"/>
                  </a:cubicBezTo>
                  <a:cubicBezTo>
                    <a:pt x="1039" y="188"/>
                    <a:pt x="1039" y="188"/>
                    <a:pt x="1039" y="188"/>
                  </a:cubicBezTo>
                  <a:cubicBezTo>
                    <a:pt x="1039" y="193"/>
                    <a:pt x="1039" y="193"/>
                    <a:pt x="1039" y="193"/>
                  </a:cubicBezTo>
                  <a:cubicBezTo>
                    <a:pt x="1039" y="222"/>
                    <a:pt x="1050" y="245"/>
                    <a:pt x="1080" y="245"/>
                  </a:cubicBezTo>
                  <a:cubicBezTo>
                    <a:pt x="1097" y="245"/>
                    <a:pt x="1109" y="242"/>
                    <a:pt x="1125" y="235"/>
                  </a:cubicBezTo>
                  <a:cubicBezTo>
                    <a:pt x="1127" y="234"/>
                    <a:pt x="1129" y="233"/>
                    <a:pt x="1131" y="233"/>
                  </a:cubicBezTo>
                  <a:cubicBezTo>
                    <a:pt x="1138" y="233"/>
                    <a:pt x="1143" y="240"/>
                    <a:pt x="1143" y="247"/>
                  </a:cubicBezTo>
                  <a:cubicBezTo>
                    <a:pt x="1143" y="253"/>
                    <a:pt x="1141" y="256"/>
                    <a:pt x="1136" y="259"/>
                  </a:cubicBezTo>
                  <a:cubicBezTo>
                    <a:pt x="1120" y="269"/>
                    <a:pt x="1097" y="272"/>
                    <a:pt x="1079" y="272"/>
                  </a:cubicBezTo>
                  <a:cubicBezTo>
                    <a:pt x="1030" y="272"/>
                    <a:pt x="1007" y="238"/>
                    <a:pt x="1007" y="192"/>
                  </a:cubicBezTo>
                  <a:cubicBezTo>
                    <a:pt x="1007" y="164"/>
                    <a:pt x="1007" y="164"/>
                    <a:pt x="1007" y="164"/>
                  </a:cubicBezTo>
                  <a:cubicBezTo>
                    <a:pt x="1007" y="118"/>
                    <a:pt x="1031" y="84"/>
                    <a:pt x="1079" y="84"/>
                  </a:cubicBezTo>
                  <a:cubicBezTo>
                    <a:pt x="1127" y="84"/>
                    <a:pt x="1150" y="114"/>
                    <a:pt x="1150" y="160"/>
                  </a:cubicBezTo>
                  <a:lnTo>
                    <a:pt x="1150" y="175"/>
                  </a:lnTo>
                  <a:close/>
                  <a:moveTo>
                    <a:pt x="1119" y="156"/>
                  </a:moveTo>
                  <a:cubicBezTo>
                    <a:pt x="1119" y="129"/>
                    <a:pt x="1110" y="110"/>
                    <a:pt x="1079" y="110"/>
                  </a:cubicBezTo>
                  <a:cubicBezTo>
                    <a:pt x="1051" y="110"/>
                    <a:pt x="1039" y="132"/>
                    <a:pt x="1039" y="159"/>
                  </a:cubicBezTo>
                  <a:cubicBezTo>
                    <a:pt x="1039" y="162"/>
                    <a:pt x="1039" y="162"/>
                    <a:pt x="1039" y="162"/>
                  </a:cubicBezTo>
                  <a:cubicBezTo>
                    <a:pt x="1119" y="162"/>
                    <a:pt x="1119" y="162"/>
                    <a:pt x="1119" y="162"/>
                  </a:cubicBezTo>
                  <a:lnTo>
                    <a:pt x="1119" y="156"/>
                  </a:lnTo>
                  <a:close/>
                  <a:moveTo>
                    <a:pt x="1328" y="175"/>
                  </a:moveTo>
                  <a:cubicBezTo>
                    <a:pt x="1328" y="182"/>
                    <a:pt x="1323" y="188"/>
                    <a:pt x="1316" y="188"/>
                  </a:cubicBezTo>
                  <a:cubicBezTo>
                    <a:pt x="1217" y="188"/>
                    <a:pt x="1217" y="188"/>
                    <a:pt x="1217" y="188"/>
                  </a:cubicBezTo>
                  <a:cubicBezTo>
                    <a:pt x="1217" y="193"/>
                    <a:pt x="1217" y="193"/>
                    <a:pt x="1217" y="193"/>
                  </a:cubicBezTo>
                  <a:cubicBezTo>
                    <a:pt x="1217" y="222"/>
                    <a:pt x="1228" y="245"/>
                    <a:pt x="1258" y="245"/>
                  </a:cubicBezTo>
                  <a:cubicBezTo>
                    <a:pt x="1276" y="245"/>
                    <a:pt x="1287" y="242"/>
                    <a:pt x="1303" y="235"/>
                  </a:cubicBezTo>
                  <a:cubicBezTo>
                    <a:pt x="1305" y="234"/>
                    <a:pt x="1307" y="233"/>
                    <a:pt x="1309" y="233"/>
                  </a:cubicBezTo>
                  <a:cubicBezTo>
                    <a:pt x="1316" y="233"/>
                    <a:pt x="1322" y="240"/>
                    <a:pt x="1322" y="247"/>
                  </a:cubicBezTo>
                  <a:cubicBezTo>
                    <a:pt x="1322" y="253"/>
                    <a:pt x="1319" y="256"/>
                    <a:pt x="1314" y="259"/>
                  </a:cubicBezTo>
                  <a:cubicBezTo>
                    <a:pt x="1298" y="269"/>
                    <a:pt x="1275" y="272"/>
                    <a:pt x="1257" y="272"/>
                  </a:cubicBezTo>
                  <a:cubicBezTo>
                    <a:pt x="1208" y="272"/>
                    <a:pt x="1185" y="238"/>
                    <a:pt x="1185" y="192"/>
                  </a:cubicBezTo>
                  <a:cubicBezTo>
                    <a:pt x="1185" y="164"/>
                    <a:pt x="1185" y="164"/>
                    <a:pt x="1185" y="164"/>
                  </a:cubicBezTo>
                  <a:cubicBezTo>
                    <a:pt x="1185" y="118"/>
                    <a:pt x="1209" y="84"/>
                    <a:pt x="1257" y="84"/>
                  </a:cubicBezTo>
                  <a:cubicBezTo>
                    <a:pt x="1305" y="84"/>
                    <a:pt x="1328" y="114"/>
                    <a:pt x="1328" y="160"/>
                  </a:cubicBezTo>
                  <a:lnTo>
                    <a:pt x="1328" y="175"/>
                  </a:lnTo>
                  <a:close/>
                  <a:moveTo>
                    <a:pt x="1297" y="156"/>
                  </a:moveTo>
                  <a:cubicBezTo>
                    <a:pt x="1297" y="129"/>
                    <a:pt x="1288" y="110"/>
                    <a:pt x="1257" y="110"/>
                  </a:cubicBezTo>
                  <a:cubicBezTo>
                    <a:pt x="1230" y="110"/>
                    <a:pt x="1217" y="132"/>
                    <a:pt x="1217" y="159"/>
                  </a:cubicBezTo>
                  <a:cubicBezTo>
                    <a:pt x="1217" y="162"/>
                    <a:pt x="1217" y="162"/>
                    <a:pt x="1217" y="162"/>
                  </a:cubicBezTo>
                  <a:cubicBezTo>
                    <a:pt x="1297" y="162"/>
                    <a:pt x="1297" y="162"/>
                    <a:pt x="1297" y="162"/>
                  </a:cubicBezTo>
                  <a:lnTo>
                    <a:pt x="1297" y="156"/>
                  </a:lnTo>
                  <a:close/>
                  <a:moveTo>
                    <a:pt x="226" y="15"/>
                  </a:moveTo>
                  <a:cubicBezTo>
                    <a:pt x="226" y="6"/>
                    <a:pt x="219" y="0"/>
                    <a:pt x="210" y="0"/>
                  </a:cubicBezTo>
                  <a:cubicBezTo>
                    <a:pt x="203" y="0"/>
                    <a:pt x="198" y="3"/>
                    <a:pt x="195" y="9"/>
                  </a:cubicBezTo>
                  <a:cubicBezTo>
                    <a:pt x="113" y="180"/>
                    <a:pt x="113" y="180"/>
                    <a:pt x="113" y="180"/>
                  </a:cubicBezTo>
                  <a:cubicBezTo>
                    <a:pt x="32" y="10"/>
                    <a:pt x="32" y="10"/>
                    <a:pt x="32" y="10"/>
                  </a:cubicBezTo>
                  <a:cubicBezTo>
                    <a:pt x="29" y="3"/>
                    <a:pt x="23" y="0"/>
                    <a:pt x="16" y="0"/>
                  </a:cubicBezTo>
                  <a:cubicBezTo>
                    <a:pt x="7" y="0"/>
                    <a:pt x="0" y="6"/>
                    <a:pt x="0" y="15"/>
                  </a:cubicBezTo>
                  <a:cubicBezTo>
                    <a:pt x="0" y="257"/>
                    <a:pt x="0" y="257"/>
                    <a:pt x="0" y="257"/>
                  </a:cubicBezTo>
                  <a:cubicBezTo>
                    <a:pt x="0" y="265"/>
                    <a:pt x="7" y="272"/>
                    <a:pt x="15" y="272"/>
                  </a:cubicBezTo>
                  <a:cubicBezTo>
                    <a:pt x="23" y="272"/>
                    <a:pt x="30" y="265"/>
                    <a:pt x="30" y="257"/>
                  </a:cubicBezTo>
                  <a:cubicBezTo>
                    <a:pt x="30" y="74"/>
                    <a:pt x="30" y="74"/>
                    <a:pt x="30" y="74"/>
                  </a:cubicBezTo>
                  <a:cubicBezTo>
                    <a:pt x="98" y="217"/>
                    <a:pt x="98" y="217"/>
                    <a:pt x="98" y="217"/>
                  </a:cubicBezTo>
                  <a:cubicBezTo>
                    <a:pt x="101" y="223"/>
                    <a:pt x="106" y="226"/>
                    <a:pt x="113" y="226"/>
                  </a:cubicBezTo>
                  <a:cubicBezTo>
                    <a:pt x="119" y="226"/>
                    <a:pt x="125" y="223"/>
                    <a:pt x="128" y="217"/>
                  </a:cubicBezTo>
                  <a:cubicBezTo>
                    <a:pt x="195" y="73"/>
                    <a:pt x="195" y="73"/>
                    <a:pt x="195" y="73"/>
                  </a:cubicBezTo>
                  <a:cubicBezTo>
                    <a:pt x="195" y="257"/>
                    <a:pt x="195" y="257"/>
                    <a:pt x="195" y="257"/>
                  </a:cubicBezTo>
                  <a:cubicBezTo>
                    <a:pt x="195" y="265"/>
                    <a:pt x="202" y="272"/>
                    <a:pt x="210" y="272"/>
                  </a:cubicBezTo>
                  <a:cubicBezTo>
                    <a:pt x="219" y="272"/>
                    <a:pt x="226" y="265"/>
                    <a:pt x="226" y="257"/>
                  </a:cubicBezTo>
                  <a:lnTo>
                    <a:pt x="226" y="15"/>
                  </a:lnTo>
                  <a:close/>
                  <a:moveTo>
                    <a:pt x="316" y="26"/>
                  </a:moveTo>
                  <a:cubicBezTo>
                    <a:pt x="316" y="15"/>
                    <a:pt x="308" y="7"/>
                    <a:pt x="297" y="7"/>
                  </a:cubicBezTo>
                  <a:cubicBezTo>
                    <a:pt x="287" y="7"/>
                    <a:pt x="279" y="16"/>
                    <a:pt x="279" y="26"/>
                  </a:cubicBezTo>
                  <a:cubicBezTo>
                    <a:pt x="279" y="36"/>
                    <a:pt x="287" y="44"/>
                    <a:pt x="297" y="44"/>
                  </a:cubicBezTo>
                  <a:cubicBezTo>
                    <a:pt x="308" y="44"/>
                    <a:pt x="316" y="36"/>
                    <a:pt x="316" y="26"/>
                  </a:cubicBezTo>
                  <a:close/>
                  <a:moveTo>
                    <a:pt x="313" y="256"/>
                  </a:moveTo>
                  <a:cubicBezTo>
                    <a:pt x="313" y="100"/>
                    <a:pt x="313" y="100"/>
                    <a:pt x="313" y="100"/>
                  </a:cubicBezTo>
                  <a:cubicBezTo>
                    <a:pt x="313" y="91"/>
                    <a:pt x="306" y="84"/>
                    <a:pt x="297" y="84"/>
                  </a:cubicBezTo>
                  <a:cubicBezTo>
                    <a:pt x="289" y="84"/>
                    <a:pt x="282" y="91"/>
                    <a:pt x="282" y="100"/>
                  </a:cubicBezTo>
                  <a:cubicBezTo>
                    <a:pt x="282" y="256"/>
                    <a:pt x="282" y="256"/>
                    <a:pt x="282" y="256"/>
                  </a:cubicBezTo>
                  <a:cubicBezTo>
                    <a:pt x="282" y="265"/>
                    <a:pt x="288" y="272"/>
                    <a:pt x="297" y="272"/>
                  </a:cubicBezTo>
                  <a:cubicBezTo>
                    <a:pt x="306" y="272"/>
                    <a:pt x="313" y="265"/>
                    <a:pt x="313" y="256"/>
                  </a:cubicBezTo>
                  <a:close/>
                  <a:moveTo>
                    <a:pt x="513" y="256"/>
                  </a:moveTo>
                  <a:cubicBezTo>
                    <a:pt x="513" y="150"/>
                    <a:pt x="513" y="150"/>
                    <a:pt x="513" y="150"/>
                  </a:cubicBezTo>
                  <a:cubicBezTo>
                    <a:pt x="513" y="110"/>
                    <a:pt x="497" y="84"/>
                    <a:pt x="453" y="84"/>
                  </a:cubicBezTo>
                  <a:cubicBezTo>
                    <a:pt x="432" y="84"/>
                    <a:pt x="411" y="89"/>
                    <a:pt x="396" y="106"/>
                  </a:cubicBezTo>
                  <a:cubicBezTo>
                    <a:pt x="391" y="94"/>
                    <a:pt x="381" y="86"/>
                    <a:pt x="368" y="86"/>
                  </a:cubicBezTo>
                  <a:cubicBezTo>
                    <a:pt x="360" y="86"/>
                    <a:pt x="353" y="90"/>
                    <a:pt x="353" y="98"/>
                  </a:cubicBezTo>
                  <a:cubicBezTo>
                    <a:pt x="352" y="105"/>
                    <a:pt x="355" y="108"/>
                    <a:pt x="362" y="112"/>
                  </a:cubicBezTo>
                  <a:cubicBezTo>
                    <a:pt x="367" y="115"/>
                    <a:pt x="370" y="123"/>
                    <a:pt x="370" y="133"/>
                  </a:cubicBezTo>
                  <a:cubicBezTo>
                    <a:pt x="370" y="256"/>
                    <a:pt x="370" y="256"/>
                    <a:pt x="370" y="256"/>
                  </a:cubicBezTo>
                  <a:cubicBezTo>
                    <a:pt x="370" y="265"/>
                    <a:pt x="378" y="272"/>
                    <a:pt x="386" y="272"/>
                  </a:cubicBezTo>
                  <a:cubicBezTo>
                    <a:pt x="395" y="272"/>
                    <a:pt x="402" y="265"/>
                    <a:pt x="402" y="256"/>
                  </a:cubicBezTo>
                  <a:cubicBezTo>
                    <a:pt x="402" y="137"/>
                    <a:pt x="402" y="137"/>
                    <a:pt x="402" y="137"/>
                  </a:cubicBezTo>
                  <a:cubicBezTo>
                    <a:pt x="411" y="121"/>
                    <a:pt x="428" y="114"/>
                    <a:pt x="446" y="114"/>
                  </a:cubicBezTo>
                  <a:cubicBezTo>
                    <a:pt x="473" y="114"/>
                    <a:pt x="481" y="129"/>
                    <a:pt x="481" y="153"/>
                  </a:cubicBezTo>
                  <a:cubicBezTo>
                    <a:pt x="481" y="256"/>
                    <a:pt x="481" y="256"/>
                    <a:pt x="481" y="256"/>
                  </a:cubicBezTo>
                  <a:cubicBezTo>
                    <a:pt x="481" y="265"/>
                    <a:pt x="488" y="272"/>
                    <a:pt x="497" y="272"/>
                  </a:cubicBezTo>
                  <a:cubicBezTo>
                    <a:pt x="506" y="272"/>
                    <a:pt x="513" y="265"/>
                    <a:pt x="513" y="256"/>
                  </a:cubicBezTo>
                  <a:close/>
                  <a:moveTo>
                    <a:pt x="699" y="272"/>
                  </a:moveTo>
                  <a:cubicBezTo>
                    <a:pt x="689" y="272"/>
                    <a:pt x="678" y="265"/>
                    <a:pt x="673" y="256"/>
                  </a:cubicBezTo>
                  <a:cubicBezTo>
                    <a:pt x="659" y="266"/>
                    <a:pt x="642" y="272"/>
                    <a:pt x="625" y="272"/>
                  </a:cubicBezTo>
                  <a:cubicBezTo>
                    <a:pt x="577" y="272"/>
                    <a:pt x="558" y="244"/>
                    <a:pt x="558" y="198"/>
                  </a:cubicBezTo>
                  <a:cubicBezTo>
                    <a:pt x="558" y="165"/>
                    <a:pt x="558" y="165"/>
                    <a:pt x="558" y="165"/>
                  </a:cubicBezTo>
                  <a:cubicBezTo>
                    <a:pt x="558" y="121"/>
                    <a:pt x="572" y="84"/>
                    <a:pt x="623" y="84"/>
                  </a:cubicBezTo>
                  <a:cubicBezTo>
                    <a:pt x="638" y="84"/>
                    <a:pt x="654" y="89"/>
                    <a:pt x="667" y="98"/>
                  </a:cubicBezTo>
                  <a:cubicBezTo>
                    <a:pt x="667" y="22"/>
                    <a:pt x="667" y="22"/>
                    <a:pt x="667" y="22"/>
                  </a:cubicBezTo>
                  <a:cubicBezTo>
                    <a:pt x="667" y="13"/>
                    <a:pt x="674" y="6"/>
                    <a:pt x="683" y="6"/>
                  </a:cubicBezTo>
                  <a:cubicBezTo>
                    <a:pt x="691" y="6"/>
                    <a:pt x="698" y="13"/>
                    <a:pt x="698" y="22"/>
                  </a:cubicBezTo>
                  <a:cubicBezTo>
                    <a:pt x="698" y="225"/>
                    <a:pt x="698" y="225"/>
                    <a:pt x="698" y="225"/>
                  </a:cubicBezTo>
                  <a:cubicBezTo>
                    <a:pt x="698" y="254"/>
                    <a:pt x="715" y="242"/>
                    <a:pt x="715" y="258"/>
                  </a:cubicBezTo>
                  <a:cubicBezTo>
                    <a:pt x="715" y="268"/>
                    <a:pt x="708" y="272"/>
                    <a:pt x="699" y="272"/>
                  </a:cubicBezTo>
                  <a:close/>
                  <a:moveTo>
                    <a:pt x="667" y="128"/>
                  </a:moveTo>
                  <a:cubicBezTo>
                    <a:pt x="657" y="118"/>
                    <a:pt x="643" y="111"/>
                    <a:pt x="629" y="111"/>
                  </a:cubicBezTo>
                  <a:cubicBezTo>
                    <a:pt x="598" y="111"/>
                    <a:pt x="590" y="134"/>
                    <a:pt x="590" y="161"/>
                  </a:cubicBezTo>
                  <a:cubicBezTo>
                    <a:pt x="590" y="200"/>
                    <a:pt x="590" y="200"/>
                    <a:pt x="590" y="200"/>
                  </a:cubicBezTo>
                  <a:cubicBezTo>
                    <a:pt x="590" y="228"/>
                    <a:pt x="600" y="244"/>
                    <a:pt x="630" y="244"/>
                  </a:cubicBezTo>
                  <a:cubicBezTo>
                    <a:pt x="643" y="244"/>
                    <a:pt x="657" y="238"/>
                    <a:pt x="667" y="229"/>
                  </a:cubicBezTo>
                  <a:lnTo>
                    <a:pt x="667" y="128"/>
                  </a:lnTo>
                  <a:close/>
                  <a:moveTo>
                    <a:pt x="837" y="270"/>
                  </a:moveTo>
                  <a:cubicBezTo>
                    <a:pt x="845" y="270"/>
                    <a:pt x="852" y="263"/>
                    <a:pt x="852" y="255"/>
                  </a:cubicBezTo>
                  <a:cubicBezTo>
                    <a:pt x="852" y="247"/>
                    <a:pt x="845" y="241"/>
                    <a:pt x="837" y="241"/>
                  </a:cubicBezTo>
                  <a:cubicBezTo>
                    <a:pt x="830" y="241"/>
                    <a:pt x="830" y="241"/>
                    <a:pt x="830" y="241"/>
                  </a:cubicBezTo>
                  <a:cubicBezTo>
                    <a:pt x="796" y="241"/>
                    <a:pt x="795" y="219"/>
                    <a:pt x="795" y="191"/>
                  </a:cubicBezTo>
                  <a:cubicBezTo>
                    <a:pt x="795" y="113"/>
                    <a:pt x="795" y="113"/>
                    <a:pt x="795" y="113"/>
                  </a:cubicBezTo>
                  <a:cubicBezTo>
                    <a:pt x="837" y="113"/>
                    <a:pt x="837" y="113"/>
                    <a:pt x="837" y="113"/>
                  </a:cubicBezTo>
                  <a:cubicBezTo>
                    <a:pt x="845" y="113"/>
                    <a:pt x="851" y="107"/>
                    <a:pt x="851" y="100"/>
                  </a:cubicBezTo>
                  <a:cubicBezTo>
                    <a:pt x="851" y="92"/>
                    <a:pt x="845" y="86"/>
                    <a:pt x="837" y="86"/>
                  </a:cubicBezTo>
                  <a:cubicBezTo>
                    <a:pt x="795" y="86"/>
                    <a:pt x="795" y="86"/>
                    <a:pt x="795" y="86"/>
                  </a:cubicBezTo>
                  <a:cubicBezTo>
                    <a:pt x="795" y="48"/>
                    <a:pt x="795" y="48"/>
                    <a:pt x="795" y="48"/>
                  </a:cubicBezTo>
                  <a:cubicBezTo>
                    <a:pt x="795" y="40"/>
                    <a:pt x="788" y="32"/>
                    <a:pt x="779" y="32"/>
                  </a:cubicBezTo>
                  <a:cubicBezTo>
                    <a:pt x="770" y="32"/>
                    <a:pt x="763" y="40"/>
                    <a:pt x="763" y="48"/>
                  </a:cubicBezTo>
                  <a:cubicBezTo>
                    <a:pt x="763" y="86"/>
                    <a:pt x="763" y="86"/>
                    <a:pt x="763" y="86"/>
                  </a:cubicBezTo>
                  <a:cubicBezTo>
                    <a:pt x="748" y="86"/>
                    <a:pt x="748" y="86"/>
                    <a:pt x="748" y="86"/>
                  </a:cubicBezTo>
                  <a:cubicBezTo>
                    <a:pt x="740" y="86"/>
                    <a:pt x="734" y="92"/>
                    <a:pt x="734" y="100"/>
                  </a:cubicBezTo>
                  <a:cubicBezTo>
                    <a:pt x="734" y="107"/>
                    <a:pt x="741" y="113"/>
                    <a:pt x="748" y="113"/>
                  </a:cubicBezTo>
                  <a:cubicBezTo>
                    <a:pt x="763" y="113"/>
                    <a:pt x="763" y="113"/>
                    <a:pt x="763" y="113"/>
                  </a:cubicBezTo>
                  <a:cubicBezTo>
                    <a:pt x="763" y="191"/>
                    <a:pt x="763" y="191"/>
                    <a:pt x="763" y="191"/>
                  </a:cubicBezTo>
                  <a:cubicBezTo>
                    <a:pt x="763" y="237"/>
                    <a:pt x="775" y="270"/>
                    <a:pt x="826" y="270"/>
                  </a:cubicBezTo>
                  <a:lnTo>
                    <a:pt x="837" y="270"/>
                  </a:lnTo>
                  <a:close/>
                  <a:moveTo>
                    <a:pt x="887" y="86"/>
                  </a:moveTo>
                  <a:cubicBezTo>
                    <a:pt x="879" y="86"/>
                    <a:pt x="872" y="90"/>
                    <a:pt x="872" y="98"/>
                  </a:cubicBezTo>
                  <a:cubicBezTo>
                    <a:pt x="871" y="105"/>
                    <a:pt x="875" y="108"/>
                    <a:pt x="881" y="112"/>
                  </a:cubicBezTo>
                  <a:cubicBezTo>
                    <a:pt x="886" y="115"/>
                    <a:pt x="889" y="123"/>
                    <a:pt x="889" y="133"/>
                  </a:cubicBezTo>
                  <a:cubicBezTo>
                    <a:pt x="889" y="256"/>
                    <a:pt x="889" y="256"/>
                    <a:pt x="889" y="256"/>
                  </a:cubicBezTo>
                  <a:cubicBezTo>
                    <a:pt x="889" y="265"/>
                    <a:pt x="897" y="272"/>
                    <a:pt x="905" y="272"/>
                  </a:cubicBezTo>
                  <a:cubicBezTo>
                    <a:pt x="914" y="272"/>
                    <a:pt x="921" y="265"/>
                    <a:pt x="921" y="256"/>
                  </a:cubicBezTo>
                  <a:cubicBezTo>
                    <a:pt x="921" y="220"/>
                    <a:pt x="921" y="184"/>
                    <a:pt x="921" y="147"/>
                  </a:cubicBezTo>
                  <a:cubicBezTo>
                    <a:pt x="921" y="146"/>
                    <a:pt x="924" y="139"/>
                    <a:pt x="924" y="138"/>
                  </a:cubicBezTo>
                  <a:cubicBezTo>
                    <a:pt x="931" y="121"/>
                    <a:pt x="944" y="114"/>
                    <a:pt x="962" y="114"/>
                  </a:cubicBezTo>
                  <a:cubicBezTo>
                    <a:pt x="968" y="114"/>
                    <a:pt x="974" y="115"/>
                    <a:pt x="980" y="117"/>
                  </a:cubicBezTo>
                  <a:cubicBezTo>
                    <a:pt x="981" y="117"/>
                    <a:pt x="983" y="117"/>
                    <a:pt x="984" y="117"/>
                  </a:cubicBezTo>
                  <a:cubicBezTo>
                    <a:pt x="993" y="117"/>
                    <a:pt x="999" y="109"/>
                    <a:pt x="999" y="101"/>
                  </a:cubicBezTo>
                  <a:cubicBezTo>
                    <a:pt x="999" y="85"/>
                    <a:pt x="979" y="84"/>
                    <a:pt x="967" y="84"/>
                  </a:cubicBezTo>
                  <a:cubicBezTo>
                    <a:pt x="946" y="84"/>
                    <a:pt x="929" y="92"/>
                    <a:pt x="917" y="109"/>
                  </a:cubicBezTo>
                  <a:cubicBezTo>
                    <a:pt x="912" y="96"/>
                    <a:pt x="902" y="86"/>
                    <a:pt x="887" y="8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4D4F53"/>
                </a:solidFill>
              </a:endParaRPr>
            </a:p>
          </p:txBody>
        </p:sp>
        <p:sp>
          <p:nvSpPr>
            <p:cNvPr id="10" name="Freeform 6"/>
            <p:cNvSpPr>
              <a:spLocks noEditPoints="1"/>
            </p:cNvSpPr>
            <p:nvPr/>
          </p:nvSpPr>
          <p:spPr bwMode="auto">
            <a:xfrm>
              <a:off x="1452563" y="5010050"/>
              <a:ext cx="1749425" cy="1717675"/>
            </a:xfrm>
            <a:custGeom>
              <a:avLst/>
              <a:gdLst>
                <a:gd name="T0" fmla="*/ 227 w 466"/>
                <a:gd name="T1" fmla="*/ 162 h 455"/>
                <a:gd name="T2" fmla="*/ 111 w 466"/>
                <a:gd name="T3" fmla="*/ 33 h 455"/>
                <a:gd name="T4" fmla="*/ 138 w 466"/>
                <a:gd name="T5" fmla="*/ 23 h 455"/>
                <a:gd name="T6" fmla="*/ 367 w 466"/>
                <a:gd name="T7" fmla="*/ 40 h 455"/>
                <a:gd name="T8" fmla="*/ 229 w 466"/>
                <a:gd name="T9" fmla="*/ 335 h 455"/>
                <a:gd name="T10" fmla="*/ 359 w 466"/>
                <a:gd name="T11" fmla="*/ 265 h 455"/>
                <a:gd name="T12" fmla="*/ 234 w 466"/>
                <a:gd name="T13" fmla="*/ 382 h 455"/>
                <a:gd name="T14" fmla="*/ 248 w 466"/>
                <a:gd name="T15" fmla="*/ 397 h 455"/>
                <a:gd name="T16" fmla="*/ 345 w 466"/>
                <a:gd name="T17" fmla="*/ 361 h 455"/>
                <a:gd name="T18" fmla="*/ 452 w 466"/>
                <a:gd name="T19" fmla="*/ 201 h 455"/>
                <a:gd name="T20" fmla="*/ 323 w 466"/>
                <a:gd name="T21" fmla="*/ 433 h 455"/>
                <a:gd name="T22" fmla="*/ 253 w 466"/>
                <a:gd name="T23" fmla="*/ 1 h 455"/>
                <a:gd name="T24" fmla="*/ 253 w 466"/>
                <a:gd name="T25" fmla="*/ 1 h 455"/>
                <a:gd name="T26" fmla="*/ 333 w 466"/>
                <a:gd name="T27" fmla="*/ 22 h 455"/>
                <a:gd name="T28" fmla="*/ 227 w 466"/>
                <a:gd name="T29" fmla="*/ 119 h 455"/>
                <a:gd name="T30" fmla="*/ 265 w 466"/>
                <a:gd name="T31" fmla="*/ 87 h 455"/>
                <a:gd name="T32" fmla="*/ 354 w 466"/>
                <a:gd name="T33" fmla="*/ 176 h 455"/>
                <a:gd name="T34" fmla="*/ 354 w 466"/>
                <a:gd name="T35" fmla="*/ 176 h 455"/>
                <a:gd name="T36" fmla="*/ 332 w 466"/>
                <a:gd name="T37" fmla="*/ 61 h 455"/>
                <a:gd name="T38" fmla="*/ 340 w 466"/>
                <a:gd name="T39" fmla="*/ 120 h 455"/>
                <a:gd name="T40" fmla="*/ 315 w 466"/>
                <a:gd name="T41" fmla="*/ 214 h 455"/>
                <a:gd name="T42" fmla="*/ 329 w 466"/>
                <a:gd name="T43" fmla="*/ 227 h 455"/>
                <a:gd name="T44" fmla="*/ 318 w 466"/>
                <a:gd name="T45" fmla="*/ 135 h 455"/>
                <a:gd name="T46" fmla="*/ 323 w 466"/>
                <a:gd name="T47" fmla="*/ 153 h 455"/>
                <a:gd name="T48" fmla="*/ 331 w 466"/>
                <a:gd name="T49" fmla="*/ 128 h 455"/>
                <a:gd name="T50" fmla="*/ 172 w 466"/>
                <a:gd name="T51" fmla="*/ 418 h 455"/>
                <a:gd name="T52" fmla="*/ 201 w 466"/>
                <a:gd name="T53" fmla="*/ 401 h 455"/>
                <a:gd name="T54" fmla="*/ 186 w 466"/>
                <a:gd name="T55" fmla="*/ 371 h 455"/>
                <a:gd name="T56" fmla="*/ 309 w 466"/>
                <a:gd name="T57" fmla="*/ 393 h 455"/>
                <a:gd name="T58" fmla="*/ 315 w 466"/>
                <a:gd name="T59" fmla="*/ 404 h 455"/>
                <a:gd name="T60" fmla="*/ 238 w 466"/>
                <a:gd name="T61" fmla="*/ 430 h 455"/>
                <a:gd name="T62" fmla="*/ 266 w 466"/>
                <a:gd name="T63" fmla="*/ 424 h 455"/>
                <a:gd name="T64" fmla="*/ 131 w 466"/>
                <a:gd name="T65" fmla="*/ 429 h 455"/>
                <a:gd name="T66" fmla="*/ 149 w 466"/>
                <a:gd name="T67" fmla="*/ 419 h 455"/>
                <a:gd name="T68" fmla="*/ 197 w 466"/>
                <a:gd name="T69" fmla="*/ 455 h 455"/>
                <a:gd name="T70" fmla="*/ 257 w 466"/>
                <a:gd name="T71" fmla="*/ 144 h 455"/>
                <a:gd name="T72" fmla="*/ 247 w 466"/>
                <a:gd name="T73" fmla="*/ 161 h 455"/>
                <a:gd name="T74" fmla="*/ 284 w 466"/>
                <a:gd name="T75" fmla="*/ 441 h 455"/>
                <a:gd name="T76" fmla="*/ 308 w 466"/>
                <a:gd name="T77" fmla="*/ 441 h 455"/>
                <a:gd name="T78" fmla="*/ 110 w 466"/>
                <a:gd name="T79" fmla="*/ 423 h 455"/>
                <a:gd name="T80" fmla="*/ 163 w 466"/>
                <a:gd name="T81" fmla="*/ 342 h 455"/>
                <a:gd name="T82" fmla="*/ 295 w 466"/>
                <a:gd name="T83" fmla="*/ 237 h 455"/>
                <a:gd name="T84" fmla="*/ 93 w 466"/>
                <a:gd name="T85" fmla="*/ 394 h 455"/>
                <a:gd name="T86" fmla="*/ 298 w 466"/>
                <a:gd name="T87" fmla="*/ 160 h 455"/>
                <a:gd name="T88" fmla="*/ 80 w 466"/>
                <a:gd name="T89" fmla="*/ 382 h 455"/>
                <a:gd name="T90" fmla="*/ 184 w 466"/>
                <a:gd name="T91" fmla="*/ 192 h 455"/>
                <a:gd name="T92" fmla="*/ 66 w 466"/>
                <a:gd name="T93" fmla="*/ 367 h 455"/>
                <a:gd name="T94" fmla="*/ 197 w 466"/>
                <a:gd name="T95" fmla="*/ 122 h 455"/>
                <a:gd name="T96" fmla="*/ 54 w 466"/>
                <a:gd name="T97" fmla="*/ 351 h 455"/>
                <a:gd name="T98" fmla="*/ 271 w 466"/>
                <a:gd name="T99" fmla="*/ 48 h 455"/>
                <a:gd name="T100" fmla="*/ 95 w 466"/>
                <a:gd name="T101" fmla="*/ 161 h 455"/>
                <a:gd name="T102" fmla="*/ 190 w 466"/>
                <a:gd name="T103" fmla="*/ 45 h 455"/>
                <a:gd name="T104" fmla="*/ 58 w 466"/>
                <a:gd name="T105" fmla="*/ 145 h 455"/>
                <a:gd name="T106" fmla="*/ 29 w 466"/>
                <a:gd name="T107" fmla="*/ 159 h 455"/>
                <a:gd name="T108" fmla="*/ 100 w 466"/>
                <a:gd name="T109" fmla="*/ 43 h 455"/>
                <a:gd name="T110" fmla="*/ 168 w 466"/>
                <a:gd name="T111" fmla="*/ 9 h 455"/>
                <a:gd name="T112" fmla="*/ 151 w 466"/>
                <a:gd name="T113" fmla="*/ 2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6" h="455">
                  <a:moveTo>
                    <a:pt x="235" y="168"/>
                  </a:moveTo>
                  <a:cubicBezTo>
                    <a:pt x="235" y="178"/>
                    <a:pt x="216" y="189"/>
                    <a:pt x="207" y="189"/>
                  </a:cubicBezTo>
                  <a:cubicBezTo>
                    <a:pt x="203" y="189"/>
                    <a:pt x="199" y="188"/>
                    <a:pt x="199" y="183"/>
                  </a:cubicBezTo>
                  <a:cubicBezTo>
                    <a:pt x="199" y="174"/>
                    <a:pt x="218" y="162"/>
                    <a:pt x="227" y="162"/>
                  </a:cubicBezTo>
                  <a:cubicBezTo>
                    <a:pt x="231" y="162"/>
                    <a:pt x="235" y="163"/>
                    <a:pt x="235" y="168"/>
                  </a:cubicBezTo>
                  <a:close/>
                  <a:moveTo>
                    <a:pt x="138" y="23"/>
                  </a:moveTo>
                  <a:cubicBezTo>
                    <a:pt x="137" y="21"/>
                    <a:pt x="135" y="20"/>
                    <a:pt x="131" y="20"/>
                  </a:cubicBezTo>
                  <a:cubicBezTo>
                    <a:pt x="122" y="21"/>
                    <a:pt x="113" y="27"/>
                    <a:pt x="111" y="33"/>
                  </a:cubicBezTo>
                  <a:cubicBezTo>
                    <a:pt x="111" y="35"/>
                    <a:pt x="110" y="37"/>
                    <a:pt x="112" y="39"/>
                  </a:cubicBezTo>
                  <a:cubicBezTo>
                    <a:pt x="113" y="40"/>
                    <a:pt x="114" y="41"/>
                    <a:pt x="116" y="41"/>
                  </a:cubicBezTo>
                  <a:cubicBezTo>
                    <a:pt x="123" y="41"/>
                    <a:pt x="134" y="36"/>
                    <a:pt x="138" y="29"/>
                  </a:cubicBezTo>
                  <a:cubicBezTo>
                    <a:pt x="139" y="27"/>
                    <a:pt x="139" y="25"/>
                    <a:pt x="138" y="23"/>
                  </a:cubicBezTo>
                  <a:close/>
                  <a:moveTo>
                    <a:pt x="466" y="226"/>
                  </a:moveTo>
                  <a:cubicBezTo>
                    <a:pt x="466" y="161"/>
                    <a:pt x="438" y="92"/>
                    <a:pt x="375" y="42"/>
                  </a:cubicBezTo>
                  <a:cubicBezTo>
                    <a:pt x="373" y="41"/>
                    <a:pt x="371" y="40"/>
                    <a:pt x="369" y="39"/>
                  </a:cubicBezTo>
                  <a:cubicBezTo>
                    <a:pt x="368" y="39"/>
                    <a:pt x="368" y="39"/>
                    <a:pt x="367" y="40"/>
                  </a:cubicBezTo>
                  <a:cubicBezTo>
                    <a:pt x="367" y="40"/>
                    <a:pt x="367" y="41"/>
                    <a:pt x="367" y="42"/>
                  </a:cubicBezTo>
                  <a:cubicBezTo>
                    <a:pt x="422" y="103"/>
                    <a:pt x="400" y="192"/>
                    <a:pt x="360" y="238"/>
                  </a:cubicBezTo>
                  <a:cubicBezTo>
                    <a:pt x="325" y="278"/>
                    <a:pt x="280" y="307"/>
                    <a:pt x="239" y="329"/>
                  </a:cubicBezTo>
                  <a:cubicBezTo>
                    <a:pt x="236" y="331"/>
                    <a:pt x="231" y="333"/>
                    <a:pt x="229" y="335"/>
                  </a:cubicBezTo>
                  <a:cubicBezTo>
                    <a:pt x="225" y="339"/>
                    <a:pt x="224" y="343"/>
                    <a:pt x="225" y="346"/>
                  </a:cubicBezTo>
                  <a:cubicBezTo>
                    <a:pt x="227" y="350"/>
                    <a:pt x="230" y="351"/>
                    <a:pt x="236" y="351"/>
                  </a:cubicBezTo>
                  <a:cubicBezTo>
                    <a:pt x="239" y="350"/>
                    <a:pt x="246" y="348"/>
                    <a:pt x="250" y="346"/>
                  </a:cubicBezTo>
                  <a:cubicBezTo>
                    <a:pt x="288" y="326"/>
                    <a:pt x="328" y="299"/>
                    <a:pt x="359" y="265"/>
                  </a:cubicBezTo>
                  <a:cubicBezTo>
                    <a:pt x="397" y="223"/>
                    <a:pt x="421" y="169"/>
                    <a:pt x="412" y="104"/>
                  </a:cubicBezTo>
                  <a:cubicBezTo>
                    <a:pt x="412" y="105"/>
                    <a:pt x="413" y="106"/>
                    <a:pt x="413" y="107"/>
                  </a:cubicBezTo>
                  <a:cubicBezTo>
                    <a:pt x="434" y="158"/>
                    <a:pt x="417" y="222"/>
                    <a:pt x="371" y="279"/>
                  </a:cubicBezTo>
                  <a:cubicBezTo>
                    <a:pt x="339" y="320"/>
                    <a:pt x="292" y="356"/>
                    <a:pt x="234" y="382"/>
                  </a:cubicBezTo>
                  <a:cubicBezTo>
                    <a:pt x="230" y="384"/>
                    <a:pt x="224" y="387"/>
                    <a:pt x="221" y="392"/>
                  </a:cubicBezTo>
                  <a:cubicBezTo>
                    <a:pt x="220" y="395"/>
                    <a:pt x="220" y="398"/>
                    <a:pt x="221" y="400"/>
                  </a:cubicBezTo>
                  <a:cubicBezTo>
                    <a:pt x="222" y="402"/>
                    <a:pt x="224" y="403"/>
                    <a:pt x="227" y="404"/>
                  </a:cubicBezTo>
                  <a:cubicBezTo>
                    <a:pt x="234" y="404"/>
                    <a:pt x="241" y="400"/>
                    <a:pt x="248" y="397"/>
                  </a:cubicBezTo>
                  <a:cubicBezTo>
                    <a:pt x="340" y="352"/>
                    <a:pt x="440" y="268"/>
                    <a:pt x="435" y="145"/>
                  </a:cubicBezTo>
                  <a:cubicBezTo>
                    <a:pt x="435" y="147"/>
                    <a:pt x="436" y="148"/>
                    <a:pt x="436" y="149"/>
                  </a:cubicBezTo>
                  <a:cubicBezTo>
                    <a:pt x="446" y="199"/>
                    <a:pt x="435" y="244"/>
                    <a:pt x="413" y="282"/>
                  </a:cubicBezTo>
                  <a:cubicBezTo>
                    <a:pt x="395" y="314"/>
                    <a:pt x="370" y="340"/>
                    <a:pt x="345" y="361"/>
                  </a:cubicBezTo>
                  <a:cubicBezTo>
                    <a:pt x="332" y="372"/>
                    <a:pt x="326" y="379"/>
                    <a:pt x="330" y="384"/>
                  </a:cubicBezTo>
                  <a:cubicBezTo>
                    <a:pt x="333" y="390"/>
                    <a:pt x="342" y="387"/>
                    <a:pt x="347" y="384"/>
                  </a:cubicBezTo>
                  <a:cubicBezTo>
                    <a:pt x="357" y="378"/>
                    <a:pt x="366" y="369"/>
                    <a:pt x="373" y="363"/>
                  </a:cubicBezTo>
                  <a:cubicBezTo>
                    <a:pt x="414" y="321"/>
                    <a:pt x="445" y="276"/>
                    <a:pt x="452" y="201"/>
                  </a:cubicBezTo>
                  <a:cubicBezTo>
                    <a:pt x="452" y="205"/>
                    <a:pt x="453" y="209"/>
                    <a:pt x="453" y="211"/>
                  </a:cubicBezTo>
                  <a:cubicBezTo>
                    <a:pt x="454" y="249"/>
                    <a:pt x="447" y="284"/>
                    <a:pt x="433" y="314"/>
                  </a:cubicBezTo>
                  <a:cubicBezTo>
                    <a:pt x="412" y="359"/>
                    <a:pt x="376" y="395"/>
                    <a:pt x="333" y="417"/>
                  </a:cubicBezTo>
                  <a:cubicBezTo>
                    <a:pt x="324" y="422"/>
                    <a:pt x="321" y="427"/>
                    <a:pt x="323" y="433"/>
                  </a:cubicBezTo>
                  <a:cubicBezTo>
                    <a:pt x="324" y="436"/>
                    <a:pt x="327" y="437"/>
                    <a:pt x="330" y="437"/>
                  </a:cubicBezTo>
                  <a:cubicBezTo>
                    <a:pt x="334" y="438"/>
                    <a:pt x="337" y="436"/>
                    <a:pt x="341" y="435"/>
                  </a:cubicBezTo>
                  <a:cubicBezTo>
                    <a:pt x="418" y="393"/>
                    <a:pt x="466" y="315"/>
                    <a:pt x="466" y="226"/>
                  </a:cubicBezTo>
                  <a:close/>
                  <a:moveTo>
                    <a:pt x="253" y="1"/>
                  </a:moveTo>
                  <a:cubicBezTo>
                    <a:pt x="245" y="0"/>
                    <a:pt x="227" y="6"/>
                    <a:pt x="228" y="13"/>
                  </a:cubicBezTo>
                  <a:cubicBezTo>
                    <a:pt x="228" y="17"/>
                    <a:pt x="231" y="18"/>
                    <a:pt x="234" y="19"/>
                  </a:cubicBezTo>
                  <a:cubicBezTo>
                    <a:pt x="242" y="19"/>
                    <a:pt x="260" y="15"/>
                    <a:pt x="260" y="7"/>
                  </a:cubicBezTo>
                  <a:cubicBezTo>
                    <a:pt x="260" y="3"/>
                    <a:pt x="256" y="2"/>
                    <a:pt x="253" y="1"/>
                  </a:cubicBezTo>
                  <a:close/>
                  <a:moveTo>
                    <a:pt x="325" y="17"/>
                  </a:moveTo>
                  <a:cubicBezTo>
                    <a:pt x="319" y="16"/>
                    <a:pt x="306" y="20"/>
                    <a:pt x="305" y="27"/>
                  </a:cubicBezTo>
                  <a:cubicBezTo>
                    <a:pt x="305" y="31"/>
                    <a:pt x="310" y="33"/>
                    <a:pt x="313" y="33"/>
                  </a:cubicBezTo>
                  <a:cubicBezTo>
                    <a:pt x="319" y="33"/>
                    <a:pt x="333" y="30"/>
                    <a:pt x="333" y="22"/>
                  </a:cubicBezTo>
                  <a:cubicBezTo>
                    <a:pt x="334" y="18"/>
                    <a:pt x="328" y="17"/>
                    <a:pt x="325" y="17"/>
                  </a:cubicBezTo>
                  <a:close/>
                  <a:moveTo>
                    <a:pt x="250" y="92"/>
                  </a:moveTo>
                  <a:cubicBezTo>
                    <a:pt x="240" y="91"/>
                    <a:pt x="220" y="103"/>
                    <a:pt x="220" y="113"/>
                  </a:cubicBezTo>
                  <a:cubicBezTo>
                    <a:pt x="220" y="117"/>
                    <a:pt x="223" y="119"/>
                    <a:pt x="227" y="119"/>
                  </a:cubicBezTo>
                  <a:cubicBezTo>
                    <a:pt x="236" y="119"/>
                    <a:pt x="256" y="108"/>
                    <a:pt x="257" y="97"/>
                  </a:cubicBezTo>
                  <a:cubicBezTo>
                    <a:pt x="257" y="93"/>
                    <a:pt x="253" y="92"/>
                    <a:pt x="250" y="92"/>
                  </a:cubicBezTo>
                  <a:close/>
                  <a:moveTo>
                    <a:pt x="290" y="71"/>
                  </a:moveTo>
                  <a:cubicBezTo>
                    <a:pt x="282" y="71"/>
                    <a:pt x="266" y="78"/>
                    <a:pt x="265" y="87"/>
                  </a:cubicBezTo>
                  <a:cubicBezTo>
                    <a:pt x="265" y="90"/>
                    <a:pt x="268" y="92"/>
                    <a:pt x="271" y="92"/>
                  </a:cubicBezTo>
                  <a:cubicBezTo>
                    <a:pt x="279" y="93"/>
                    <a:pt x="295" y="86"/>
                    <a:pt x="296" y="77"/>
                  </a:cubicBezTo>
                  <a:cubicBezTo>
                    <a:pt x="296" y="73"/>
                    <a:pt x="293" y="71"/>
                    <a:pt x="290" y="71"/>
                  </a:cubicBezTo>
                  <a:close/>
                  <a:moveTo>
                    <a:pt x="354" y="176"/>
                  </a:moveTo>
                  <a:cubicBezTo>
                    <a:pt x="347" y="176"/>
                    <a:pt x="341" y="184"/>
                    <a:pt x="341" y="190"/>
                  </a:cubicBezTo>
                  <a:cubicBezTo>
                    <a:pt x="341" y="194"/>
                    <a:pt x="343" y="197"/>
                    <a:pt x="347" y="197"/>
                  </a:cubicBezTo>
                  <a:cubicBezTo>
                    <a:pt x="353" y="197"/>
                    <a:pt x="360" y="188"/>
                    <a:pt x="360" y="182"/>
                  </a:cubicBezTo>
                  <a:cubicBezTo>
                    <a:pt x="360" y="178"/>
                    <a:pt x="358" y="176"/>
                    <a:pt x="354" y="176"/>
                  </a:cubicBezTo>
                  <a:close/>
                  <a:moveTo>
                    <a:pt x="327" y="56"/>
                  </a:moveTo>
                  <a:cubicBezTo>
                    <a:pt x="321" y="55"/>
                    <a:pt x="310" y="60"/>
                    <a:pt x="309" y="67"/>
                  </a:cubicBezTo>
                  <a:cubicBezTo>
                    <a:pt x="309" y="70"/>
                    <a:pt x="312" y="71"/>
                    <a:pt x="314" y="72"/>
                  </a:cubicBezTo>
                  <a:cubicBezTo>
                    <a:pt x="320" y="72"/>
                    <a:pt x="332" y="68"/>
                    <a:pt x="332" y="61"/>
                  </a:cubicBezTo>
                  <a:cubicBezTo>
                    <a:pt x="333" y="58"/>
                    <a:pt x="330" y="56"/>
                    <a:pt x="327" y="56"/>
                  </a:cubicBezTo>
                  <a:close/>
                  <a:moveTo>
                    <a:pt x="348" y="99"/>
                  </a:moveTo>
                  <a:cubicBezTo>
                    <a:pt x="342" y="99"/>
                    <a:pt x="335" y="109"/>
                    <a:pt x="335" y="115"/>
                  </a:cubicBezTo>
                  <a:cubicBezTo>
                    <a:pt x="335" y="117"/>
                    <a:pt x="337" y="120"/>
                    <a:pt x="340" y="120"/>
                  </a:cubicBezTo>
                  <a:cubicBezTo>
                    <a:pt x="346" y="120"/>
                    <a:pt x="353" y="110"/>
                    <a:pt x="353" y="105"/>
                  </a:cubicBezTo>
                  <a:cubicBezTo>
                    <a:pt x="353" y="102"/>
                    <a:pt x="351" y="99"/>
                    <a:pt x="348" y="99"/>
                  </a:cubicBezTo>
                  <a:close/>
                  <a:moveTo>
                    <a:pt x="325" y="206"/>
                  </a:moveTo>
                  <a:cubicBezTo>
                    <a:pt x="322" y="208"/>
                    <a:pt x="318" y="210"/>
                    <a:pt x="315" y="214"/>
                  </a:cubicBezTo>
                  <a:cubicBezTo>
                    <a:pt x="312" y="217"/>
                    <a:pt x="309" y="221"/>
                    <a:pt x="308" y="224"/>
                  </a:cubicBezTo>
                  <a:cubicBezTo>
                    <a:pt x="307" y="227"/>
                    <a:pt x="308" y="230"/>
                    <a:pt x="309" y="232"/>
                  </a:cubicBezTo>
                  <a:cubicBezTo>
                    <a:pt x="311" y="234"/>
                    <a:pt x="314" y="235"/>
                    <a:pt x="316" y="234"/>
                  </a:cubicBezTo>
                  <a:cubicBezTo>
                    <a:pt x="320" y="234"/>
                    <a:pt x="325" y="231"/>
                    <a:pt x="329" y="227"/>
                  </a:cubicBezTo>
                  <a:cubicBezTo>
                    <a:pt x="333" y="223"/>
                    <a:pt x="336" y="218"/>
                    <a:pt x="337" y="213"/>
                  </a:cubicBezTo>
                  <a:cubicBezTo>
                    <a:pt x="337" y="209"/>
                    <a:pt x="336" y="207"/>
                    <a:pt x="335" y="206"/>
                  </a:cubicBezTo>
                  <a:cubicBezTo>
                    <a:pt x="333" y="204"/>
                    <a:pt x="330" y="204"/>
                    <a:pt x="325" y="206"/>
                  </a:cubicBezTo>
                  <a:close/>
                  <a:moveTo>
                    <a:pt x="318" y="135"/>
                  </a:moveTo>
                  <a:cubicBezTo>
                    <a:pt x="317" y="137"/>
                    <a:pt x="315" y="140"/>
                    <a:pt x="314" y="142"/>
                  </a:cubicBezTo>
                  <a:cubicBezTo>
                    <a:pt x="312" y="144"/>
                    <a:pt x="312" y="147"/>
                    <a:pt x="311" y="149"/>
                  </a:cubicBezTo>
                  <a:cubicBezTo>
                    <a:pt x="311" y="152"/>
                    <a:pt x="313" y="155"/>
                    <a:pt x="317" y="155"/>
                  </a:cubicBezTo>
                  <a:cubicBezTo>
                    <a:pt x="319" y="155"/>
                    <a:pt x="321" y="154"/>
                    <a:pt x="323" y="153"/>
                  </a:cubicBezTo>
                  <a:cubicBezTo>
                    <a:pt x="325" y="151"/>
                    <a:pt x="328" y="149"/>
                    <a:pt x="330" y="147"/>
                  </a:cubicBezTo>
                  <a:cubicBezTo>
                    <a:pt x="332" y="145"/>
                    <a:pt x="333" y="142"/>
                    <a:pt x="335" y="140"/>
                  </a:cubicBezTo>
                  <a:cubicBezTo>
                    <a:pt x="336" y="138"/>
                    <a:pt x="337" y="135"/>
                    <a:pt x="337" y="133"/>
                  </a:cubicBezTo>
                  <a:cubicBezTo>
                    <a:pt x="337" y="130"/>
                    <a:pt x="335" y="128"/>
                    <a:pt x="331" y="128"/>
                  </a:cubicBezTo>
                  <a:cubicBezTo>
                    <a:pt x="327" y="128"/>
                    <a:pt x="322" y="131"/>
                    <a:pt x="318" y="135"/>
                  </a:cubicBezTo>
                  <a:close/>
                  <a:moveTo>
                    <a:pt x="201" y="401"/>
                  </a:moveTo>
                  <a:cubicBezTo>
                    <a:pt x="195" y="401"/>
                    <a:pt x="182" y="405"/>
                    <a:pt x="176" y="410"/>
                  </a:cubicBezTo>
                  <a:cubicBezTo>
                    <a:pt x="173" y="412"/>
                    <a:pt x="172" y="416"/>
                    <a:pt x="172" y="418"/>
                  </a:cubicBezTo>
                  <a:cubicBezTo>
                    <a:pt x="174" y="422"/>
                    <a:pt x="176" y="422"/>
                    <a:pt x="179" y="422"/>
                  </a:cubicBezTo>
                  <a:cubicBezTo>
                    <a:pt x="185" y="423"/>
                    <a:pt x="198" y="419"/>
                    <a:pt x="205" y="413"/>
                  </a:cubicBezTo>
                  <a:cubicBezTo>
                    <a:pt x="207" y="412"/>
                    <a:pt x="208" y="409"/>
                    <a:pt x="208" y="406"/>
                  </a:cubicBezTo>
                  <a:cubicBezTo>
                    <a:pt x="207" y="403"/>
                    <a:pt x="204" y="402"/>
                    <a:pt x="201" y="401"/>
                  </a:cubicBezTo>
                  <a:close/>
                  <a:moveTo>
                    <a:pt x="207" y="348"/>
                  </a:moveTo>
                  <a:cubicBezTo>
                    <a:pt x="201" y="348"/>
                    <a:pt x="187" y="353"/>
                    <a:pt x="182" y="358"/>
                  </a:cubicBezTo>
                  <a:cubicBezTo>
                    <a:pt x="179" y="361"/>
                    <a:pt x="177" y="364"/>
                    <a:pt x="178" y="367"/>
                  </a:cubicBezTo>
                  <a:cubicBezTo>
                    <a:pt x="180" y="371"/>
                    <a:pt x="183" y="371"/>
                    <a:pt x="186" y="371"/>
                  </a:cubicBezTo>
                  <a:cubicBezTo>
                    <a:pt x="192" y="371"/>
                    <a:pt x="206" y="367"/>
                    <a:pt x="212" y="360"/>
                  </a:cubicBezTo>
                  <a:cubicBezTo>
                    <a:pt x="214" y="358"/>
                    <a:pt x="215" y="355"/>
                    <a:pt x="215" y="352"/>
                  </a:cubicBezTo>
                  <a:cubicBezTo>
                    <a:pt x="214" y="349"/>
                    <a:pt x="210" y="348"/>
                    <a:pt x="207" y="348"/>
                  </a:cubicBezTo>
                  <a:close/>
                  <a:moveTo>
                    <a:pt x="309" y="393"/>
                  </a:moveTo>
                  <a:cubicBezTo>
                    <a:pt x="303" y="393"/>
                    <a:pt x="291" y="400"/>
                    <a:pt x="286" y="406"/>
                  </a:cubicBezTo>
                  <a:cubicBezTo>
                    <a:pt x="283" y="409"/>
                    <a:pt x="283" y="412"/>
                    <a:pt x="284" y="414"/>
                  </a:cubicBezTo>
                  <a:cubicBezTo>
                    <a:pt x="286" y="418"/>
                    <a:pt x="289" y="418"/>
                    <a:pt x="291" y="417"/>
                  </a:cubicBezTo>
                  <a:cubicBezTo>
                    <a:pt x="297" y="416"/>
                    <a:pt x="310" y="411"/>
                    <a:pt x="315" y="404"/>
                  </a:cubicBezTo>
                  <a:cubicBezTo>
                    <a:pt x="317" y="401"/>
                    <a:pt x="317" y="398"/>
                    <a:pt x="316" y="396"/>
                  </a:cubicBezTo>
                  <a:cubicBezTo>
                    <a:pt x="315" y="393"/>
                    <a:pt x="312" y="392"/>
                    <a:pt x="309" y="393"/>
                  </a:cubicBezTo>
                  <a:close/>
                  <a:moveTo>
                    <a:pt x="260" y="421"/>
                  </a:moveTo>
                  <a:cubicBezTo>
                    <a:pt x="255" y="421"/>
                    <a:pt x="243" y="425"/>
                    <a:pt x="238" y="430"/>
                  </a:cubicBezTo>
                  <a:cubicBezTo>
                    <a:pt x="235" y="432"/>
                    <a:pt x="234" y="435"/>
                    <a:pt x="235" y="437"/>
                  </a:cubicBezTo>
                  <a:cubicBezTo>
                    <a:pt x="236" y="440"/>
                    <a:pt x="239" y="440"/>
                    <a:pt x="241" y="440"/>
                  </a:cubicBezTo>
                  <a:cubicBezTo>
                    <a:pt x="247" y="440"/>
                    <a:pt x="259" y="437"/>
                    <a:pt x="264" y="431"/>
                  </a:cubicBezTo>
                  <a:cubicBezTo>
                    <a:pt x="266" y="429"/>
                    <a:pt x="267" y="427"/>
                    <a:pt x="266" y="424"/>
                  </a:cubicBezTo>
                  <a:cubicBezTo>
                    <a:pt x="266" y="422"/>
                    <a:pt x="263" y="421"/>
                    <a:pt x="260" y="421"/>
                  </a:cubicBezTo>
                  <a:close/>
                  <a:moveTo>
                    <a:pt x="149" y="419"/>
                  </a:moveTo>
                  <a:cubicBezTo>
                    <a:pt x="146" y="419"/>
                    <a:pt x="140" y="420"/>
                    <a:pt x="135" y="423"/>
                  </a:cubicBezTo>
                  <a:cubicBezTo>
                    <a:pt x="133" y="424"/>
                    <a:pt x="131" y="426"/>
                    <a:pt x="131" y="429"/>
                  </a:cubicBezTo>
                  <a:cubicBezTo>
                    <a:pt x="132" y="432"/>
                    <a:pt x="134" y="433"/>
                    <a:pt x="137" y="434"/>
                  </a:cubicBezTo>
                  <a:cubicBezTo>
                    <a:pt x="142" y="434"/>
                    <a:pt x="147" y="433"/>
                    <a:pt x="152" y="431"/>
                  </a:cubicBezTo>
                  <a:cubicBezTo>
                    <a:pt x="154" y="429"/>
                    <a:pt x="156" y="427"/>
                    <a:pt x="156" y="424"/>
                  </a:cubicBezTo>
                  <a:cubicBezTo>
                    <a:pt x="156" y="420"/>
                    <a:pt x="153" y="419"/>
                    <a:pt x="149" y="419"/>
                  </a:cubicBezTo>
                  <a:close/>
                  <a:moveTo>
                    <a:pt x="207" y="440"/>
                  </a:moveTo>
                  <a:cubicBezTo>
                    <a:pt x="204" y="440"/>
                    <a:pt x="199" y="441"/>
                    <a:pt x="194" y="444"/>
                  </a:cubicBezTo>
                  <a:cubicBezTo>
                    <a:pt x="192" y="446"/>
                    <a:pt x="191" y="448"/>
                    <a:pt x="191" y="450"/>
                  </a:cubicBezTo>
                  <a:cubicBezTo>
                    <a:pt x="192" y="453"/>
                    <a:pt x="194" y="455"/>
                    <a:pt x="197" y="455"/>
                  </a:cubicBezTo>
                  <a:cubicBezTo>
                    <a:pt x="201" y="455"/>
                    <a:pt x="206" y="454"/>
                    <a:pt x="210" y="451"/>
                  </a:cubicBezTo>
                  <a:cubicBezTo>
                    <a:pt x="212" y="450"/>
                    <a:pt x="214" y="447"/>
                    <a:pt x="214" y="445"/>
                  </a:cubicBezTo>
                  <a:cubicBezTo>
                    <a:pt x="213" y="441"/>
                    <a:pt x="210" y="440"/>
                    <a:pt x="207" y="440"/>
                  </a:cubicBezTo>
                  <a:close/>
                  <a:moveTo>
                    <a:pt x="257" y="144"/>
                  </a:moveTo>
                  <a:cubicBezTo>
                    <a:pt x="255" y="144"/>
                    <a:pt x="253" y="145"/>
                    <a:pt x="251" y="146"/>
                  </a:cubicBezTo>
                  <a:cubicBezTo>
                    <a:pt x="251" y="146"/>
                    <a:pt x="251" y="146"/>
                    <a:pt x="251" y="146"/>
                  </a:cubicBezTo>
                  <a:cubicBezTo>
                    <a:pt x="247" y="147"/>
                    <a:pt x="241" y="152"/>
                    <a:pt x="241" y="157"/>
                  </a:cubicBezTo>
                  <a:cubicBezTo>
                    <a:pt x="241" y="160"/>
                    <a:pt x="244" y="161"/>
                    <a:pt x="247" y="161"/>
                  </a:cubicBezTo>
                  <a:cubicBezTo>
                    <a:pt x="253" y="161"/>
                    <a:pt x="262" y="156"/>
                    <a:pt x="262" y="149"/>
                  </a:cubicBezTo>
                  <a:cubicBezTo>
                    <a:pt x="262" y="146"/>
                    <a:pt x="260" y="144"/>
                    <a:pt x="257" y="144"/>
                  </a:cubicBezTo>
                  <a:close/>
                  <a:moveTo>
                    <a:pt x="300" y="436"/>
                  </a:moveTo>
                  <a:cubicBezTo>
                    <a:pt x="296" y="436"/>
                    <a:pt x="289" y="437"/>
                    <a:pt x="284" y="441"/>
                  </a:cubicBezTo>
                  <a:cubicBezTo>
                    <a:pt x="281" y="443"/>
                    <a:pt x="279" y="446"/>
                    <a:pt x="280" y="449"/>
                  </a:cubicBezTo>
                  <a:cubicBezTo>
                    <a:pt x="281" y="452"/>
                    <a:pt x="284" y="453"/>
                    <a:pt x="288" y="453"/>
                  </a:cubicBezTo>
                  <a:cubicBezTo>
                    <a:pt x="293" y="453"/>
                    <a:pt x="300" y="451"/>
                    <a:pt x="304" y="449"/>
                  </a:cubicBezTo>
                  <a:cubicBezTo>
                    <a:pt x="307" y="447"/>
                    <a:pt x="309" y="444"/>
                    <a:pt x="308" y="441"/>
                  </a:cubicBezTo>
                  <a:cubicBezTo>
                    <a:pt x="307" y="437"/>
                    <a:pt x="303" y="436"/>
                    <a:pt x="300" y="436"/>
                  </a:cubicBezTo>
                  <a:close/>
                  <a:moveTo>
                    <a:pt x="96" y="416"/>
                  </a:moveTo>
                  <a:cubicBezTo>
                    <a:pt x="99" y="419"/>
                    <a:pt x="104" y="422"/>
                    <a:pt x="108" y="423"/>
                  </a:cubicBezTo>
                  <a:cubicBezTo>
                    <a:pt x="109" y="424"/>
                    <a:pt x="110" y="423"/>
                    <a:pt x="110" y="423"/>
                  </a:cubicBezTo>
                  <a:cubicBezTo>
                    <a:pt x="110" y="422"/>
                    <a:pt x="110" y="421"/>
                    <a:pt x="110" y="421"/>
                  </a:cubicBezTo>
                  <a:cubicBezTo>
                    <a:pt x="107" y="417"/>
                    <a:pt x="105" y="415"/>
                    <a:pt x="104" y="412"/>
                  </a:cubicBezTo>
                  <a:cubicBezTo>
                    <a:pt x="103" y="409"/>
                    <a:pt x="103" y="406"/>
                    <a:pt x="104" y="405"/>
                  </a:cubicBezTo>
                  <a:cubicBezTo>
                    <a:pt x="109" y="378"/>
                    <a:pt x="135" y="361"/>
                    <a:pt x="163" y="342"/>
                  </a:cubicBezTo>
                  <a:cubicBezTo>
                    <a:pt x="180" y="330"/>
                    <a:pt x="253" y="290"/>
                    <a:pt x="286" y="263"/>
                  </a:cubicBezTo>
                  <a:cubicBezTo>
                    <a:pt x="297" y="255"/>
                    <a:pt x="301" y="250"/>
                    <a:pt x="301" y="245"/>
                  </a:cubicBezTo>
                  <a:cubicBezTo>
                    <a:pt x="302" y="243"/>
                    <a:pt x="301" y="240"/>
                    <a:pt x="299" y="239"/>
                  </a:cubicBezTo>
                  <a:cubicBezTo>
                    <a:pt x="298" y="238"/>
                    <a:pt x="297" y="237"/>
                    <a:pt x="295" y="237"/>
                  </a:cubicBezTo>
                  <a:cubicBezTo>
                    <a:pt x="290" y="236"/>
                    <a:pt x="283" y="238"/>
                    <a:pt x="276" y="244"/>
                  </a:cubicBezTo>
                  <a:cubicBezTo>
                    <a:pt x="238" y="275"/>
                    <a:pt x="180" y="305"/>
                    <a:pt x="140" y="337"/>
                  </a:cubicBezTo>
                  <a:cubicBezTo>
                    <a:pt x="116" y="355"/>
                    <a:pt x="99" y="375"/>
                    <a:pt x="94" y="395"/>
                  </a:cubicBezTo>
                  <a:cubicBezTo>
                    <a:pt x="94" y="395"/>
                    <a:pt x="93" y="394"/>
                    <a:pt x="93" y="394"/>
                  </a:cubicBezTo>
                  <a:cubicBezTo>
                    <a:pt x="99" y="319"/>
                    <a:pt x="198" y="269"/>
                    <a:pt x="250" y="227"/>
                  </a:cubicBezTo>
                  <a:cubicBezTo>
                    <a:pt x="262" y="216"/>
                    <a:pt x="301" y="186"/>
                    <a:pt x="307" y="172"/>
                  </a:cubicBezTo>
                  <a:cubicBezTo>
                    <a:pt x="309" y="168"/>
                    <a:pt x="308" y="163"/>
                    <a:pt x="306" y="162"/>
                  </a:cubicBezTo>
                  <a:cubicBezTo>
                    <a:pt x="303" y="160"/>
                    <a:pt x="301" y="160"/>
                    <a:pt x="298" y="160"/>
                  </a:cubicBezTo>
                  <a:cubicBezTo>
                    <a:pt x="292" y="162"/>
                    <a:pt x="285" y="167"/>
                    <a:pt x="277" y="175"/>
                  </a:cubicBezTo>
                  <a:cubicBezTo>
                    <a:pt x="213" y="235"/>
                    <a:pt x="161" y="262"/>
                    <a:pt x="125" y="300"/>
                  </a:cubicBezTo>
                  <a:cubicBezTo>
                    <a:pt x="105" y="322"/>
                    <a:pt x="90" y="347"/>
                    <a:pt x="81" y="383"/>
                  </a:cubicBezTo>
                  <a:cubicBezTo>
                    <a:pt x="81" y="383"/>
                    <a:pt x="80" y="382"/>
                    <a:pt x="80" y="382"/>
                  </a:cubicBezTo>
                  <a:cubicBezTo>
                    <a:pt x="83" y="327"/>
                    <a:pt x="118" y="273"/>
                    <a:pt x="160" y="235"/>
                  </a:cubicBezTo>
                  <a:cubicBezTo>
                    <a:pt x="175" y="222"/>
                    <a:pt x="185" y="214"/>
                    <a:pt x="191" y="209"/>
                  </a:cubicBezTo>
                  <a:cubicBezTo>
                    <a:pt x="195" y="205"/>
                    <a:pt x="197" y="200"/>
                    <a:pt x="194" y="195"/>
                  </a:cubicBezTo>
                  <a:cubicBezTo>
                    <a:pt x="192" y="192"/>
                    <a:pt x="188" y="191"/>
                    <a:pt x="184" y="192"/>
                  </a:cubicBezTo>
                  <a:cubicBezTo>
                    <a:pt x="178" y="193"/>
                    <a:pt x="174" y="196"/>
                    <a:pt x="170" y="199"/>
                  </a:cubicBezTo>
                  <a:cubicBezTo>
                    <a:pt x="140" y="223"/>
                    <a:pt x="115" y="252"/>
                    <a:pt x="97" y="285"/>
                  </a:cubicBezTo>
                  <a:cubicBezTo>
                    <a:pt x="83" y="311"/>
                    <a:pt x="72" y="339"/>
                    <a:pt x="68" y="369"/>
                  </a:cubicBezTo>
                  <a:cubicBezTo>
                    <a:pt x="67" y="369"/>
                    <a:pt x="67" y="368"/>
                    <a:pt x="66" y="367"/>
                  </a:cubicBezTo>
                  <a:cubicBezTo>
                    <a:pt x="70" y="284"/>
                    <a:pt x="108" y="222"/>
                    <a:pt x="162" y="174"/>
                  </a:cubicBezTo>
                  <a:cubicBezTo>
                    <a:pt x="175" y="162"/>
                    <a:pt x="186" y="155"/>
                    <a:pt x="200" y="144"/>
                  </a:cubicBezTo>
                  <a:cubicBezTo>
                    <a:pt x="210" y="136"/>
                    <a:pt x="212" y="129"/>
                    <a:pt x="210" y="124"/>
                  </a:cubicBezTo>
                  <a:cubicBezTo>
                    <a:pt x="207" y="120"/>
                    <a:pt x="202" y="120"/>
                    <a:pt x="197" y="122"/>
                  </a:cubicBezTo>
                  <a:cubicBezTo>
                    <a:pt x="185" y="125"/>
                    <a:pt x="174" y="136"/>
                    <a:pt x="159" y="149"/>
                  </a:cubicBezTo>
                  <a:cubicBezTo>
                    <a:pt x="126" y="179"/>
                    <a:pt x="99" y="211"/>
                    <a:pt x="80" y="250"/>
                  </a:cubicBezTo>
                  <a:cubicBezTo>
                    <a:pt x="66" y="279"/>
                    <a:pt x="58" y="313"/>
                    <a:pt x="55" y="353"/>
                  </a:cubicBezTo>
                  <a:cubicBezTo>
                    <a:pt x="55" y="352"/>
                    <a:pt x="54" y="351"/>
                    <a:pt x="54" y="351"/>
                  </a:cubicBezTo>
                  <a:cubicBezTo>
                    <a:pt x="53" y="341"/>
                    <a:pt x="53" y="328"/>
                    <a:pt x="54" y="318"/>
                  </a:cubicBezTo>
                  <a:cubicBezTo>
                    <a:pt x="57" y="279"/>
                    <a:pt x="63" y="197"/>
                    <a:pt x="174" y="106"/>
                  </a:cubicBezTo>
                  <a:cubicBezTo>
                    <a:pt x="194" y="90"/>
                    <a:pt x="227" y="71"/>
                    <a:pt x="251" y="59"/>
                  </a:cubicBezTo>
                  <a:cubicBezTo>
                    <a:pt x="258" y="55"/>
                    <a:pt x="265" y="52"/>
                    <a:pt x="271" y="48"/>
                  </a:cubicBezTo>
                  <a:cubicBezTo>
                    <a:pt x="275" y="45"/>
                    <a:pt x="278" y="41"/>
                    <a:pt x="276" y="37"/>
                  </a:cubicBezTo>
                  <a:cubicBezTo>
                    <a:pt x="275" y="33"/>
                    <a:pt x="272" y="33"/>
                    <a:pt x="268" y="33"/>
                  </a:cubicBezTo>
                  <a:cubicBezTo>
                    <a:pt x="260" y="33"/>
                    <a:pt x="254" y="36"/>
                    <a:pt x="248" y="39"/>
                  </a:cubicBezTo>
                  <a:cubicBezTo>
                    <a:pt x="196" y="65"/>
                    <a:pt x="136" y="103"/>
                    <a:pt x="95" y="161"/>
                  </a:cubicBezTo>
                  <a:cubicBezTo>
                    <a:pt x="63" y="205"/>
                    <a:pt x="41" y="260"/>
                    <a:pt x="40" y="329"/>
                  </a:cubicBezTo>
                  <a:cubicBezTo>
                    <a:pt x="40" y="328"/>
                    <a:pt x="40" y="328"/>
                    <a:pt x="39" y="327"/>
                  </a:cubicBezTo>
                  <a:cubicBezTo>
                    <a:pt x="37" y="310"/>
                    <a:pt x="36" y="293"/>
                    <a:pt x="36" y="281"/>
                  </a:cubicBezTo>
                  <a:cubicBezTo>
                    <a:pt x="38" y="172"/>
                    <a:pt x="102" y="97"/>
                    <a:pt x="190" y="45"/>
                  </a:cubicBezTo>
                  <a:cubicBezTo>
                    <a:pt x="198" y="41"/>
                    <a:pt x="205" y="36"/>
                    <a:pt x="205" y="29"/>
                  </a:cubicBezTo>
                  <a:cubicBezTo>
                    <a:pt x="205" y="25"/>
                    <a:pt x="202" y="23"/>
                    <a:pt x="198" y="23"/>
                  </a:cubicBezTo>
                  <a:cubicBezTo>
                    <a:pt x="194" y="23"/>
                    <a:pt x="191" y="24"/>
                    <a:pt x="184" y="27"/>
                  </a:cubicBezTo>
                  <a:cubicBezTo>
                    <a:pt x="131" y="56"/>
                    <a:pt x="87" y="96"/>
                    <a:pt x="58" y="145"/>
                  </a:cubicBezTo>
                  <a:cubicBezTo>
                    <a:pt x="35" y="186"/>
                    <a:pt x="22" y="234"/>
                    <a:pt x="24" y="287"/>
                  </a:cubicBezTo>
                  <a:cubicBezTo>
                    <a:pt x="24" y="286"/>
                    <a:pt x="23" y="285"/>
                    <a:pt x="23" y="283"/>
                  </a:cubicBezTo>
                  <a:cubicBezTo>
                    <a:pt x="18" y="266"/>
                    <a:pt x="16" y="248"/>
                    <a:pt x="16" y="230"/>
                  </a:cubicBezTo>
                  <a:cubicBezTo>
                    <a:pt x="16" y="205"/>
                    <a:pt x="21" y="181"/>
                    <a:pt x="29" y="159"/>
                  </a:cubicBezTo>
                  <a:cubicBezTo>
                    <a:pt x="40" y="130"/>
                    <a:pt x="57" y="103"/>
                    <a:pt x="78" y="80"/>
                  </a:cubicBezTo>
                  <a:cubicBezTo>
                    <a:pt x="85" y="73"/>
                    <a:pt x="99" y="61"/>
                    <a:pt x="103" y="57"/>
                  </a:cubicBezTo>
                  <a:cubicBezTo>
                    <a:pt x="106" y="53"/>
                    <a:pt x="108" y="49"/>
                    <a:pt x="106" y="46"/>
                  </a:cubicBezTo>
                  <a:cubicBezTo>
                    <a:pt x="105" y="44"/>
                    <a:pt x="103" y="43"/>
                    <a:pt x="100" y="43"/>
                  </a:cubicBezTo>
                  <a:cubicBezTo>
                    <a:pt x="88" y="43"/>
                    <a:pt x="70" y="61"/>
                    <a:pt x="62" y="69"/>
                  </a:cubicBezTo>
                  <a:cubicBezTo>
                    <a:pt x="23" y="112"/>
                    <a:pt x="0" y="168"/>
                    <a:pt x="0" y="226"/>
                  </a:cubicBezTo>
                  <a:cubicBezTo>
                    <a:pt x="0" y="295"/>
                    <a:pt x="29" y="367"/>
                    <a:pt x="96" y="416"/>
                  </a:cubicBezTo>
                  <a:close/>
                  <a:moveTo>
                    <a:pt x="168" y="9"/>
                  </a:moveTo>
                  <a:cubicBezTo>
                    <a:pt x="167" y="8"/>
                    <a:pt x="166" y="7"/>
                    <a:pt x="163" y="7"/>
                  </a:cubicBezTo>
                  <a:cubicBezTo>
                    <a:pt x="157" y="7"/>
                    <a:pt x="150" y="10"/>
                    <a:pt x="148" y="14"/>
                  </a:cubicBezTo>
                  <a:cubicBezTo>
                    <a:pt x="148" y="15"/>
                    <a:pt x="147" y="17"/>
                    <a:pt x="148" y="18"/>
                  </a:cubicBezTo>
                  <a:cubicBezTo>
                    <a:pt x="148" y="20"/>
                    <a:pt x="149" y="20"/>
                    <a:pt x="151" y="20"/>
                  </a:cubicBezTo>
                  <a:cubicBezTo>
                    <a:pt x="156" y="21"/>
                    <a:pt x="164" y="18"/>
                    <a:pt x="167" y="14"/>
                  </a:cubicBezTo>
                  <a:cubicBezTo>
                    <a:pt x="168" y="13"/>
                    <a:pt x="169" y="11"/>
                    <a:pt x="168"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4D4F53"/>
                </a:solidFill>
              </a:endParaRPr>
            </a:p>
          </p:txBody>
        </p:sp>
      </p:grpSp>
      <p:sp>
        <p:nvSpPr>
          <p:cNvPr id="2" name="Title 1"/>
          <p:cNvSpPr>
            <a:spLocks noGrp="1"/>
          </p:cNvSpPr>
          <p:nvPr>
            <p:ph type="title" hasCustomPrompt="1"/>
          </p:nvPr>
        </p:nvSpPr>
        <p:spPr>
          <a:xfrm>
            <a:off x="4038600" y="4733217"/>
            <a:ext cx="7543800" cy="639762"/>
          </a:xfrm>
        </p:spPr>
        <p:txBody>
          <a:bodyPr/>
          <a:lstStyle>
            <a:lvl1pPr algn="r">
              <a:defRPr>
                <a:solidFill>
                  <a:schemeClr val="bg1"/>
                </a:solidFill>
              </a:defRPr>
            </a:lvl1pPr>
          </a:lstStyle>
          <a:p>
            <a:r>
              <a:rPr lang="en-US"/>
              <a:t>Section header </a:t>
            </a:r>
          </a:p>
        </p:txBody>
      </p:sp>
    </p:spTree>
    <p:extLst>
      <p:ext uri="{BB962C8B-B14F-4D97-AF65-F5344CB8AC3E}">
        <p14:creationId xmlns:p14="http://schemas.microsoft.com/office/powerpoint/2010/main" val="27000175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7" name="Parallelogram 6"/>
          <p:cNvSpPr/>
          <p:nvPr userDrawn="1"/>
        </p:nvSpPr>
        <p:spPr>
          <a:xfrm>
            <a:off x="-2" y="4114800"/>
            <a:ext cx="12192002" cy="1876597"/>
          </a:xfrm>
          <a:prstGeom prst="rect">
            <a:avLst/>
          </a:prstGeom>
          <a:solidFill>
            <a:srgbClr val="003351">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18" rIns="91414" bIns="45718" numCol="1" spcCol="0" rtlCol="0" fromWordArt="0" anchor="ctr" anchorCtr="0" forceAA="0" compatLnSpc="1">
            <a:prstTxWarp prst="textNoShape">
              <a:avLst/>
            </a:prstTxWarp>
            <a:noAutofit/>
          </a:bodyPr>
          <a:lstStyle/>
          <a:p>
            <a:pPr algn="ctr">
              <a:defRPr/>
            </a:pPr>
            <a:endParaRPr lang="en-US" sz="2800">
              <a:solidFill>
                <a:prstClr val="white"/>
              </a:solidFill>
              <a:cs typeface="Arial" pitchFamily="34" charset="0"/>
            </a:endParaRPr>
          </a:p>
        </p:txBody>
      </p:sp>
      <p:grpSp>
        <p:nvGrpSpPr>
          <p:cNvPr id="8" name="Group 7"/>
          <p:cNvGrpSpPr/>
          <p:nvPr userDrawn="1"/>
        </p:nvGrpSpPr>
        <p:grpSpPr>
          <a:xfrm>
            <a:off x="457200" y="6319532"/>
            <a:ext cx="1600200" cy="379281"/>
            <a:chOff x="1452563" y="5010050"/>
            <a:chExt cx="7246937" cy="1717675"/>
          </a:xfrm>
        </p:grpSpPr>
        <p:sp>
          <p:nvSpPr>
            <p:cNvPr id="9" name="Freeform 5"/>
            <p:cNvSpPr>
              <a:spLocks noEditPoints="1"/>
            </p:cNvSpPr>
            <p:nvPr/>
          </p:nvSpPr>
          <p:spPr bwMode="auto">
            <a:xfrm>
              <a:off x="3711575" y="5357713"/>
              <a:ext cx="4987925" cy="1025525"/>
            </a:xfrm>
            <a:custGeom>
              <a:avLst/>
              <a:gdLst>
                <a:gd name="T0" fmla="*/ 1039 w 1328"/>
                <a:gd name="T1" fmla="*/ 188 h 272"/>
                <a:gd name="T2" fmla="*/ 1125 w 1328"/>
                <a:gd name="T3" fmla="*/ 235 h 272"/>
                <a:gd name="T4" fmla="*/ 1136 w 1328"/>
                <a:gd name="T5" fmla="*/ 259 h 272"/>
                <a:gd name="T6" fmla="*/ 1007 w 1328"/>
                <a:gd name="T7" fmla="*/ 164 h 272"/>
                <a:gd name="T8" fmla="*/ 1150 w 1328"/>
                <a:gd name="T9" fmla="*/ 175 h 272"/>
                <a:gd name="T10" fmla="*/ 1039 w 1328"/>
                <a:gd name="T11" fmla="*/ 159 h 272"/>
                <a:gd name="T12" fmla="*/ 1119 w 1328"/>
                <a:gd name="T13" fmla="*/ 156 h 272"/>
                <a:gd name="T14" fmla="*/ 1217 w 1328"/>
                <a:gd name="T15" fmla="*/ 188 h 272"/>
                <a:gd name="T16" fmla="*/ 1303 w 1328"/>
                <a:gd name="T17" fmla="*/ 235 h 272"/>
                <a:gd name="T18" fmla="*/ 1314 w 1328"/>
                <a:gd name="T19" fmla="*/ 259 h 272"/>
                <a:gd name="T20" fmla="*/ 1185 w 1328"/>
                <a:gd name="T21" fmla="*/ 164 h 272"/>
                <a:gd name="T22" fmla="*/ 1328 w 1328"/>
                <a:gd name="T23" fmla="*/ 175 h 272"/>
                <a:gd name="T24" fmla="*/ 1217 w 1328"/>
                <a:gd name="T25" fmla="*/ 159 h 272"/>
                <a:gd name="T26" fmla="*/ 1297 w 1328"/>
                <a:gd name="T27" fmla="*/ 156 h 272"/>
                <a:gd name="T28" fmla="*/ 195 w 1328"/>
                <a:gd name="T29" fmla="*/ 9 h 272"/>
                <a:gd name="T30" fmla="*/ 16 w 1328"/>
                <a:gd name="T31" fmla="*/ 0 h 272"/>
                <a:gd name="T32" fmla="*/ 15 w 1328"/>
                <a:gd name="T33" fmla="*/ 272 h 272"/>
                <a:gd name="T34" fmla="*/ 98 w 1328"/>
                <a:gd name="T35" fmla="*/ 217 h 272"/>
                <a:gd name="T36" fmla="*/ 195 w 1328"/>
                <a:gd name="T37" fmla="*/ 73 h 272"/>
                <a:gd name="T38" fmla="*/ 226 w 1328"/>
                <a:gd name="T39" fmla="*/ 257 h 272"/>
                <a:gd name="T40" fmla="*/ 297 w 1328"/>
                <a:gd name="T41" fmla="*/ 7 h 272"/>
                <a:gd name="T42" fmla="*/ 316 w 1328"/>
                <a:gd name="T43" fmla="*/ 26 h 272"/>
                <a:gd name="T44" fmla="*/ 297 w 1328"/>
                <a:gd name="T45" fmla="*/ 84 h 272"/>
                <a:gd name="T46" fmla="*/ 297 w 1328"/>
                <a:gd name="T47" fmla="*/ 272 h 272"/>
                <a:gd name="T48" fmla="*/ 513 w 1328"/>
                <a:gd name="T49" fmla="*/ 150 h 272"/>
                <a:gd name="T50" fmla="*/ 368 w 1328"/>
                <a:gd name="T51" fmla="*/ 86 h 272"/>
                <a:gd name="T52" fmla="*/ 370 w 1328"/>
                <a:gd name="T53" fmla="*/ 133 h 272"/>
                <a:gd name="T54" fmla="*/ 402 w 1328"/>
                <a:gd name="T55" fmla="*/ 256 h 272"/>
                <a:gd name="T56" fmla="*/ 481 w 1328"/>
                <a:gd name="T57" fmla="*/ 153 h 272"/>
                <a:gd name="T58" fmla="*/ 513 w 1328"/>
                <a:gd name="T59" fmla="*/ 256 h 272"/>
                <a:gd name="T60" fmla="*/ 625 w 1328"/>
                <a:gd name="T61" fmla="*/ 272 h 272"/>
                <a:gd name="T62" fmla="*/ 623 w 1328"/>
                <a:gd name="T63" fmla="*/ 84 h 272"/>
                <a:gd name="T64" fmla="*/ 683 w 1328"/>
                <a:gd name="T65" fmla="*/ 6 h 272"/>
                <a:gd name="T66" fmla="*/ 715 w 1328"/>
                <a:gd name="T67" fmla="*/ 258 h 272"/>
                <a:gd name="T68" fmla="*/ 629 w 1328"/>
                <a:gd name="T69" fmla="*/ 111 h 272"/>
                <a:gd name="T70" fmla="*/ 630 w 1328"/>
                <a:gd name="T71" fmla="*/ 244 h 272"/>
                <a:gd name="T72" fmla="*/ 837 w 1328"/>
                <a:gd name="T73" fmla="*/ 270 h 272"/>
                <a:gd name="T74" fmla="*/ 830 w 1328"/>
                <a:gd name="T75" fmla="*/ 241 h 272"/>
                <a:gd name="T76" fmla="*/ 837 w 1328"/>
                <a:gd name="T77" fmla="*/ 113 h 272"/>
                <a:gd name="T78" fmla="*/ 795 w 1328"/>
                <a:gd name="T79" fmla="*/ 86 h 272"/>
                <a:gd name="T80" fmla="*/ 763 w 1328"/>
                <a:gd name="T81" fmla="*/ 48 h 272"/>
                <a:gd name="T82" fmla="*/ 734 w 1328"/>
                <a:gd name="T83" fmla="*/ 100 h 272"/>
                <a:gd name="T84" fmla="*/ 763 w 1328"/>
                <a:gd name="T85" fmla="*/ 191 h 272"/>
                <a:gd name="T86" fmla="*/ 887 w 1328"/>
                <a:gd name="T87" fmla="*/ 86 h 272"/>
                <a:gd name="T88" fmla="*/ 889 w 1328"/>
                <a:gd name="T89" fmla="*/ 133 h 272"/>
                <a:gd name="T90" fmla="*/ 921 w 1328"/>
                <a:gd name="T91" fmla="*/ 256 h 272"/>
                <a:gd name="T92" fmla="*/ 962 w 1328"/>
                <a:gd name="T93" fmla="*/ 114 h 272"/>
                <a:gd name="T94" fmla="*/ 999 w 1328"/>
                <a:gd name="T95" fmla="*/ 101 h 272"/>
                <a:gd name="T96" fmla="*/ 887 w 1328"/>
                <a:gd name="T97" fmla="*/ 8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272">
                  <a:moveTo>
                    <a:pt x="1150" y="175"/>
                  </a:moveTo>
                  <a:cubicBezTo>
                    <a:pt x="1150" y="182"/>
                    <a:pt x="1145" y="188"/>
                    <a:pt x="1138" y="188"/>
                  </a:cubicBezTo>
                  <a:cubicBezTo>
                    <a:pt x="1039" y="188"/>
                    <a:pt x="1039" y="188"/>
                    <a:pt x="1039" y="188"/>
                  </a:cubicBezTo>
                  <a:cubicBezTo>
                    <a:pt x="1039" y="193"/>
                    <a:pt x="1039" y="193"/>
                    <a:pt x="1039" y="193"/>
                  </a:cubicBezTo>
                  <a:cubicBezTo>
                    <a:pt x="1039" y="222"/>
                    <a:pt x="1050" y="245"/>
                    <a:pt x="1080" y="245"/>
                  </a:cubicBezTo>
                  <a:cubicBezTo>
                    <a:pt x="1097" y="245"/>
                    <a:pt x="1109" y="242"/>
                    <a:pt x="1125" y="235"/>
                  </a:cubicBezTo>
                  <a:cubicBezTo>
                    <a:pt x="1127" y="234"/>
                    <a:pt x="1129" y="233"/>
                    <a:pt x="1131" y="233"/>
                  </a:cubicBezTo>
                  <a:cubicBezTo>
                    <a:pt x="1138" y="233"/>
                    <a:pt x="1143" y="240"/>
                    <a:pt x="1143" y="247"/>
                  </a:cubicBezTo>
                  <a:cubicBezTo>
                    <a:pt x="1143" y="253"/>
                    <a:pt x="1141" y="256"/>
                    <a:pt x="1136" y="259"/>
                  </a:cubicBezTo>
                  <a:cubicBezTo>
                    <a:pt x="1120" y="269"/>
                    <a:pt x="1097" y="272"/>
                    <a:pt x="1079" y="272"/>
                  </a:cubicBezTo>
                  <a:cubicBezTo>
                    <a:pt x="1030" y="272"/>
                    <a:pt x="1007" y="238"/>
                    <a:pt x="1007" y="192"/>
                  </a:cubicBezTo>
                  <a:cubicBezTo>
                    <a:pt x="1007" y="164"/>
                    <a:pt x="1007" y="164"/>
                    <a:pt x="1007" y="164"/>
                  </a:cubicBezTo>
                  <a:cubicBezTo>
                    <a:pt x="1007" y="118"/>
                    <a:pt x="1031" y="84"/>
                    <a:pt x="1079" y="84"/>
                  </a:cubicBezTo>
                  <a:cubicBezTo>
                    <a:pt x="1127" y="84"/>
                    <a:pt x="1150" y="114"/>
                    <a:pt x="1150" y="160"/>
                  </a:cubicBezTo>
                  <a:lnTo>
                    <a:pt x="1150" y="175"/>
                  </a:lnTo>
                  <a:close/>
                  <a:moveTo>
                    <a:pt x="1119" y="156"/>
                  </a:moveTo>
                  <a:cubicBezTo>
                    <a:pt x="1119" y="129"/>
                    <a:pt x="1110" y="110"/>
                    <a:pt x="1079" y="110"/>
                  </a:cubicBezTo>
                  <a:cubicBezTo>
                    <a:pt x="1051" y="110"/>
                    <a:pt x="1039" y="132"/>
                    <a:pt x="1039" y="159"/>
                  </a:cubicBezTo>
                  <a:cubicBezTo>
                    <a:pt x="1039" y="162"/>
                    <a:pt x="1039" y="162"/>
                    <a:pt x="1039" y="162"/>
                  </a:cubicBezTo>
                  <a:cubicBezTo>
                    <a:pt x="1119" y="162"/>
                    <a:pt x="1119" y="162"/>
                    <a:pt x="1119" y="162"/>
                  </a:cubicBezTo>
                  <a:lnTo>
                    <a:pt x="1119" y="156"/>
                  </a:lnTo>
                  <a:close/>
                  <a:moveTo>
                    <a:pt x="1328" y="175"/>
                  </a:moveTo>
                  <a:cubicBezTo>
                    <a:pt x="1328" y="182"/>
                    <a:pt x="1323" y="188"/>
                    <a:pt x="1316" y="188"/>
                  </a:cubicBezTo>
                  <a:cubicBezTo>
                    <a:pt x="1217" y="188"/>
                    <a:pt x="1217" y="188"/>
                    <a:pt x="1217" y="188"/>
                  </a:cubicBezTo>
                  <a:cubicBezTo>
                    <a:pt x="1217" y="193"/>
                    <a:pt x="1217" y="193"/>
                    <a:pt x="1217" y="193"/>
                  </a:cubicBezTo>
                  <a:cubicBezTo>
                    <a:pt x="1217" y="222"/>
                    <a:pt x="1228" y="245"/>
                    <a:pt x="1258" y="245"/>
                  </a:cubicBezTo>
                  <a:cubicBezTo>
                    <a:pt x="1276" y="245"/>
                    <a:pt x="1287" y="242"/>
                    <a:pt x="1303" y="235"/>
                  </a:cubicBezTo>
                  <a:cubicBezTo>
                    <a:pt x="1305" y="234"/>
                    <a:pt x="1307" y="233"/>
                    <a:pt x="1309" y="233"/>
                  </a:cubicBezTo>
                  <a:cubicBezTo>
                    <a:pt x="1316" y="233"/>
                    <a:pt x="1322" y="240"/>
                    <a:pt x="1322" y="247"/>
                  </a:cubicBezTo>
                  <a:cubicBezTo>
                    <a:pt x="1322" y="253"/>
                    <a:pt x="1319" y="256"/>
                    <a:pt x="1314" y="259"/>
                  </a:cubicBezTo>
                  <a:cubicBezTo>
                    <a:pt x="1298" y="269"/>
                    <a:pt x="1275" y="272"/>
                    <a:pt x="1257" y="272"/>
                  </a:cubicBezTo>
                  <a:cubicBezTo>
                    <a:pt x="1208" y="272"/>
                    <a:pt x="1185" y="238"/>
                    <a:pt x="1185" y="192"/>
                  </a:cubicBezTo>
                  <a:cubicBezTo>
                    <a:pt x="1185" y="164"/>
                    <a:pt x="1185" y="164"/>
                    <a:pt x="1185" y="164"/>
                  </a:cubicBezTo>
                  <a:cubicBezTo>
                    <a:pt x="1185" y="118"/>
                    <a:pt x="1209" y="84"/>
                    <a:pt x="1257" y="84"/>
                  </a:cubicBezTo>
                  <a:cubicBezTo>
                    <a:pt x="1305" y="84"/>
                    <a:pt x="1328" y="114"/>
                    <a:pt x="1328" y="160"/>
                  </a:cubicBezTo>
                  <a:lnTo>
                    <a:pt x="1328" y="175"/>
                  </a:lnTo>
                  <a:close/>
                  <a:moveTo>
                    <a:pt x="1297" y="156"/>
                  </a:moveTo>
                  <a:cubicBezTo>
                    <a:pt x="1297" y="129"/>
                    <a:pt x="1288" y="110"/>
                    <a:pt x="1257" y="110"/>
                  </a:cubicBezTo>
                  <a:cubicBezTo>
                    <a:pt x="1230" y="110"/>
                    <a:pt x="1217" y="132"/>
                    <a:pt x="1217" y="159"/>
                  </a:cubicBezTo>
                  <a:cubicBezTo>
                    <a:pt x="1217" y="162"/>
                    <a:pt x="1217" y="162"/>
                    <a:pt x="1217" y="162"/>
                  </a:cubicBezTo>
                  <a:cubicBezTo>
                    <a:pt x="1297" y="162"/>
                    <a:pt x="1297" y="162"/>
                    <a:pt x="1297" y="162"/>
                  </a:cubicBezTo>
                  <a:lnTo>
                    <a:pt x="1297" y="156"/>
                  </a:lnTo>
                  <a:close/>
                  <a:moveTo>
                    <a:pt x="226" y="15"/>
                  </a:moveTo>
                  <a:cubicBezTo>
                    <a:pt x="226" y="6"/>
                    <a:pt x="219" y="0"/>
                    <a:pt x="210" y="0"/>
                  </a:cubicBezTo>
                  <a:cubicBezTo>
                    <a:pt x="203" y="0"/>
                    <a:pt x="198" y="3"/>
                    <a:pt x="195" y="9"/>
                  </a:cubicBezTo>
                  <a:cubicBezTo>
                    <a:pt x="113" y="180"/>
                    <a:pt x="113" y="180"/>
                    <a:pt x="113" y="180"/>
                  </a:cubicBezTo>
                  <a:cubicBezTo>
                    <a:pt x="32" y="10"/>
                    <a:pt x="32" y="10"/>
                    <a:pt x="32" y="10"/>
                  </a:cubicBezTo>
                  <a:cubicBezTo>
                    <a:pt x="29" y="3"/>
                    <a:pt x="23" y="0"/>
                    <a:pt x="16" y="0"/>
                  </a:cubicBezTo>
                  <a:cubicBezTo>
                    <a:pt x="7" y="0"/>
                    <a:pt x="0" y="6"/>
                    <a:pt x="0" y="15"/>
                  </a:cubicBezTo>
                  <a:cubicBezTo>
                    <a:pt x="0" y="257"/>
                    <a:pt x="0" y="257"/>
                    <a:pt x="0" y="257"/>
                  </a:cubicBezTo>
                  <a:cubicBezTo>
                    <a:pt x="0" y="265"/>
                    <a:pt x="7" y="272"/>
                    <a:pt x="15" y="272"/>
                  </a:cubicBezTo>
                  <a:cubicBezTo>
                    <a:pt x="23" y="272"/>
                    <a:pt x="30" y="265"/>
                    <a:pt x="30" y="257"/>
                  </a:cubicBezTo>
                  <a:cubicBezTo>
                    <a:pt x="30" y="74"/>
                    <a:pt x="30" y="74"/>
                    <a:pt x="30" y="74"/>
                  </a:cubicBezTo>
                  <a:cubicBezTo>
                    <a:pt x="98" y="217"/>
                    <a:pt x="98" y="217"/>
                    <a:pt x="98" y="217"/>
                  </a:cubicBezTo>
                  <a:cubicBezTo>
                    <a:pt x="101" y="223"/>
                    <a:pt x="106" y="226"/>
                    <a:pt x="113" y="226"/>
                  </a:cubicBezTo>
                  <a:cubicBezTo>
                    <a:pt x="119" y="226"/>
                    <a:pt x="125" y="223"/>
                    <a:pt x="128" y="217"/>
                  </a:cubicBezTo>
                  <a:cubicBezTo>
                    <a:pt x="195" y="73"/>
                    <a:pt x="195" y="73"/>
                    <a:pt x="195" y="73"/>
                  </a:cubicBezTo>
                  <a:cubicBezTo>
                    <a:pt x="195" y="257"/>
                    <a:pt x="195" y="257"/>
                    <a:pt x="195" y="257"/>
                  </a:cubicBezTo>
                  <a:cubicBezTo>
                    <a:pt x="195" y="265"/>
                    <a:pt x="202" y="272"/>
                    <a:pt x="210" y="272"/>
                  </a:cubicBezTo>
                  <a:cubicBezTo>
                    <a:pt x="219" y="272"/>
                    <a:pt x="226" y="265"/>
                    <a:pt x="226" y="257"/>
                  </a:cubicBezTo>
                  <a:lnTo>
                    <a:pt x="226" y="15"/>
                  </a:lnTo>
                  <a:close/>
                  <a:moveTo>
                    <a:pt x="316" y="26"/>
                  </a:moveTo>
                  <a:cubicBezTo>
                    <a:pt x="316" y="15"/>
                    <a:pt x="308" y="7"/>
                    <a:pt x="297" y="7"/>
                  </a:cubicBezTo>
                  <a:cubicBezTo>
                    <a:pt x="287" y="7"/>
                    <a:pt x="279" y="16"/>
                    <a:pt x="279" y="26"/>
                  </a:cubicBezTo>
                  <a:cubicBezTo>
                    <a:pt x="279" y="36"/>
                    <a:pt x="287" y="44"/>
                    <a:pt x="297" y="44"/>
                  </a:cubicBezTo>
                  <a:cubicBezTo>
                    <a:pt x="308" y="44"/>
                    <a:pt x="316" y="36"/>
                    <a:pt x="316" y="26"/>
                  </a:cubicBezTo>
                  <a:close/>
                  <a:moveTo>
                    <a:pt x="313" y="256"/>
                  </a:moveTo>
                  <a:cubicBezTo>
                    <a:pt x="313" y="100"/>
                    <a:pt x="313" y="100"/>
                    <a:pt x="313" y="100"/>
                  </a:cubicBezTo>
                  <a:cubicBezTo>
                    <a:pt x="313" y="91"/>
                    <a:pt x="306" y="84"/>
                    <a:pt x="297" y="84"/>
                  </a:cubicBezTo>
                  <a:cubicBezTo>
                    <a:pt x="289" y="84"/>
                    <a:pt x="282" y="91"/>
                    <a:pt x="282" y="100"/>
                  </a:cubicBezTo>
                  <a:cubicBezTo>
                    <a:pt x="282" y="256"/>
                    <a:pt x="282" y="256"/>
                    <a:pt x="282" y="256"/>
                  </a:cubicBezTo>
                  <a:cubicBezTo>
                    <a:pt x="282" y="265"/>
                    <a:pt x="288" y="272"/>
                    <a:pt x="297" y="272"/>
                  </a:cubicBezTo>
                  <a:cubicBezTo>
                    <a:pt x="306" y="272"/>
                    <a:pt x="313" y="265"/>
                    <a:pt x="313" y="256"/>
                  </a:cubicBezTo>
                  <a:close/>
                  <a:moveTo>
                    <a:pt x="513" y="256"/>
                  </a:moveTo>
                  <a:cubicBezTo>
                    <a:pt x="513" y="150"/>
                    <a:pt x="513" y="150"/>
                    <a:pt x="513" y="150"/>
                  </a:cubicBezTo>
                  <a:cubicBezTo>
                    <a:pt x="513" y="110"/>
                    <a:pt x="497" y="84"/>
                    <a:pt x="453" y="84"/>
                  </a:cubicBezTo>
                  <a:cubicBezTo>
                    <a:pt x="432" y="84"/>
                    <a:pt x="411" y="89"/>
                    <a:pt x="396" y="106"/>
                  </a:cubicBezTo>
                  <a:cubicBezTo>
                    <a:pt x="391" y="94"/>
                    <a:pt x="381" y="86"/>
                    <a:pt x="368" y="86"/>
                  </a:cubicBezTo>
                  <a:cubicBezTo>
                    <a:pt x="360" y="86"/>
                    <a:pt x="353" y="90"/>
                    <a:pt x="353" y="98"/>
                  </a:cubicBezTo>
                  <a:cubicBezTo>
                    <a:pt x="352" y="105"/>
                    <a:pt x="355" y="108"/>
                    <a:pt x="362" y="112"/>
                  </a:cubicBezTo>
                  <a:cubicBezTo>
                    <a:pt x="367" y="115"/>
                    <a:pt x="370" y="123"/>
                    <a:pt x="370" y="133"/>
                  </a:cubicBezTo>
                  <a:cubicBezTo>
                    <a:pt x="370" y="256"/>
                    <a:pt x="370" y="256"/>
                    <a:pt x="370" y="256"/>
                  </a:cubicBezTo>
                  <a:cubicBezTo>
                    <a:pt x="370" y="265"/>
                    <a:pt x="378" y="272"/>
                    <a:pt x="386" y="272"/>
                  </a:cubicBezTo>
                  <a:cubicBezTo>
                    <a:pt x="395" y="272"/>
                    <a:pt x="402" y="265"/>
                    <a:pt x="402" y="256"/>
                  </a:cubicBezTo>
                  <a:cubicBezTo>
                    <a:pt x="402" y="137"/>
                    <a:pt x="402" y="137"/>
                    <a:pt x="402" y="137"/>
                  </a:cubicBezTo>
                  <a:cubicBezTo>
                    <a:pt x="411" y="121"/>
                    <a:pt x="428" y="114"/>
                    <a:pt x="446" y="114"/>
                  </a:cubicBezTo>
                  <a:cubicBezTo>
                    <a:pt x="473" y="114"/>
                    <a:pt x="481" y="129"/>
                    <a:pt x="481" y="153"/>
                  </a:cubicBezTo>
                  <a:cubicBezTo>
                    <a:pt x="481" y="256"/>
                    <a:pt x="481" y="256"/>
                    <a:pt x="481" y="256"/>
                  </a:cubicBezTo>
                  <a:cubicBezTo>
                    <a:pt x="481" y="265"/>
                    <a:pt x="488" y="272"/>
                    <a:pt x="497" y="272"/>
                  </a:cubicBezTo>
                  <a:cubicBezTo>
                    <a:pt x="506" y="272"/>
                    <a:pt x="513" y="265"/>
                    <a:pt x="513" y="256"/>
                  </a:cubicBezTo>
                  <a:close/>
                  <a:moveTo>
                    <a:pt x="699" y="272"/>
                  </a:moveTo>
                  <a:cubicBezTo>
                    <a:pt x="689" y="272"/>
                    <a:pt x="678" y="265"/>
                    <a:pt x="673" y="256"/>
                  </a:cubicBezTo>
                  <a:cubicBezTo>
                    <a:pt x="659" y="266"/>
                    <a:pt x="642" y="272"/>
                    <a:pt x="625" y="272"/>
                  </a:cubicBezTo>
                  <a:cubicBezTo>
                    <a:pt x="577" y="272"/>
                    <a:pt x="558" y="244"/>
                    <a:pt x="558" y="198"/>
                  </a:cubicBezTo>
                  <a:cubicBezTo>
                    <a:pt x="558" y="165"/>
                    <a:pt x="558" y="165"/>
                    <a:pt x="558" y="165"/>
                  </a:cubicBezTo>
                  <a:cubicBezTo>
                    <a:pt x="558" y="121"/>
                    <a:pt x="572" y="84"/>
                    <a:pt x="623" y="84"/>
                  </a:cubicBezTo>
                  <a:cubicBezTo>
                    <a:pt x="638" y="84"/>
                    <a:pt x="654" y="89"/>
                    <a:pt x="667" y="98"/>
                  </a:cubicBezTo>
                  <a:cubicBezTo>
                    <a:pt x="667" y="22"/>
                    <a:pt x="667" y="22"/>
                    <a:pt x="667" y="22"/>
                  </a:cubicBezTo>
                  <a:cubicBezTo>
                    <a:pt x="667" y="13"/>
                    <a:pt x="674" y="6"/>
                    <a:pt x="683" y="6"/>
                  </a:cubicBezTo>
                  <a:cubicBezTo>
                    <a:pt x="691" y="6"/>
                    <a:pt x="698" y="13"/>
                    <a:pt x="698" y="22"/>
                  </a:cubicBezTo>
                  <a:cubicBezTo>
                    <a:pt x="698" y="225"/>
                    <a:pt x="698" y="225"/>
                    <a:pt x="698" y="225"/>
                  </a:cubicBezTo>
                  <a:cubicBezTo>
                    <a:pt x="698" y="254"/>
                    <a:pt x="715" y="242"/>
                    <a:pt x="715" y="258"/>
                  </a:cubicBezTo>
                  <a:cubicBezTo>
                    <a:pt x="715" y="268"/>
                    <a:pt x="708" y="272"/>
                    <a:pt x="699" y="272"/>
                  </a:cubicBezTo>
                  <a:close/>
                  <a:moveTo>
                    <a:pt x="667" y="128"/>
                  </a:moveTo>
                  <a:cubicBezTo>
                    <a:pt x="657" y="118"/>
                    <a:pt x="643" y="111"/>
                    <a:pt x="629" y="111"/>
                  </a:cubicBezTo>
                  <a:cubicBezTo>
                    <a:pt x="598" y="111"/>
                    <a:pt x="590" y="134"/>
                    <a:pt x="590" y="161"/>
                  </a:cubicBezTo>
                  <a:cubicBezTo>
                    <a:pt x="590" y="200"/>
                    <a:pt x="590" y="200"/>
                    <a:pt x="590" y="200"/>
                  </a:cubicBezTo>
                  <a:cubicBezTo>
                    <a:pt x="590" y="228"/>
                    <a:pt x="600" y="244"/>
                    <a:pt x="630" y="244"/>
                  </a:cubicBezTo>
                  <a:cubicBezTo>
                    <a:pt x="643" y="244"/>
                    <a:pt x="657" y="238"/>
                    <a:pt x="667" y="229"/>
                  </a:cubicBezTo>
                  <a:lnTo>
                    <a:pt x="667" y="128"/>
                  </a:lnTo>
                  <a:close/>
                  <a:moveTo>
                    <a:pt x="837" y="270"/>
                  </a:moveTo>
                  <a:cubicBezTo>
                    <a:pt x="845" y="270"/>
                    <a:pt x="852" y="263"/>
                    <a:pt x="852" y="255"/>
                  </a:cubicBezTo>
                  <a:cubicBezTo>
                    <a:pt x="852" y="247"/>
                    <a:pt x="845" y="241"/>
                    <a:pt x="837" y="241"/>
                  </a:cubicBezTo>
                  <a:cubicBezTo>
                    <a:pt x="830" y="241"/>
                    <a:pt x="830" y="241"/>
                    <a:pt x="830" y="241"/>
                  </a:cubicBezTo>
                  <a:cubicBezTo>
                    <a:pt x="796" y="241"/>
                    <a:pt x="795" y="219"/>
                    <a:pt x="795" y="191"/>
                  </a:cubicBezTo>
                  <a:cubicBezTo>
                    <a:pt x="795" y="113"/>
                    <a:pt x="795" y="113"/>
                    <a:pt x="795" y="113"/>
                  </a:cubicBezTo>
                  <a:cubicBezTo>
                    <a:pt x="837" y="113"/>
                    <a:pt x="837" y="113"/>
                    <a:pt x="837" y="113"/>
                  </a:cubicBezTo>
                  <a:cubicBezTo>
                    <a:pt x="845" y="113"/>
                    <a:pt x="851" y="107"/>
                    <a:pt x="851" y="100"/>
                  </a:cubicBezTo>
                  <a:cubicBezTo>
                    <a:pt x="851" y="92"/>
                    <a:pt x="845" y="86"/>
                    <a:pt x="837" y="86"/>
                  </a:cubicBezTo>
                  <a:cubicBezTo>
                    <a:pt x="795" y="86"/>
                    <a:pt x="795" y="86"/>
                    <a:pt x="795" y="86"/>
                  </a:cubicBezTo>
                  <a:cubicBezTo>
                    <a:pt x="795" y="48"/>
                    <a:pt x="795" y="48"/>
                    <a:pt x="795" y="48"/>
                  </a:cubicBezTo>
                  <a:cubicBezTo>
                    <a:pt x="795" y="40"/>
                    <a:pt x="788" y="32"/>
                    <a:pt x="779" y="32"/>
                  </a:cubicBezTo>
                  <a:cubicBezTo>
                    <a:pt x="770" y="32"/>
                    <a:pt x="763" y="40"/>
                    <a:pt x="763" y="48"/>
                  </a:cubicBezTo>
                  <a:cubicBezTo>
                    <a:pt x="763" y="86"/>
                    <a:pt x="763" y="86"/>
                    <a:pt x="763" y="86"/>
                  </a:cubicBezTo>
                  <a:cubicBezTo>
                    <a:pt x="748" y="86"/>
                    <a:pt x="748" y="86"/>
                    <a:pt x="748" y="86"/>
                  </a:cubicBezTo>
                  <a:cubicBezTo>
                    <a:pt x="740" y="86"/>
                    <a:pt x="734" y="92"/>
                    <a:pt x="734" y="100"/>
                  </a:cubicBezTo>
                  <a:cubicBezTo>
                    <a:pt x="734" y="107"/>
                    <a:pt x="741" y="113"/>
                    <a:pt x="748" y="113"/>
                  </a:cubicBezTo>
                  <a:cubicBezTo>
                    <a:pt x="763" y="113"/>
                    <a:pt x="763" y="113"/>
                    <a:pt x="763" y="113"/>
                  </a:cubicBezTo>
                  <a:cubicBezTo>
                    <a:pt x="763" y="191"/>
                    <a:pt x="763" y="191"/>
                    <a:pt x="763" y="191"/>
                  </a:cubicBezTo>
                  <a:cubicBezTo>
                    <a:pt x="763" y="237"/>
                    <a:pt x="775" y="270"/>
                    <a:pt x="826" y="270"/>
                  </a:cubicBezTo>
                  <a:lnTo>
                    <a:pt x="837" y="270"/>
                  </a:lnTo>
                  <a:close/>
                  <a:moveTo>
                    <a:pt x="887" y="86"/>
                  </a:moveTo>
                  <a:cubicBezTo>
                    <a:pt x="879" y="86"/>
                    <a:pt x="872" y="90"/>
                    <a:pt x="872" y="98"/>
                  </a:cubicBezTo>
                  <a:cubicBezTo>
                    <a:pt x="871" y="105"/>
                    <a:pt x="875" y="108"/>
                    <a:pt x="881" y="112"/>
                  </a:cubicBezTo>
                  <a:cubicBezTo>
                    <a:pt x="886" y="115"/>
                    <a:pt x="889" y="123"/>
                    <a:pt x="889" y="133"/>
                  </a:cubicBezTo>
                  <a:cubicBezTo>
                    <a:pt x="889" y="256"/>
                    <a:pt x="889" y="256"/>
                    <a:pt x="889" y="256"/>
                  </a:cubicBezTo>
                  <a:cubicBezTo>
                    <a:pt x="889" y="265"/>
                    <a:pt x="897" y="272"/>
                    <a:pt x="905" y="272"/>
                  </a:cubicBezTo>
                  <a:cubicBezTo>
                    <a:pt x="914" y="272"/>
                    <a:pt x="921" y="265"/>
                    <a:pt x="921" y="256"/>
                  </a:cubicBezTo>
                  <a:cubicBezTo>
                    <a:pt x="921" y="220"/>
                    <a:pt x="921" y="184"/>
                    <a:pt x="921" y="147"/>
                  </a:cubicBezTo>
                  <a:cubicBezTo>
                    <a:pt x="921" y="146"/>
                    <a:pt x="924" y="139"/>
                    <a:pt x="924" y="138"/>
                  </a:cubicBezTo>
                  <a:cubicBezTo>
                    <a:pt x="931" y="121"/>
                    <a:pt x="944" y="114"/>
                    <a:pt x="962" y="114"/>
                  </a:cubicBezTo>
                  <a:cubicBezTo>
                    <a:pt x="968" y="114"/>
                    <a:pt x="974" y="115"/>
                    <a:pt x="980" y="117"/>
                  </a:cubicBezTo>
                  <a:cubicBezTo>
                    <a:pt x="981" y="117"/>
                    <a:pt x="983" y="117"/>
                    <a:pt x="984" y="117"/>
                  </a:cubicBezTo>
                  <a:cubicBezTo>
                    <a:pt x="993" y="117"/>
                    <a:pt x="999" y="109"/>
                    <a:pt x="999" y="101"/>
                  </a:cubicBezTo>
                  <a:cubicBezTo>
                    <a:pt x="999" y="85"/>
                    <a:pt x="979" y="84"/>
                    <a:pt x="967" y="84"/>
                  </a:cubicBezTo>
                  <a:cubicBezTo>
                    <a:pt x="946" y="84"/>
                    <a:pt x="929" y="92"/>
                    <a:pt x="917" y="109"/>
                  </a:cubicBezTo>
                  <a:cubicBezTo>
                    <a:pt x="912" y="96"/>
                    <a:pt x="902" y="86"/>
                    <a:pt x="887" y="8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4D4F53"/>
                </a:solidFill>
              </a:endParaRPr>
            </a:p>
          </p:txBody>
        </p:sp>
        <p:sp>
          <p:nvSpPr>
            <p:cNvPr id="10" name="Freeform 6"/>
            <p:cNvSpPr>
              <a:spLocks noEditPoints="1"/>
            </p:cNvSpPr>
            <p:nvPr/>
          </p:nvSpPr>
          <p:spPr bwMode="auto">
            <a:xfrm>
              <a:off x="1452563" y="5010050"/>
              <a:ext cx="1749425" cy="1717675"/>
            </a:xfrm>
            <a:custGeom>
              <a:avLst/>
              <a:gdLst>
                <a:gd name="T0" fmla="*/ 227 w 466"/>
                <a:gd name="T1" fmla="*/ 162 h 455"/>
                <a:gd name="T2" fmla="*/ 111 w 466"/>
                <a:gd name="T3" fmla="*/ 33 h 455"/>
                <a:gd name="T4" fmla="*/ 138 w 466"/>
                <a:gd name="T5" fmla="*/ 23 h 455"/>
                <a:gd name="T6" fmla="*/ 367 w 466"/>
                <a:gd name="T7" fmla="*/ 40 h 455"/>
                <a:gd name="T8" fmla="*/ 229 w 466"/>
                <a:gd name="T9" fmla="*/ 335 h 455"/>
                <a:gd name="T10" fmla="*/ 359 w 466"/>
                <a:gd name="T11" fmla="*/ 265 h 455"/>
                <a:gd name="T12" fmla="*/ 234 w 466"/>
                <a:gd name="T13" fmla="*/ 382 h 455"/>
                <a:gd name="T14" fmla="*/ 248 w 466"/>
                <a:gd name="T15" fmla="*/ 397 h 455"/>
                <a:gd name="T16" fmla="*/ 345 w 466"/>
                <a:gd name="T17" fmla="*/ 361 h 455"/>
                <a:gd name="T18" fmla="*/ 452 w 466"/>
                <a:gd name="T19" fmla="*/ 201 h 455"/>
                <a:gd name="T20" fmla="*/ 323 w 466"/>
                <a:gd name="T21" fmla="*/ 433 h 455"/>
                <a:gd name="T22" fmla="*/ 253 w 466"/>
                <a:gd name="T23" fmla="*/ 1 h 455"/>
                <a:gd name="T24" fmla="*/ 253 w 466"/>
                <a:gd name="T25" fmla="*/ 1 h 455"/>
                <a:gd name="T26" fmla="*/ 333 w 466"/>
                <a:gd name="T27" fmla="*/ 22 h 455"/>
                <a:gd name="T28" fmla="*/ 227 w 466"/>
                <a:gd name="T29" fmla="*/ 119 h 455"/>
                <a:gd name="T30" fmla="*/ 265 w 466"/>
                <a:gd name="T31" fmla="*/ 87 h 455"/>
                <a:gd name="T32" fmla="*/ 354 w 466"/>
                <a:gd name="T33" fmla="*/ 176 h 455"/>
                <a:gd name="T34" fmla="*/ 354 w 466"/>
                <a:gd name="T35" fmla="*/ 176 h 455"/>
                <a:gd name="T36" fmla="*/ 332 w 466"/>
                <a:gd name="T37" fmla="*/ 61 h 455"/>
                <a:gd name="T38" fmla="*/ 340 w 466"/>
                <a:gd name="T39" fmla="*/ 120 h 455"/>
                <a:gd name="T40" fmla="*/ 315 w 466"/>
                <a:gd name="T41" fmla="*/ 214 h 455"/>
                <a:gd name="T42" fmla="*/ 329 w 466"/>
                <a:gd name="T43" fmla="*/ 227 h 455"/>
                <a:gd name="T44" fmla="*/ 318 w 466"/>
                <a:gd name="T45" fmla="*/ 135 h 455"/>
                <a:gd name="T46" fmla="*/ 323 w 466"/>
                <a:gd name="T47" fmla="*/ 153 h 455"/>
                <a:gd name="T48" fmla="*/ 331 w 466"/>
                <a:gd name="T49" fmla="*/ 128 h 455"/>
                <a:gd name="T50" fmla="*/ 172 w 466"/>
                <a:gd name="T51" fmla="*/ 418 h 455"/>
                <a:gd name="T52" fmla="*/ 201 w 466"/>
                <a:gd name="T53" fmla="*/ 401 h 455"/>
                <a:gd name="T54" fmla="*/ 186 w 466"/>
                <a:gd name="T55" fmla="*/ 371 h 455"/>
                <a:gd name="T56" fmla="*/ 309 w 466"/>
                <a:gd name="T57" fmla="*/ 393 h 455"/>
                <a:gd name="T58" fmla="*/ 315 w 466"/>
                <a:gd name="T59" fmla="*/ 404 h 455"/>
                <a:gd name="T60" fmla="*/ 238 w 466"/>
                <a:gd name="T61" fmla="*/ 430 h 455"/>
                <a:gd name="T62" fmla="*/ 266 w 466"/>
                <a:gd name="T63" fmla="*/ 424 h 455"/>
                <a:gd name="T64" fmla="*/ 131 w 466"/>
                <a:gd name="T65" fmla="*/ 429 h 455"/>
                <a:gd name="T66" fmla="*/ 149 w 466"/>
                <a:gd name="T67" fmla="*/ 419 h 455"/>
                <a:gd name="T68" fmla="*/ 197 w 466"/>
                <a:gd name="T69" fmla="*/ 455 h 455"/>
                <a:gd name="T70" fmla="*/ 257 w 466"/>
                <a:gd name="T71" fmla="*/ 144 h 455"/>
                <a:gd name="T72" fmla="*/ 247 w 466"/>
                <a:gd name="T73" fmla="*/ 161 h 455"/>
                <a:gd name="T74" fmla="*/ 284 w 466"/>
                <a:gd name="T75" fmla="*/ 441 h 455"/>
                <a:gd name="T76" fmla="*/ 308 w 466"/>
                <a:gd name="T77" fmla="*/ 441 h 455"/>
                <a:gd name="T78" fmla="*/ 110 w 466"/>
                <a:gd name="T79" fmla="*/ 423 h 455"/>
                <a:gd name="T80" fmla="*/ 163 w 466"/>
                <a:gd name="T81" fmla="*/ 342 h 455"/>
                <a:gd name="T82" fmla="*/ 295 w 466"/>
                <a:gd name="T83" fmla="*/ 237 h 455"/>
                <a:gd name="T84" fmla="*/ 93 w 466"/>
                <a:gd name="T85" fmla="*/ 394 h 455"/>
                <a:gd name="T86" fmla="*/ 298 w 466"/>
                <a:gd name="T87" fmla="*/ 160 h 455"/>
                <a:gd name="T88" fmla="*/ 80 w 466"/>
                <a:gd name="T89" fmla="*/ 382 h 455"/>
                <a:gd name="T90" fmla="*/ 184 w 466"/>
                <a:gd name="T91" fmla="*/ 192 h 455"/>
                <a:gd name="T92" fmla="*/ 66 w 466"/>
                <a:gd name="T93" fmla="*/ 367 h 455"/>
                <a:gd name="T94" fmla="*/ 197 w 466"/>
                <a:gd name="T95" fmla="*/ 122 h 455"/>
                <a:gd name="T96" fmla="*/ 54 w 466"/>
                <a:gd name="T97" fmla="*/ 351 h 455"/>
                <a:gd name="T98" fmla="*/ 271 w 466"/>
                <a:gd name="T99" fmla="*/ 48 h 455"/>
                <a:gd name="T100" fmla="*/ 95 w 466"/>
                <a:gd name="T101" fmla="*/ 161 h 455"/>
                <a:gd name="T102" fmla="*/ 190 w 466"/>
                <a:gd name="T103" fmla="*/ 45 h 455"/>
                <a:gd name="T104" fmla="*/ 58 w 466"/>
                <a:gd name="T105" fmla="*/ 145 h 455"/>
                <a:gd name="T106" fmla="*/ 29 w 466"/>
                <a:gd name="T107" fmla="*/ 159 h 455"/>
                <a:gd name="T108" fmla="*/ 100 w 466"/>
                <a:gd name="T109" fmla="*/ 43 h 455"/>
                <a:gd name="T110" fmla="*/ 168 w 466"/>
                <a:gd name="T111" fmla="*/ 9 h 455"/>
                <a:gd name="T112" fmla="*/ 151 w 466"/>
                <a:gd name="T113" fmla="*/ 2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6" h="455">
                  <a:moveTo>
                    <a:pt x="235" y="168"/>
                  </a:moveTo>
                  <a:cubicBezTo>
                    <a:pt x="235" y="178"/>
                    <a:pt x="216" y="189"/>
                    <a:pt x="207" y="189"/>
                  </a:cubicBezTo>
                  <a:cubicBezTo>
                    <a:pt x="203" y="189"/>
                    <a:pt x="199" y="188"/>
                    <a:pt x="199" y="183"/>
                  </a:cubicBezTo>
                  <a:cubicBezTo>
                    <a:pt x="199" y="174"/>
                    <a:pt x="218" y="162"/>
                    <a:pt x="227" y="162"/>
                  </a:cubicBezTo>
                  <a:cubicBezTo>
                    <a:pt x="231" y="162"/>
                    <a:pt x="235" y="163"/>
                    <a:pt x="235" y="168"/>
                  </a:cubicBezTo>
                  <a:close/>
                  <a:moveTo>
                    <a:pt x="138" y="23"/>
                  </a:moveTo>
                  <a:cubicBezTo>
                    <a:pt x="137" y="21"/>
                    <a:pt x="135" y="20"/>
                    <a:pt x="131" y="20"/>
                  </a:cubicBezTo>
                  <a:cubicBezTo>
                    <a:pt x="122" y="21"/>
                    <a:pt x="113" y="27"/>
                    <a:pt x="111" y="33"/>
                  </a:cubicBezTo>
                  <a:cubicBezTo>
                    <a:pt x="111" y="35"/>
                    <a:pt x="110" y="37"/>
                    <a:pt x="112" y="39"/>
                  </a:cubicBezTo>
                  <a:cubicBezTo>
                    <a:pt x="113" y="40"/>
                    <a:pt x="114" y="41"/>
                    <a:pt x="116" y="41"/>
                  </a:cubicBezTo>
                  <a:cubicBezTo>
                    <a:pt x="123" y="41"/>
                    <a:pt x="134" y="36"/>
                    <a:pt x="138" y="29"/>
                  </a:cubicBezTo>
                  <a:cubicBezTo>
                    <a:pt x="139" y="27"/>
                    <a:pt x="139" y="25"/>
                    <a:pt x="138" y="23"/>
                  </a:cubicBezTo>
                  <a:close/>
                  <a:moveTo>
                    <a:pt x="466" y="226"/>
                  </a:moveTo>
                  <a:cubicBezTo>
                    <a:pt x="466" y="161"/>
                    <a:pt x="438" y="92"/>
                    <a:pt x="375" y="42"/>
                  </a:cubicBezTo>
                  <a:cubicBezTo>
                    <a:pt x="373" y="41"/>
                    <a:pt x="371" y="40"/>
                    <a:pt x="369" y="39"/>
                  </a:cubicBezTo>
                  <a:cubicBezTo>
                    <a:pt x="368" y="39"/>
                    <a:pt x="368" y="39"/>
                    <a:pt x="367" y="40"/>
                  </a:cubicBezTo>
                  <a:cubicBezTo>
                    <a:pt x="367" y="40"/>
                    <a:pt x="367" y="41"/>
                    <a:pt x="367" y="42"/>
                  </a:cubicBezTo>
                  <a:cubicBezTo>
                    <a:pt x="422" y="103"/>
                    <a:pt x="400" y="192"/>
                    <a:pt x="360" y="238"/>
                  </a:cubicBezTo>
                  <a:cubicBezTo>
                    <a:pt x="325" y="278"/>
                    <a:pt x="280" y="307"/>
                    <a:pt x="239" y="329"/>
                  </a:cubicBezTo>
                  <a:cubicBezTo>
                    <a:pt x="236" y="331"/>
                    <a:pt x="231" y="333"/>
                    <a:pt x="229" y="335"/>
                  </a:cubicBezTo>
                  <a:cubicBezTo>
                    <a:pt x="225" y="339"/>
                    <a:pt x="224" y="343"/>
                    <a:pt x="225" y="346"/>
                  </a:cubicBezTo>
                  <a:cubicBezTo>
                    <a:pt x="227" y="350"/>
                    <a:pt x="230" y="351"/>
                    <a:pt x="236" y="351"/>
                  </a:cubicBezTo>
                  <a:cubicBezTo>
                    <a:pt x="239" y="350"/>
                    <a:pt x="246" y="348"/>
                    <a:pt x="250" y="346"/>
                  </a:cubicBezTo>
                  <a:cubicBezTo>
                    <a:pt x="288" y="326"/>
                    <a:pt x="328" y="299"/>
                    <a:pt x="359" y="265"/>
                  </a:cubicBezTo>
                  <a:cubicBezTo>
                    <a:pt x="397" y="223"/>
                    <a:pt x="421" y="169"/>
                    <a:pt x="412" y="104"/>
                  </a:cubicBezTo>
                  <a:cubicBezTo>
                    <a:pt x="412" y="105"/>
                    <a:pt x="413" y="106"/>
                    <a:pt x="413" y="107"/>
                  </a:cubicBezTo>
                  <a:cubicBezTo>
                    <a:pt x="434" y="158"/>
                    <a:pt x="417" y="222"/>
                    <a:pt x="371" y="279"/>
                  </a:cubicBezTo>
                  <a:cubicBezTo>
                    <a:pt x="339" y="320"/>
                    <a:pt x="292" y="356"/>
                    <a:pt x="234" y="382"/>
                  </a:cubicBezTo>
                  <a:cubicBezTo>
                    <a:pt x="230" y="384"/>
                    <a:pt x="224" y="387"/>
                    <a:pt x="221" y="392"/>
                  </a:cubicBezTo>
                  <a:cubicBezTo>
                    <a:pt x="220" y="395"/>
                    <a:pt x="220" y="398"/>
                    <a:pt x="221" y="400"/>
                  </a:cubicBezTo>
                  <a:cubicBezTo>
                    <a:pt x="222" y="402"/>
                    <a:pt x="224" y="403"/>
                    <a:pt x="227" y="404"/>
                  </a:cubicBezTo>
                  <a:cubicBezTo>
                    <a:pt x="234" y="404"/>
                    <a:pt x="241" y="400"/>
                    <a:pt x="248" y="397"/>
                  </a:cubicBezTo>
                  <a:cubicBezTo>
                    <a:pt x="340" y="352"/>
                    <a:pt x="440" y="268"/>
                    <a:pt x="435" y="145"/>
                  </a:cubicBezTo>
                  <a:cubicBezTo>
                    <a:pt x="435" y="147"/>
                    <a:pt x="436" y="148"/>
                    <a:pt x="436" y="149"/>
                  </a:cubicBezTo>
                  <a:cubicBezTo>
                    <a:pt x="446" y="199"/>
                    <a:pt x="435" y="244"/>
                    <a:pt x="413" y="282"/>
                  </a:cubicBezTo>
                  <a:cubicBezTo>
                    <a:pt x="395" y="314"/>
                    <a:pt x="370" y="340"/>
                    <a:pt x="345" y="361"/>
                  </a:cubicBezTo>
                  <a:cubicBezTo>
                    <a:pt x="332" y="372"/>
                    <a:pt x="326" y="379"/>
                    <a:pt x="330" y="384"/>
                  </a:cubicBezTo>
                  <a:cubicBezTo>
                    <a:pt x="333" y="390"/>
                    <a:pt x="342" y="387"/>
                    <a:pt x="347" y="384"/>
                  </a:cubicBezTo>
                  <a:cubicBezTo>
                    <a:pt x="357" y="378"/>
                    <a:pt x="366" y="369"/>
                    <a:pt x="373" y="363"/>
                  </a:cubicBezTo>
                  <a:cubicBezTo>
                    <a:pt x="414" y="321"/>
                    <a:pt x="445" y="276"/>
                    <a:pt x="452" y="201"/>
                  </a:cubicBezTo>
                  <a:cubicBezTo>
                    <a:pt x="452" y="205"/>
                    <a:pt x="453" y="209"/>
                    <a:pt x="453" y="211"/>
                  </a:cubicBezTo>
                  <a:cubicBezTo>
                    <a:pt x="454" y="249"/>
                    <a:pt x="447" y="284"/>
                    <a:pt x="433" y="314"/>
                  </a:cubicBezTo>
                  <a:cubicBezTo>
                    <a:pt x="412" y="359"/>
                    <a:pt x="376" y="395"/>
                    <a:pt x="333" y="417"/>
                  </a:cubicBezTo>
                  <a:cubicBezTo>
                    <a:pt x="324" y="422"/>
                    <a:pt x="321" y="427"/>
                    <a:pt x="323" y="433"/>
                  </a:cubicBezTo>
                  <a:cubicBezTo>
                    <a:pt x="324" y="436"/>
                    <a:pt x="327" y="437"/>
                    <a:pt x="330" y="437"/>
                  </a:cubicBezTo>
                  <a:cubicBezTo>
                    <a:pt x="334" y="438"/>
                    <a:pt x="337" y="436"/>
                    <a:pt x="341" y="435"/>
                  </a:cubicBezTo>
                  <a:cubicBezTo>
                    <a:pt x="418" y="393"/>
                    <a:pt x="466" y="315"/>
                    <a:pt x="466" y="226"/>
                  </a:cubicBezTo>
                  <a:close/>
                  <a:moveTo>
                    <a:pt x="253" y="1"/>
                  </a:moveTo>
                  <a:cubicBezTo>
                    <a:pt x="245" y="0"/>
                    <a:pt x="227" y="6"/>
                    <a:pt x="228" y="13"/>
                  </a:cubicBezTo>
                  <a:cubicBezTo>
                    <a:pt x="228" y="17"/>
                    <a:pt x="231" y="18"/>
                    <a:pt x="234" y="19"/>
                  </a:cubicBezTo>
                  <a:cubicBezTo>
                    <a:pt x="242" y="19"/>
                    <a:pt x="260" y="15"/>
                    <a:pt x="260" y="7"/>
                  </a:cubicBezTo>
                  <a:cubicBezTo>
                    <a:pt x="260" y="3"/>
                    <a:pt x="256" y="2"/>
                    <a:pt x="253" y="1"/>
                  </a:cubicBezTo>
                  <a:close/>
                  <a:moveTo>
                    <a:pt x="325" y="17"/>
                  </a:moveTo>
                  <a:cubicBezTo>
                    <a:pt x="319" y="16"/>
                    <a:pt x="306" y="20"/>
                    <a:pt x="305" y="27"/>
                  </a:cubicBezTo>
                  <a:cubicBezTo>
                    <a:pt x="305" y="31"/>
                    <a:pt x="310" y="33"/>
                    <a:pt x="313" y="33"/>
                  </a:cubicBezTo>
                  <a:cubicBezTo>
                    <a:pt x="319" y="33"/>
                    <a:pt x="333" y="30"/>
                    <a:pt x="333" y="22"/>
                  </a:cubicBezTo>
                  <a:cubicBezTo>
                    <a:pt x="334" y="18"/>
                    <a:pt x="328" y="17"/>
                    <a:pt x="325" y="17"/>
                  </a:cubicBezTo>
                  <a:close/>
                  <a:moveTo>
                    <a:pt x="250" y="92"/>
                  </a:moveTo>
                  <a:cubicBezTo>
                    <a:pt x="240" y="91"/>
                    <a:pt x="220" y="103"/>
                    <a:pt x="220" y="113"/>
                  </a:cubicBezTo>
                  <a:cubicBezTo>
                    <a:pt x="220" y="117"/>
                    <a:pt x="223" y="119"/>
                    <a:pt x="227" y="119"/>
                  </a:cubicBezTo>
                  <a:cubicBezTo>
                    <a:pt x="236" y="119"/>
                    <a:pt x="256" y="108"/>
                    <a:pt x="257" y="97"/>
                  </a:cubicBezTo>
                  <a:cubicBezTo>
                    <a:pt x="257" y="93"/>
                    <a:pt x="253" y="92"/>
                    <a:pt x="250" y="92"/>
                  </a:cubicBezTo>
                  <a:close/>
                  <a:moveTo>
                    <a:pt x="290" y="71"/>
                  </a:moveTo>
                  <a:cubicBezTo>
                    <a:pt x="282" y="71"/>
                    <a:pt x="266" y="78"/>
                    <a:pt x="265" y="87"/>
                  </a:cubicBezTo>
                  <a:cubicBezTo>
                    <a:pt x="265" y="90"/>
                    <a:pt x="268" y="92"/>
                    <a:pt x="271" y="92"/>
                  </a:cubicBezTo>
                  <a:cubicBezTo>
                    <a:pt x="279" y="93"/>
                    <a:pt x="295" y="86"/>
                    <a:pt x="296" y="77"/>
                  </a:cubicBezTo>
                  <a:cubicBezTo>
                    <a:pt x="296" y="73"/>
                    <a:pt x="293" y="71"/>
                    <a:pt x="290" y="71"/>
                  </a:cubicBezTo>
                  <a:close/>
                  <a:moveTo>
                    <a:pt x="354" y="176"/>
                  </a:moveTo>
                  <a:cubicBezTo>
                    <a:pt x="347" y="176"/>
                    <a:pt x="341" y="184"/>
                    <a:pt x="341" y="190"/>
                  </a:cubicBezTo>
                  <a:cubicBezTo>
                    <a:pt x="341" y="194"/>
                    <a:pt x="343" y="197"/>
                    <a:pt x="347" y="197"/>
                  </a:cubicBezTo>
                  <a:cubicBezTo>
                    <a:pt x="353" y="197"/>
                    <a:pt x="360" y="188"/>
                    <a:pt x="360" y="182"/>
                  </a:cubicBezTo>
                  <a:cubicBezTo>
                    <a:pt x="360" y="178"/>
                    <a:pt x="358" y="176"/>
                    <a:pt x="354" y="176"/>
                  </a:cubicBezTo>
                  <a:close/>
                  <a:moveTo>
                    <a:pt x="327" y="56"/>
                  </a:moveTo>
                  <a:cubicBezTo>
                    <a:pt x="321" y="55"/>
                    <a:pt x="310" y="60"/>
                    <a:pt x="309" y="67"/>
                  </a:cubicBezTo>
                  <a:cubicBezTo>
                    <a:pt x="309" y="70"/>
                    <a:pt x="312" y="71"/>
                    <a:pt x="314" y="72"/>
                  </a:cubicBezTo>
                  <a:cubicBezTo>
                    <a:pt x="320" y="72"/>
                    <a:pt x="332" y="68"/>
                    <a:pt x="332" y="61"/>
                  </a:cubicBezTo>
                  <a:cubicBezTo>
                    <a:pt x="333" y="58"/>
                    <a:pt x="330" y="56"/>
                    <a:pt x="327" y="56"/>
                  </a:cubicBezTo>
                  <a:close/>
                  <a:moveTo>
                    <a:pt x="348" y="99"/>
                  </a:moveTo>
                  <a:cubicBezTo>
                    <a:pt x="342" y="99"/>
                    <a:pt x="335" y="109"/>
                    <a:pt x="335" y="115"/>
                  </a:cubicBezTo>
                  <a:cubicBezTo>
                    <a:pt x="335" y="117"/>
                    <a:pt x="337" y="120"/>
                    <a:pt x="340" y="120"/>
                  </a:cubicBezTo>
                  <a:cubicBezTo>
                    <a:pt x="346" y="120"/>
                    <a:pt x="353" y="110"/>
                    <a:pt x="353" y="105"/>
                  </a:cubicBezTo>
                  <a:cubicBezTo>
                    <a:pt x="353" y="102"/>
                    <a:pt x="351" y="99"/>
                    <a:pt x="348" y="99"/>
                  </a:cubicBezTo>
                  <a:close/>
                  <a:moveTo>
                    <a:pt x="325" y="206"/>
                  </a:moveTo>
                  <a:cubicBezTo>
                    <a:pt x="322" y="208"/>
                    <a:pt x="318" y="210"/>
                    <a:pt x="315" y="214"/>
                  </a:cubicBezTo>
                  <a:cubicBezTo>
                    <a:pt x="312" y="217"/>
                    <a:pt x="309" y="221"/>
                    <a:pt x="308" y="224"/>
                  </a:cubicBezTo>
                  <a:cubicBezTo>
                    <a:pt x="307" y="227"/>
                    <a:pt x="308" y="230"/>
                    <a:pt x="309" y="232"/>
                  </a:cubicBezTo>
                  <a:cubicBezTo>
                    <a:pt x="311" y="234"/>
                    <a:pt x="314" y="235"/>
                    <a:pt x="316" y="234"/>
                  </a:cubicBezTo>
                  <a:cubicBezTo>
                    <a:pt x="320" y="234"/>
                    <a:pt x="325" y="231"/>
                    <a:pt x="329" y="227"/>
                  </a:cubicBezTo>
                  <a:cubicBezTo>
                    <a:pt x="333" y="223"/>
                    <a:pt x="336" y="218"/>
                    <a:pt x="337" y="213"/>
                  </a:cubicBezTo>
                  <a:cubicBezTo>
                    <a:pt x="337" y="209"/>
                    <a:pt x="336" y="207"/>
                    <a:pt x="335" y="206"/>
                  </a:cubicBezTo>
                  <a:cubicBezTo>
                    <a:pt x="333" y="204"/>
                    <a:pt x="330" y="204"/>
                    <a:pt x="325" y="206"/>
                  </a:cubicBezTo>
                  <a:close/>
                  <a:moveTo>
                    <a:pt x="318" y="135"/>
                  </a:moveTo>
                  <a:cubicBezTo>
                    <a:pt x="317" y="137"/>
                    <a:pt x="315" y="140"/>
                    <a:pt x="314" y="142"/>
                  </a:cubicBezTo>
                  <a:cubicBezTo>
                    <a:pt x="312" y="144"/>
                    <a:pt x="312" y="147"/>
                    <a:pt x="311" y="149"/>
                  </a:cubicBezTo>
                  <a:cubicBezTo>
                    <a:pt x="311" y="152"/>
                    <a:pt x="313" y="155"/>
                    <a:pt x="317" y="155"/>
                  </a:cubicBezTo>
                  <a:cubicBezTo>
                    <a:pt x="319" y="155"/>
                    <a:pt x="321" y="154"/>
                    <a:pt x="323" y="153"/>
                  </a:cubicBezTo>
                  <a:cubicBezTo>
                    <a:pt x="325" y="151"/>
                    <a:pt x="328" y="149"/>
                    <a:pt x="330" y="147"/>
                  </a:cubicBezTo>
                  <a:cubicBezTo>
                    <a:pt x="332" y="145"/>
                    <a:pt x="333" y="142"/>
                    <a:pt x="335" y="140"/>
                  </a:cubicBezTo>
                  <a:cubicBezTo>
                    <a:pt x="336" y="138"/>
                    <a:pt x="337" y="135"/>
                    <a:pt x="337" y="133"/>
                  </a:cubicBezTo>
                  <a:cubicBezTo>
                    <a:pt x="337" y="130"/>
                    <a:pt x="335" y="128"/>
                    <a:pt x="331" y="128"/>
                  </a:cubicBezTo>
                  <a:cubicBezTo>
                    <a:pt x="327" y="128"/>
                    <a:pt x="322" y="131"/>
                    <a:pt x="318" y="135"/>
                  </a:cubicBezTo>
                  <a:close/>
                  <a:moveTo>
                    <a:pt x="201" y="401"/>
                  </a:moveTo>
                  <a:cubicBezTo>
                    <a:pt x="195" y="401"/>
                    <a:pt x="182" y="405"/>
                    <a:pt x="176" y="410"/>
                  </a:cubicBezTo>
                  <a:cubicBezTo>
                    <a:pt x="173" y="412"/>
                    <a:pt x="172" y="416"/>
                    <a:pt x="172" y="418"/>
                  </a:cubicBezTo>
                  <a:cubicBezTo>
                    <a:pt x="174" y="422"/>
                    <a:pt x="176" y="422"/>
                    <a:pt x="179" y="422"/>
                  </a:cubicBezTo>
                  <a:cubicBezTo>
                    <a:pt x="185" y="423"/>
                    <a:pt x="198" y="419"/>
                    <a:pt x="205" y="413"/>
                  </a:cubicBezTo>
                  <a:cubicBezTo>
                    <a:pt x="207" y="412"/>
                    <a:pt x="208" y="409"/>
                    <a:pt x="208" y="406"/>
                  </a:cubicBezTo>
                  <a:cubicBezTo>
                    <a:pt x="207" y="403"/>
                    <a:pt x="204" y="402"/>
                    <a:pt x="201" y="401"/>
                  </a:cubicBezTo>
                  <a:close/>
                  <a:moveTo>
                    <a:pt x="207" y="348"/>
                  </a:moveTo>
                  <a:cubicBezTo>
                    <a:pt x="201" y="348"/>
                    <a:pt x="187" y="353"/>
                    <a:pt x="182" y="358"/>
                  </a:cubicBezTo>
                  <a:cubicBezTo>
                    <a:pt x="179" y="361"/>
                    <a:pt x="177" y="364"/>
                    <a:pt x="178" y="367"/>
                  </a:cubicBezTo>
                  <a:cubicBezTo>
                    <a:pt x="180" y="371"/>
                    <a:pt x="183" y="371"/>
                    <a:pt x="186" y="371"/>
                  </a:cubicBezTo>
                  <a:cubicBezTo>
                    <a:pt x="192" y="371"/>
                    <a:pt x="206" y="367"/>
                    <a:pt x="212" y="360"/>
                  </a:cubicBezTo>
                  <a:cubicBezTo>
                    <a:pt x="214" y="358"/>
                    <a:pt x="215" y="355"/>
                    <a:pt x="215" y="352"/>
                  </a:cubicBezTo>
                  <a:cubicBezTo>
                    <a:pt x="214" y="349"/>
                    <a:pt x="210" y="348"/>
                    <a:pt x="207" y="348"/>
                  </a:cubicBezTo>
                  <a:close/>
                  <a:moveTo>
                    <a:pt x="309" y="393"/>
                  </a:moveTo>
                  <a:cubicBezTo>
                    <a:pt x="303" y="393"/>
                    <a:pt x="291" y="400"/>
                    <a:pt x="286" y="406"/>
                  </a:cubicBezTo>
                  <a:cubicBezTo>
                    <a:pt x="283" y="409"/>
                    <a:pt x="283" y="412"/>
                    <a:pt x="284" y="414"/>
                  </a:cubicBezTo>
                  <a:cubicBezTo>
                    <a:pt x="286" y="418"/>
                    <a:pt x="289" y="418"/>
                    <a:pt x="291" y="417"/>
                  </a:cubicBezTo>
                  <a:cubicBezTo>
                    <a:pt x="297" y="416"/>
                    <a:pt x="310" y="411"/>
                    <a:pt x="315" y="404"/>
                  </a:cubicBezTo>
                  <a:cubicBezTo>
                    <a:pt x="317" y="401"/>
                    <a:pt x="317" y="398"/>
                    <a:pt x="316" y="396"/>
                  </a:cubicBezTo>
                  <a:cubicBezTo>
                    <a:pt x="315" y="393"/>
                    <a:pt x="312" y="392"/>
                    <a:pt x="309" y="393"/>
                  </a:cubicBezTo>
                  <a:close/>
                  <a:moveTo>
                    <a:pt x="260" y="421"/>
                  </a:moveTo>
                  <a:cubicBezTo>
                    <a:pt x="255" y="421"/>
                    <a:pt x="243" y="425"/>
                    <a:pt x="238" y="430"/>
                  </a:cubicBezTo>
                  <a:cubicBezTo>
                    <a:pt x="235" y="432"/>
                    <a:pt x="234" y="435"/>
                    <a:pt x="235" y="437"/>
                  </a:cubicBezTo>
                  <a:cubicBezTo>
                    <a:pt x="236" y="440"/>
                    <a:pt x="239" y="440"/>
                    <a:pt x="241" y="440"/>
                  </a:cubicBezTo>
                  <a:cubicBezTo>
                    <a:pt x="247" y="440"/>
                    <a:pt x="259" y="437"/>
                    <a:pt x="264" y="431"/>
                  </a:cubicBezTo>
                  <a:cubicBezTo>
                    <a:pt x="266" y="429"/>
                    <a:pt x="267" y="427"/>
                    <a:pt x="266" y="424"/>
                  </a:cubicBezTo>
                  <a:cubicBezTo>
                    <a:pt x="266" y="422"/>
                    <a:pt x="263" y="421"/>
                    <a:pt x="260" y="421"/>
                  </a:cubicBezTo>
                  <a:close/>
                  <a:moveTo>
                    <a:pt x="149" y="419"/>
                  </a:moveTo>
                  <a:cubicBezTo>
                    <a:pt x="146" y="419"/>
                    <a:pt x="140" y="420"/>
                    <a:pt x="135" y="423"/>
                  </a:cubicBezTo>
                  <a:cubicBezTo>
                    <a:pt x="133" y="424"/>
                    <a:pt x="131" y="426"/>
                    <a:pt x="131" y="429"/>
                  </a:cubicBezTo>
                  <a:cubicBezTo>
                    <a:pt x="132" y="432"/>
                    <a:pt x="134" y="433"/>
                    <a:pt x="137" y="434"/>
                  </a:cubicBezTo>
                  <a:cubicBezTo>
                    <a:pt x="142" y="434"/>
                    <a:pt x="147" y="433"/>
                    <a:pt x="152" y="431"/>
                  </a:cubicBezTo>
                  <a:cubicBezTo>
                    <a:pt x="154" y="429"/>
                    <a:pt x="156" y="427"/>
                    <a:pt x="156" y="424"/>
                  </a:cubicBezTo>
                  <a:cubicBezTo>
                    <a:pt x="156" y="420"/>
                    <a:pt x="153" y="419"/>
                    <a:pt x="149" y="419"/>
                  </a:cubicBezTo>
                  <a:close/>
                  <a:moveTo>
                    <a:pt x="207" y="440"/>
                  </a:moveTo>
                  <a:cubicBezTo>
                    <a:pt x="204" y="440"/>
                    <a:pt x="199" y="441"/>
                    <a:pt x="194" y="444"/>
                  </a:cubicBezTo>
                  <a:cubicBezTo>
                    <a:pt x="192" y="446"/>
                    <a:pt x="191" y="448"/>
                    <a:pt x="191" y="450"/>
                  </a:cubicBezTo>
                  <a:cubicBezTo>
                    <a:pt x="192" y="453"/>
                    <a:pt x="194" y="455"/>
                    <a:pt x="197" y="455"/>
                  </a:cubicBezTo>
                  <a:cubicBezTo>
                    <a:pt x="201" y="455"/>
                    <a:pt x="206" y="454"/>
                    <a:pt x="210" y="451"/>
                  </a:cubicBezTo>
                  <a:cubicBezTo>
                    <a:pt x="212" y="450"/>
                    <a:pt x="214" y="447"/>
                    <a:pt x="214" y="445"/>
                  </a:cubicBezTo>
                  <a:cubicBezTo>
                    <a:pt x="213" y="441"/>
                    <a:pt x="210" y="440"/>
                    <a:pt x="207" y="440"/>
                  </a:cubicBezTo>
                  <a:close/>
                  <a:moveTo>
                    <a:pt x="257" y="144"/>
                  </a:moveTo>
                  <a:cubicBezTo>
                    <a:pt x="255" y="144"/>
                    <a:pt x="253" y="145"/>
                    <a:pt x="251" y="146"/>
                  </a:cubicBezTo>
                  <a:cubicBezTo>
                    <a:pt x="251" y="146"/>
                    <a:pt x="251" y="146"/>
                    <a:pt x="251" y="146"/>
                  </a:cubicBezTo>
                  <a:cubicBezTo>
                    <a:pt x="247" y="147"/>
                    <a:pt x="241" y="152"/>
                    <a:pt x="241" y="157"/>
                  </a:cubicBezTo>
                  <a:cubicBezTo>
                    <a:pt x="241" y="160"/>
                    <a:pt x="244" y="161"/>
                    <a:pt x="247" y="161"/>
                  </a:cubicBezTo>
                  <a:cubicBezTo>
                    <a:pt x="253" y="161"/>
                    <a:pt x="262" y="156"/>
                    <a:pt x="262" y="149"/>
                  </a:cubicBezTo>
                  <a:cubicBezTo>
                    <a:pt x="262" y="146"/>
                    <a:pt x="260" y="144"/>
                    <a:pt x="257" y="144"/>
                  </a:cubicBezTo>
                  <a:close/>
                  <a:moveTo>
                    <a:pt x="300" y="436"/>
                  </a:moveTo>
                  <a:cubicBezTo>
                    <a:pt x="296" y="436"/>
                    <a:pt x="289" y="437"/>
                    <a:pt x="284" y="441"/>
                  </a:cubicBezTo>
                  <a:cubicBezTo>
                    <a:pt x="281" y="443"/>
                    <a:pt x="279" y="446"/>
                    <a:pt x="280" y="449"/>
                  </a:cubicBezTo>
                  <a:cubicBezTo>
                    <a:pt x="281" y="452"/>
                    <a:pt x="284" y="453"/>
                    <a:pt x="288" y="453"/>
                  </a:cubicBezTo>
                  <a:cubicBezTo>
                    <a:pt x="293" y="453"/>
                    <a:pt x="300" y="451"/>
                    <a:pt x="304" y="449"/>
                  </a:cubicBezTo>
                  <a:cubicBezTo>
                    <a:pt x="307" y="447"/>
                    <a:pt x="309" y="444"/>
                    <a:pt x="308" y="441"/>
                  </a:cubicBezTo>
                  <a:cubicBezTo>
                    <a:pt x="307" y="437"/>
                    <a:pt x="303" y="436"/>
                    <a:pt x="300" y="436"/>
                  </a:cubicBezTo>
                  <a:close/>
                  <a:moveTo>
                    <a:pt x="96" y="416"/>
                  </a:moveTo>
                  <a:cubicBezTo>
                    <a:pt x="99" y="419"/>
                    <a:pt x="104" y="422"/>
                    <a:pt x="108" y="423"/>
                  </a:cubicBezTo>
                  <a:cubicBezTo>
                    <a:pt x="109" y="424"/>
                    <a:pt x="110" y="423"/>
                    <a:pt x="110" y="423"/>
                  </a:cubicBezTo>
                  <a:cubicBezTo>
                    <a:pt x="110" y="422"/>
                    <a:pt x="110" y="421"/>
                    <a:pt x="110" y="421"/>
                  </a:cubicBezTo>
                  <a:cubicBezTo>
                    <a:pt x="107" y="417"/>
                    <a:pt x="105" y="415"/>
                    <a:pt x="104" y="412"/>
                  </a:cubicBezTo>
                  <a:cubicBezTo>
                    <a:pt x="103" y="409"/>
                    <a:pt x="103" y="406"/>
                    <a:pt x="104" y="405"/>
                  </a:cubicBezTo>
                  <a:cubicBezTo>
                    <a:pt x="109" y="378"/>
                    <a:pt x="135" y="361"/>
                    <a:pt x="163" y="342"/>
                  </a:cubicBezTo>
                  <a:cubicBezTo>
                    <a:pt x="180" y="330"/>
                    <a:pt x="253" y="290"/>
                    <a:pt x="286" y="263"/>
                  </a:cubicBezTo>
                  <a:cubicBezTo>
                    <a:pt x="297" y="255"/>
                    <a:pt x="301" y="250"/>
                    <a:pt x="301" y="245"/>
                  </a:cubicBezTo>
                  <a:cubicBezTo>
                    <a:pt x="302" y="243"/>
                    <a:pt x="301" y="240"/>
                    <a:pt x="299" y="239"/>
                  </a:cubicBezTo>
                  <a:cubicBezTo>
                    <a:pt x="298" y="238"/>
                    <a:pt x="297" y="237"/>
                    <a:pt x="295" y="237"/>
                  </a:cubicBezTo>
                  <a:cubicBezTo>
                    <a:pt x="290" y="236"/>
                    <a:pt x="283" y="238"/>
                    <a:pt x="276" y="244"/>
                  </a:cubicBezTo>
                  <a:cubicBezTo>
                    <a:pt x="238" y="275"/>
                    <a:pt x="180" y="305"/>
                    <a:pt x="140" y="337"/>
                  </a:cubicBezTo>
                  <a:cubicBezTo>
                    <a:pt x="116" y="355"/>
                    <a:pt x="99" y="375"/>
                    <a:pt x="94" y="395"/>
                  </a:cubicBezTo>
                  <a:cubicBezTo>
                    <a:pt x="94" y="395"/>
                    <a:pt x="93" y="394"/>
                    <a:pt x="93" y="394"/>
                  </a:cubicBezTo>
                  <a:cubicBezTo>
                    <a:pt x="99" y="319"/>
                    <a:pt x="198" y="269"/>
                    <a:pt x="250" y="227"/>
                  </a:cubicBezTo>
                  <a:cubicBezTo>
                    <a:pt x="262" y="216"/>
                    <a:pt x="301" y="186"/>
                    <a:pt x="307" y="172"/>
                  </a:cubicBezTo>
                  <a:cubicBezTo>
                    <a:pt x="309" y="168"/>
                    <a:pt x="308" y="163"/>
                    <a:pt x="306" y="162"/>
                  </a:cubicBezTo>
                  <a:cubicBezTo>
                    <a:pt x="303" y="160"/>
                    <a:pt x="301" y="160"/>
                    <a:pt x="298" y="160"/>
                  </a:cubicBezTo>
                  <a:cubicBezTo>
                    <a:pt x="292" y="162"/>
                    <a:pt x="285" y="167"/>
                    <a:pt x="277" y="175"/>
                  </a:cubicBezTo>
                  <a:cubicBezTo>
                    <a:pt x="213" y="235"/>
                    <a:pt x="161" y="262"/>
                    <a:pt x="125" y="300"/>
                  </a:cubicBezTo>
                  <a:cubicBezTo>
                    <a:pt x="105" y="322"/>
                    <a:pt x="90" y="347"/>
                    <a:pt x="81" y="383"/>
                  </a:cubicBezTo>
                  <a:cubicBezTo>
                    <a:pt x="81" y="383"/>
                    <a:pt x="80" y="382"/>
                    <a:pt x="80" y="382"/>
                  </a:cubicBezTo>
                  <a:cubicBezTo>
                    <a:pt x="83" y="327"/>
                    <a:pt x="118" y="273"/>
                    <a:pt x="160" y="235"/>
                  </a:cubicBezTo>
                  <a:cubicBezTo>
                    <a:pt x="175" y="222"/>
                    <a:pt x="185" y="214"/>
                    <a:pt x="191" y="209"/>
                  </a:cubicBezTo>
                  <a:cubicBezTo>
                    <a:pt x="195" y="205"/>
                    <a:pt x="197" y="200"/>
                    <a:pt x="194" y="195"/>
                  </a:cubicBezTo>
                  <a:cubicBezTo>
                    <a:pt x="192" y="192"/>
                    <a:pt x="188" y="191"/>
                    <a:pt x="184" y="192"/>
                  </a:cubicBezTo>
                  <a:cubicBezTo>
                    <a:pt x="178" y="193"/>
                    <a:pt x="174" y="196"/>
                    <a:pt x="170" y="199"/>
                  </a:cubicBezTo>
                  <a:cubicBezTo>
                    <a:pt x="140" y="223"/>
                    <a:pt x="115" y="252"/>
                    <a:pt x="97" y="285"/>
                  </a:cubicBezTo>
                  <a:cubicBezTo>
                    <a:pt x="83" y="311"/>
                    <a:pt x="72" y="339"/>
                    <a:pt x="68" y="369"/>
                  </a:cubicBezTo>
                  <a:cubicBezTo>
                    <a:pt x="67" y="369"/>
                    <a:pt x="67" y="368"/>
                    <a:pt x="66" y="367"/>
                  </a:cubicBezTo>
                  <a:cubicBezTo>
                    <a:pt x="70" y="284"/>
                    <a:pt x="108" y="222"/>
                    <a:pt x="162" y="174"/>
                  </a:cubicBezTo>
                  <a:cubicBezTo>
                    <a:pt x="175" y="162"/>
                    <a:pt x="186" y="155"/>
                    <a:pt x="200" y="144"/>
                  </a:cubicBezTo>
                  <a:cubicBezTo>
                    <a:pt x="210" y="136"/>
                    <a:pt x="212" y="129"/>
                    <a:pt x="210" y="124"/>
                  </a:cubicBezTo>
                  <a:cubicBezTo>
                    <a:pt x="207" y="120"/>
                    <a:pt x="202" y="120"/>
                    <a:pt x="197" y="122"/>
                  </a:cubicBezTo>
                  <a:cubicBezTo>
                    <a:pt x="185" y="125"/>
                    <a:pt x="174" y="136"/>
                    <a:pt x="159" y="149"/>
                  </a:cubicBezTo>
                  <a:cubicBezTo>
                    <a:pt x="126" y="179"/>
                    <a:pt x="99" y="211"/>
                    <a:pt x="80" y="250"/>
                  </a:cubicBezTo>
                  <a:cubicBezTo>
                    <a:pt x="66" y="279"/>
                    <a:pt x="58" y="313"/>
                    <a:pt x="55" y="353"/>
                  </a:cubicBezTo>
                  <a:cubicBezTo>
                    <a:pt x="55" y="352"/>
                    <a:pt x="54" y="351"/>
                    <a:pt x="54" y="351"/>
                  </a:cubicBezTo>
                  <a:cubicBezTo>
                    <a:pt x="53" y="341"/>
                    <a:pt x="53" y="328"/>
                    <a:pt x="54" y="318"/>
                  </a:cubicBezTo>
                  <a:cubicBezTo>
                    <a:pt x="57" y="279"/>
                    <a:pt x="63" y="197"/>
                    <a:pt x="174" y="106"/>
                  </a:cubicBezTo>
                  <a:cubicBezTo>
                    <a:pt x="194" y="90"/>
                    <a:pt x="227" y="71"/>
                    <a:pt x="251" y="59"/>
                  </a:cubicBezTo>
                  <a:cubicBezTo>
                    <a:pt x="258" y="55"/>
                    <a:pt x="265" y="52"/>
                    <a:pt x="271" y="48"/>
                  </a:cubicBezTo>
                  <a:cubicBezTo>
                    <a:pt x="275" y="45"/>
                    <a:pt x="278" y="41"/>
                    <a:pt x="276" y="37"/>
                  </a:cubicBezTo>
                  <a:cubicBezTo>
                    <a:pt x="275" y="33"/>
                    <a:pt x="272" y="33"/>
                    <a:pt x="268" y="33"/>
                  </a:cubicBezTo>
                  <a:cubicBezTo>
                    <a:pt x="260" y="33"/>
                    <a:pt x="254" y="36"/>
                    <a:pt x="248" y="39"/>
                  </a:cubicBezTo>
                  <a:cubicBezTo>
                    <a:pt x="196" y="65"/>
                    <a:pt x="136" y="103"/>
                    <a:pt x="95" y="161"/>
                  </a:cubicBezTo>
                  <a:cubicBezTo>
                    <a:pt x="63" y="205"/>
                    <a:pt x="41" y="260"/>
                    <a:pt x="40" y="329"/>
                  </a:cubicBezTo>
                  <a:cubicBezTo>
                    <a:pt x="40" y="328"/>
                    <a:pt x="40" y="328"/>
                    <a:pt x="39" y="327"/>
                  </a:cubicBezTo>
                  <a:cubicBezTo>
                    <a:pt x="37" y="310"/>
                    <a:pt x="36" y="293"/>
                    <a:pt x="36" y="281"/>
                  </a:cubicBezTo>
                  <a:cubicBezTo>
                    <a:pt x="38" y="172"/>
                    <a:pt x="102" y="97"/>
                    <a:pt x="190" y="45"/>
                  </a:cubicBezTo>
                  <a:cubicBezTo>
                    <a:pt x="198" y="41"/>
                    <a:pt x="205" y="36"/>
                    <a:pt x="205" y="29"/>
                  </a:cubicBezTo>
                  <a:cubicBezTo>
                    <a:pt x="205" y="25"/>
                    <a:pt x="202" y="23"/>
                    <a:pt x="198" y="23"/>
                  </a:cubicBezTo>
                  <a:cubicBezTo>
                    <a:pt x="194" y="23"/>
                    <a:pt x="191" y="24"/>
                    <a:pt x="184" y="27"/>
                  </a:cubicBezTo>
                  <a:cubicBezTo>
                    <a:pt x="131" y="56"/>
                    <a:pt x="87" y="96"/>
                    <a:pt x="58" y="145"/>
                  </a:cubicBezTo>
                  <a:cubicBezTo>
                    <a:pt x="35" y="186"/>
                    <a:pt x="22" y="234"/>
                    <a:pt x="24" y="287"/>
                  </a:cubicBezTo>
                  <a:cubicBezTo>
                    <a:pt x="24" y="286"/>
                    <a:pt x="23" y="285"/>
                    <a:pt x="23" y="283"/>
                  </a:cubicBezTo>
                  <a:cubicBezTo>
                    <a:pt x="18" y="266"/>
                    <a:pt x="16" y="248"/>
                    <a:pt x="16" y="230"/>
                  </a:cubicBezTo>
                  <a:cubicBezTo>
                    <a:pt x="16" y="205"/>
                    <a:pt x="21" y="181"/>
                    <a:pt x="29" y="159"/>
                  </a:cubicBezTo>
                  <a:cubicBezTo>
                    <a:pt x="40" y="130"/>
                    <a:pt x="57" y="103"/>
                    <a:pt x="78" y="80"/>
                  </a:cubicBezTo>
                  <a:cubicBezTo>
                    <a:pt x="85" y="73"/>
                    <a:pt x="99" y="61"/>
                    <a:pt x="103" y="57"/>
                  </a:cubicBezTo>
                  <a:cubicBezTo>
                    <a:pt x="106" y="53"/>
                    <a:pt x="108" y="49"/>
                    <a:pt x="106" y="46"/>
                  </a:cubicBezTo>
                  <a:cubicBezTo>
                    <a:pt x="105" y="44"/>
                    <a:pt x="103" y="43"/>
                    <a:pt x="100" y="43"/>
                  </a:cubicBezTo>
                  <a:cubicBezTo>
                    <a:pt x="88" y="43"/>
                    <a:pt x="70" y="61"/>
                    <a:pt x="62" y="69"/>
                  </a:cubicBezTo>
                  <a:cubicBezTo>
                    <a:pt x="23" y="112"/>
                    <a:pt x="0" y="168"/>
                    <a:pt x="0" y="226"/>
                  </a:cubicBezTo>
                  <a:cubicBezTo>
                    <a:pt x="0" y="295"/>
                    <a:pt x="29" y="367"/>
                    <a:pt x="96" y="416"/>
                  </a:cubicBezTo>
                  <a:close/>
                  <a:moveTo>
                    <a:pt x="168" y="9"/>
                  </a:moveTo>
                  <a:cubicBezTo>
                    <a:pt x="167" y="8"/>
                    <a:pt x="166" y="7"/>
                    <a:pt x="163" y="7"/>
                  </a:cubicBezTo>
                  <a:cubicBezTo>
                    <a:pt x="157" y="7"/>
                    <a:pt x="150" y="10"/>
                    <a:pt x="148" y="14"/>
                  </a:cubicBezTo>
                  <a:cubicBezTo>
                    <a:pt x="148" y="15"/>
                    <a:pt x="147" y="17"/>
                    <a:pt x="148" y="18"/>
                  </a:cubicBezTo>
                  <a:cubicBezTo>
                    <a:pt x="148" y="20"/>
                    <a:pt x="149" y="20"/>
                    <a:pt x="151" y="20"/>
                  </a:cubicBezTo>
                  <a:cubicBezTo>
                    <a:pt x="156" y="21"/>
                    <a:pt x="164" y="18"/>
                    <a:pt x="167" y="14"/>
                  </a:cubicBezTo>
                  <a:cubicBezTo>
                    <a:pt x="168" y="13"/>
                    <a:pt x="169" y="11"/>
                    <a:pt x="168"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4D4F53"/>
                </a:solidFill>
              </a:endParaRPr>
            </a:p>
          </p:txBody>
        </p:sp>
      </p:grpSp>
      <p:sp>
        <p:nvSpPr>
          <p:cNvPr id="2" name="Title 1"/>
          <p:cNvSpPr>
            <a:spLocks noGrp="1"/>
          </p:cNvSpPr>
          <p:nvPr>
            <p:ph type="title" hasCustomPrompt="1"/>
          </p:nvPr>
        </p:nvSpPr>
        <p:spPr>
          <a:xfrm>
            <a:off x="4038600" y="4733217"/>
            <a:ext cx="7543800" cy="639762"/>
          </a:xfrm>
        </p:spPr>
        <p:txBody>
          <a:bodyPr/>
          <a:lstStyle>
            <a:lvl1pPr algn="r">
              <a:defRPr>
                <a:solidFill>
                  <a:schemeClr val="bg1"/>
                </a:solidFill>
              </a:defRPr>
            </a:lvl1pPr>
          </a:lstStyle>
          <a:p>
            <a:r>
              <a:rPr lang="en-US"/>
              <a:t>Section header </a:t>
            </a:r>
          </a:p>
        </p:txBody>
      </p:sp>
    </p:spTree>
    <p:extLst>
      <p:ext uri="{BB962C8B-B14F-4D97-AF65-F5344CB8AC3E}">
        <p14:creationId xmlns:p14="http://schemas.microsoft.com/office/powerpoint/2010/main" val="5381349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Parallelogram 6"/>
          <p:cNvSpPr/>
          <p:nvPr userDrawn="1"/>
        </p:nvSpPr>
        <p:spPr>
          <a:xfrm>
            <a:off x="-2" y="457200"/>
            <a:ext cx="12192002" cy="1876597"/>
          </a:xfrm>
          <a:prstGeom prst="rect">
            <a:avLst/>
          </a:prstGeom>
          <a:solidFill>
            <a:srgbClr val="003351">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18" rIns="91414" bIns="45718" numCol="1" spcCol="0" rtlCol="0" fromWordArt="0" anchor="ctr" anchorCtr="0" forceAA="0" compatLnSpc="1">
            <a:prstTxWarp prst="textNoShape">
              <a:avLst/>
            </a:prstTxWarp>
            <a:noAutofit/>
          </a:bodyPr>
          <a:lstStyle/>
          <a:p>
            <a:pPr algn="ctr">
              <a:defRPr/>
            </a:pPr>
            <a:endParaRPr lang="en-US" sz="2800">
              <a:solidFill>
                <a:prstClr val="white"/>
              </a:solidFill>
              <a:cs typeface="Arial" pitchFamily="34" charset="0"/>
            </a:endParaRPr>
          </a:p>
        </p:txBody>
      </p:sp>
      <p:grpSp>
        <p:nvGrpSpPr>
          <p:cNvPr id="8" name="Group 7"/>
          <p:cNvGrpSpPr/>
          <p:nvPr userDrawn="1"/>
        </p:nvGrpSpPr>
        <p:grpSpPr>
          <a:xfrm>
            <a:off x="457200" y="6319532"/>
            <a:ext cx="1600200" cy="379281"/>
            <a:chOff x="1452563" y="5010050"/>
            <a:chExt cx="7246937" cy="1717675"/>
          </a:xfrm>
        </p:grpSpPr>
        <p:sp>
          <p:nvSpPr>
            <p:cNvPr id="9" name="Freeform 5"/>
            <p:cNvSpPr>
              <a:spLocks noEditPoints="1"/>
            </p:cNvSpPr>
            <p:nvPr/>
          </p:nvSpPr>
          <p:spPr bwMode="auto">
            <a:xfrm>
              <a:off x="3711575" y="5357713"/>
              <a:ext cx="4987925" cy="1025525"/>
            </a:xfrm>
            <a:custGeom>
              <a:avLst/>
              <a:gdLst>
                <a:gd name="T0" fmla="*/ 1039 w 1328"/>
                <a:gd name="T1" fmla="*/ 188 h 272"/>
                <a:gd name="T2" fmla="*/ 1125 w 1328"/>
                <a:gd name="T3" fmla="*/ 235 h 272"/>
                <a:gd name="T4" fmla="*/ 1136 w 1328"/>
                <a:gd name="T5" fmla="*/ 259 h 272"/>
                <a:gd name="T6" fmla="*/ 1007 w 1328"/>
                <a:gd name="T7" fmla="*/ 164 h 272"/>
                <a:gd name="T8" fmla="*/ 1150 w 1328"/>
                <a:gd name="T9" fmla="*/ 175 h 272"/>
                <a:gd name="T10" fmla="*/ 1039 w 1328"/>
                <a:gd name="T11" fmla="*/ 159 h 272"/>
                <a:gd name="T12" fmla="*/ 1119 w 1328"/>
                <a:gd name="T13" fmla="*/ 156 h 272"/>
                <a:gd name="T14" fmla="*/ 1217 w 1328"/>
                <a:gd name="T15" fmla="*/ 188 h 272"/>
                <a:gd name="T16" fmla="*/ 1303 w 1328"/>
                <a:gd name="T17" fmla="*/ 235 h 272"/>
                <a:gd name="T18" fmla="*/ 1314 w 1328"/>
                <a:gd name="T19" fmla="*/ 259 h 272"/>
                <a:gd name="T20" fmla="*/ 1185 w 1328"/>
                <a:gd name="T21" fmla="*/ 164 h 272"/>
                <a:gd name="T22" fmla="*/ 1328 w 1328"/>
                <a:gd name="T23" fmla="*/ 175 h 272"/>
                <a:gd name="T24" fmla="*/ 1217 w 1328"/>
                <a:gd name="T25" fmla="*/ 159 h 272"/>
                <a:gd name="T26" fmla="*/ 1297 w 1328"/>
                <a:gd name="T27" fmla="*/ 156 h 272"/>
                <a:gd name="T28" fmla="*/ 195 w 1328"/>
                <a:gd name="T29" fmla="*/ 9 h 272"/>
                <a:gd name="T30" fmla="*/ 16 w 1328"/>
                <a:gd name="T31" fmla="*/ 0 h 272"/>
                <a:gd name="T32" fmla="*/ 15 w 1328"/>
                <a:gd name="T33" fmla="*/ 272 h 272"/>
                <a:gd name="T34" fmla="*/ 98 w 1328"/>
                <a:gd name="T35" fmla="*/ 217 h 272"/>
                <a:gd name="T36" fmla="*/ 195 w 1328"/>
                <a:gd name="T37" fmla="*/ 73 h 272"/>
                <a:gd name="T38" fmla="*/ 226 w 1328"/>
                <a:gd name="T39" fmla="*/ 257 h 272"/>
                <a:gd name="T40" fmla="*/ 297 w 1328"/>
                <a:gd name="T41" fmla="*/ 7 h 272"/>
                <a:gd name="T42" fmla="*/ 316 w 1328"/>
                <a:gd name="T43" fmla="*/ 26 h 272"/>
                <a:gd name="T44" fmla="*/ 297 w 1328"/>
                <a:gd name="T45" fmla="*/ 84 h 272"/>
                <a:gd name="T46" fmla="*/ 297 w 1328"/>
                <a:gd name="T47" fmla="*/ 272 h 272"/>
                <a:gd name="T48" fmla="*/ 513 w 1328"/>
                <a:gd name="T49" fmla="*/ 150 h 272"/>
                <a:gd name="T50" fmla="*/ 368 w 1328"/>
                <a:gd name="T51" fmla="*/ 86 h 272"/>
                <a:gd name="T52" fmla="*/ 370 w 1328"/>
                <a:gd name="T53" fmla="*/ 133 h 272"/>
                <a:gd name="T54" fmla="*/ 402 w 1328"/>
                <a:gd name="T55" fmla="*/ 256 h 272"/>
                <a:gd name="T56" fmla="*/ 481 w 1328"/>
                <a:gd name="T57" fmla="*/ 153 h 272"/>
                <a:gd name="T58" fmla="*/ 513 w 1328"/>
                <a:gd name="T59" fmla="*/ 256 h 272"/>
                <a:gd name="T60" fmla="*/ 625 w 1328"/>
                <a:gd name="T61" fmla="*/ 272 h 272"/>
                <a:gd name="T62" fmla="*/ 623 w 1328"/>
                <a:gd name="T63" fmla="*/ 84 h 272"/>
                <a:gd name="T64" fmla="*/ 683 w 1328"/>
                <a:gd name="T65" fmla="*/ 6 h 272"/>
                <a:gd name="T66" fmla="*/ 715 w 1328"/>
                <a:gd name="T67" fmla="*/ 258 h 272"/>
                <a:gd name="T68" fmla="*/ 629 w 1328"/>
                <a:gd name="T69" fmla="*/ 111 h 272"/>
                <a:gd name="T70" fmla="*/ 630 w 1328"/>
                <a:gd name="T71" fmla="*/ 244 h 272"/>
                <a:gd name="T72" fmla="*/ 837 w 1328"/>
                <a:gd name="T73" fmla="*/ 270 h 272"/>
                <a:gd name="T74" fmla="*/ 830 w 1328"/>
                <a:gd name="T75" fmla="*/ 241 h 272"/>
                <a:gd name="T76" fmla="*/ 837 w 1328"/>
                <a:gd name="T77" fmla="*/ 113 h 272"/>
                <a:gd name="T78" fmla="*/ 795 w 1328"/>
                <a:gd name="T79" fmla="*/ 86 h 272"/>
                <a:gd name="T80" fmla="*/ 763 w 1328"/>
                <a:gd name="T81" fmla="*/ 48 h 272"/>
                <a:gd name="T82" fmla="*/ 734 w 1328"/>
                <a:gd name="T83" fmla="*/ 100 h 272"/>
                <a:gd name="T84" fmla="*/ 763 w 1328"/>
                <a:gd name="T85" fmla="*/ 191 h 272"/>
                <a:gd name="T86" fmla="*/ 887 w 1328"/>
                <a:gd name="T87" fmla="*/ 86 h 272"/>
                <a:gd name="T88" fmla="*/ 889 w 1328"/>
                <a:gd name="T89" fmla="*/ 133 h 272"/>
                <a:gd name="T90" fmla="*/ 921 w 1328"/>
                <a:gd name="T91" fmla="*/ 256 h 272"/>
                <a:gd name="T92" fmla="*/ 962 w 1328"/>
                <a:gd name="T93" fmla="*/ 114 h 272"/>
                <a:gd name="T94" fmla="*/ 999 w 1328"/>
                <a:gd name="T95" fmla="*/ 101 h 272"/>
                <a:gd name="T96" fmla="*/ 887 w 1328"/>
                <a:gd name="T97" fmla="*/ 8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272">
                  <a:moveTo>
                    <a:pt x="1150" y="175"/>
                  </a:moveTo>
                  <a:cubicBezTo>
                    <a:pt x="1150" y="182"/>
                    <a:pt x="1145" y="188"/>
                    <a:pt x="1138" y="188"/>
                  </a:cubicBezTo>
                  <a:cubicBezTo>
                    <a:pt x="1039" y="188"/>
                    <a:pt x="1039" y="188"/>
                    <a:pt x="1039" y="188"/>
                  </a:cubicBezTo>
                  <a:cubicBezTo>
                    <a:pt x="1039" y="193"/>
                    <a:pt x="1039" y="193"/>
                    <a:pt x="1039" y="193"/>
                  </a:cubicBezTo>
                  <a:cubicBezTo>
                    <a:pt x="1039" y="222"/>
                    <a:pt x="1050" y="245"/>
                    <a:pt x="1080" y="245"/>
                  </a:cubicBezTo>
                  <a:cubicBezTo>
                    <a:pt x="1097" y="245"/>
                    <a:pt x="1109" y="242"/>
                    <a:pt x="1125" y="235"/>
                  </a:cubicBezTo>
                  <a:cubicBezTo>
                    <a:pt x="1127" y="234"/>
                    <a:pt x="1129" y="233"/>
                    <a:pt x="1131" y="233"/>
                  </a:cubicBezTo>
                  <a:cubicBezTo>
                    <a:pt x="1138" y="233"/>
                    <a:pt x="1143" y="240"/>
                    <a:pt x="1143" y="247"/>
                  </a:cubicBezTo>
                  <a:cubicBezTo>
                    <a:pt x="1143" y="253"/>
                    <a:pt x="1141" y="256"/>
                    <a:pt x="1136" y="259"/>
                  </a:cubicBezTo>
                  <a:cubicBezTo>
                    <a:pt x="1120" y="269"/>
                    <a:pt x="1097" y="272"/>
                    <a:pt x="1079" y="272"/>
                  </a:cubicBezTo>
                  <a:cubicBezTo>
                    <a:pt x="1030" y="272"/>
                    <a:pt x="1007" y="238"/>
                    <a:pt x="1007" y="192"/>
                  </a:cubicBezTo>
                  <a:cubicBezTo>
                    <a:pt x="1007" y="164"/>
                    <a:pt x="1007" y="164"/>
                    <a:pt x="1007" y="164"/>
                  </a:cubicBezTo>
                  <a:cubicBezTo>
                    <a:pt x="1007" y="118"/>
                    <a:pt x="1031" y="84"/>
                    <a:pt x="1079" y="84"/>
                  </a:cubicBezTo>
                  <a:cubicBezTo>
                    <a:pt x="1127" y="84"/>
                    <a:pt x="1150" y="114"/>
                    <a:pt x="1150" y="160"/>
                  </a:cubicBezTo>
                  <a:lnTo>
                    <a:pt x="1150" y="175"/>
                  </a:lnTo>
                  <a:close/>
                  <a:moveTo>
                    <a:pt x="1119" y="156"/>
                  </a:moveTo>
                  <a:cubicBezTo>
                    <a:pt x="1119" y="129"/>
                    <a:pt x="1110" y="110"/>
                    <a:pt x="1079" y="110"/>
                  </a:cubicBezTo>
                  <a:cubicBezTo>
                    <a:pt x="1051" y="110"/>
                    <a:pt x="1039" y="132"/>
                    <a:pt x="1039" y="159"/>
                  </a:cubicBezTo>
                  <a:cubicBezTo>
                    <a:pt x="1039" y="162"/>
                    <a:pt x="1039" y="162"/>
                    <a:pt x="1039" y="162"/>
                  </a:cubicBezTo>
                  <a:cubicBezTo>
                    <a:pt x="1119" y="162"/>
                    <a:pt x="1119" y="162"/>
                    <a:pt x="1119" y="162"/>
                  </a:cubicBezTo>
                  <a:lnTo>
                    <a:pt x="1119" y="156"/>
                  </a:lnTo>
                  <a:close/>
                  <a:moveTo>
                    <a:pt x="1328" y="175"/>
                  </a:moveTo>
                  <a:cubicBezTo>
                    <a:pt x="1328" y="182"/>
                    <a:pt x="1323" y="188"/>
                    <a:pt x="1316" y="188"/>
                  </a:cubicBezTo>
                  <a:cubicBezTo>
                    <a:pt x="1217" y="188"/>
                    <a:pt x="1217" y="188"/>
                    <a:pt x="1217" y="188"/>
                  </a:cubicBezTo>
                  <a:cubicBezTo>
                    <a:pt x="1217" y="193"/>
                    <a:pt x="1217" y="193"/>
                    <a:pt x="1217" y="193"/>
                  </a:cubicBezTo>
                  <a:cubicBezTo>
                    <a:pt x="1217" y="222"/>
                    <a:pt x="1228" y="245"/>
                    <a:pt x="1258" y="245"/>
                  </a:cubicBezTo>
                  <a:cubicBezTo>
                    <a:pt x="1276" y="245"/>
                    <a:pt x="1287" y="242"/>
                    <a:pt x="1303" y="235"/>
                  </a:cubicBezTo>
                  <a:cubicBezTo>
                    <a:pt x="1305" y="234"/>
                    <a:pt x="1307" y="233"/>
                    <a:pt x="1309" y="233"/>
                  </a:cubicBezTo>
                  <a:cubicBezTo>
                    <a:pt x="1316" y="233"/>
                    <a:pt x="1322" y="240"/>
                    <a:pt x="1322" y="247"/>
                  </a:cubicBezTo>
                  <a:cubicBezTo>
                    <a:pt x="1322" y="253"/>
                    <a:pt x="1319" y="256"/>
                    <a:pt x="1314" y="259"/>
                  </a:cubicBezTo>
                  <a:cubicBezTo>
                    <a:pt x="1298" y="269"/>
                    <a:pt x="1275" y="272"/>
                    <a:pt x="1257" y="272"/>
                  </a:cubicBezTo>
                  <a:cubicBezTo>
                    <a:pt x="1208" y="272"/>
                    <a:pt x="1185" y="238"/>
                    <a:pt x="1185" y="192"/>
                  </a:cubicBezTo>
                  <a:cubicBezTo>
                    <a:pt x="1185" y="164"/>
                    <a:pt x="1185" y="164"/>
                    <a:pt x="1185" y="164"/>
                  </a:cubicBezTo>
                  <a:cubicBezTo>
                    <a:pt x="1185" y="118"/>
                    <a:pt x="1209" y="84"/>
                    <a:pt x="1257" y="84"/>
                  </a:cubicBezTo>
                  <a:cubicBezTo>
                    <a:pt x="1305" y="84"/>
                    <a:pt x="1328" y="114"/>
                    <a:pt x="1328" y="160"/>
                  </a:cubicBezTo>
                  <a:lnTo>
                    <a:pt x="1328" y="175"/>
                  </a:lnTo>
                  <a:close/>
                  <a:moveTo>
                    <a:pt x="1297" y="156"/>
                  </a:moveTo>
                  <a:cubicBezTo>
                    <a:pt x="1297" y="129"/>
                    <a:pt x="1288" y="110"/>
                    <a:pt x="1257" y="110"/>
                  </a:cubicBezTo>
                  <a:cubicBezTo>
                    <a:pt x="1230" y="110"/>
                    <a:pt x="1217" y="132"/>
                    <a:pt x="1217" y="159"/>
                  </a:cubicBezTo>
                  <a:cubicBezTo>
                    <a:pt x="1217" y="162"/>
                    <a:pt x="1217" y="162"/>
                    <a:pt x="1217" y="162"/>
                  </a:cubicBezTo>
                  <a:cubicBezTo>
                    <a:pt x="1297" y="162"/>
                    <a:pt x="1297" y="162"/>
                    <a:pt x="1297" y="162"/>
                  </a:cubicBezTo>
                  <a:lnTo>
                    <a:pt x="1297" y="156"/>
                  </a:lnTo>
                  <a:close/>
                  <a:moveTo>
                    <a:pt x="226" y="15"/>
                  </a:moveTo>
                  <a:cubicBezTo>
                    <a:pt x="226" y="6"/>
                    <a:pt x="219" y="0"/>
                    <a:pt x="210" y="0"/>
                  </a:cubicBezTo>
                  <a:cubicBezTo>
                    <a:pt x="203" y="0"/>
                    <a:pt x="198" y="3"/>
                    <a:pt x="195" y="9"/>
                  </a:cubicBezTo>
                  <a:cubicBezTo>
                    <a:pt x="113" y="180"/>
                    <a:pt x="113" y="180"/>
                    <a:pt x="113" y="180"/>
                  </a:cubicBezTo>
                  <a:cubicBezTo>
                    <a:pt x="32" y="10"/>
                    <a:pt x="32" y="10"/>
                    <a:pt x="32" y="10"/>
                  </a:cubicBezTo>
                  <a:cubicBezTo>
                    <a:pt x="29" y="3"/>
                    <a:pt x="23" y="0"/>
                    <a:pt x="16" y="0"/>
                  </a:cubicBezTo>
                  <a:cubicBezTo>
                    <a:pt x="7" y="0"/>
                    <a:pt x="0" y="6"/>
                    <a:pt x="0" y="15"/>
                  </a:cubicBezTo>
                  <a:cubicBezTo>
                    <a:pt x="0" y="257"/>
                    <a:pt x="0" y="257"/>
                    <a:pt x="0" y="257"/>
                  </a:cubicBezTo>
                  <a:cubicBezTo>
                    <a:pt x="0" y="265"/>
                    <a:pt x="7" y="272"/>
                    <a:pt x="15" y="272"/>
                  </a:cubicBezTo>
                  <a:cubicBezTo>
                    <a:pt x="23" y="272"/>
                    <a:pt x="30" y="265"/>
                    <a:pt x="30" y="257"/>
                  </a:cubicBezTo>
                  <a:cubicBezTo>
                    <a:pt x="30" y="74"/>
                    <a:pt x="30" y="74"/>
                    <a:pt x="30" y="74"/>
                  </a:cubicBezTo>
                  <a:cubicBezTo>
                    <a:pt x="98" y="217"/>
                    <a:pt x="98" y="217"/>
                    <a:pt x="98" y="217"/>
                  </a:cubicBezTo>
                  <a:cubicBezTo>
                    <a:pt x="101" y="223"/>
                    <a:pt x="106" y="226"/>
                    <a:pt x="113" y="226"/>
                  </a:cubicBezTo>
                  <a:cubicBezTo>
                    <a:pt x="119" y="226"/>
                    <a:pt x="125" y="223"/>
                    <a:pt x="128" y="217"/>
                  </a:cubicBezTo>
                  <a:cubicBezTo>
                    <a:pt x="195" y="73"/>
                    <a:pt x="195" y="73"/>
                    <a:pt x="195" y="73"/>
                  </a:cubicBezTo>
                  <a:cubicBezTo>
                    <a:pt x="195" y="257"/>
                    <a:pt x="195" y="257"/>
                    <a:pt x="195" y="257"/>
                  </a:cubicBezTo>
                  <a:cubicBezTo>
                    <a:pt x="195" y="265"/>
                    <a:pt x="202" y="272"/>
                    <a:pt x="210" y="272"/>
                  </a:cubicBezTo>
                  <a:cubicBezTo>
                    <a:pt x="219" y="272"/>
                    <a:pt x="226" y="265"/>
                    <a:pt x="226" y="257"/>
                  </a:cubicBezTo>
                  <a:lnTo>
                    <a:pt x="226" y="15"/>
                  </a:lnTo>
                  <a:close/>
                  <a:moveTo>
                    <a:pt x="316" y="26"/>
                  </a:moveTo>
                  <a:cubicBezTo>
                    <a:pt x="316" y="15"/>
                    <a:pt x="308" y="7"/>
                    <a:pt x="297" y="7"/>
                  </a:cubicBezTo>
                  <a:cubicBezTo>
                    <a:pt x="287" y="7"/>
                    <a:pt x="279" y="16"/>
                    <a:pt x="279" y="26"/>
                  </a:cubicBezTo>
                  <a:cubicBezTo>
                    <a:pt x="279" y="36"/>
                    <a:pt x="287" y="44"/>
                    <a:pt x="297" y="44"/>
                  </a:cubicBezTo>
                  <a:cubicBezTo>
                    <a:pt x="308" y="44"/>
                    <a:pt x="316" y="36"/>
                    <a:pt x="316" y="26"/>
                  </a:cubicBezTo>
                  <a:close/>
                  <a:moveTo>
                    <a:pt x="313" y="256"/>
                  </a:moveTo>
                  <a:cubicBezTo>
                    <a:pt x="313" y="100"/>
                    <a:pt x="313" y="100"/>
                    <a:pt x="313" y="100"/>
                  </a:cubicBezTo>
                  <a:cubicBezTo>
                    <a:pt x="313" y="91"/>
                    <a:pt x="306" y="84"/>
                    <a:pt x="297" y="84"/>
                  </a:cubicBezTo>
                  <a:cubicBezTo>
                    <a:pt x="289" y="84"/>
                    <a:pt x="282" y="91"/>
                    <a:pt x="282" y="100"/>
                  </a:cubicBezTo>
                  <a:cubicBezTo>
                    <a:pt x="282" y="256"/>
                    <a:pt x="282" y="256"/>
                    <a:pt x="282" y="256"/>
                  </a:cubicBezTo>
                  <a:cubicBezTo>
                    <a:pt x="282" y="265"/>
                    <a:pt x="288" y="272"/>
                    <a:pt x="297" y="272"/>
                  </a:cubicBezTo>
                  <a:cubicBezTo>
                    <a:pt x="306" y="272"/>
                    <a:pt x="313" y="265"/>
                    <a:pt x="313" y="256"/>
                  </a:cubicBezTo>
                  <a:close/>
                  <a:moveTo>
                    <a:pt x="513" y="256"/>
                  </a:moveTo>
                  <a:cubicBezTo>
                    <a:pt x="513" y="150"/>
                    <a:pt x="513" y="150"/>
                    <a:pt x="513" y="150"/>
                  </a:cubicBezTo>
                  <a:cubicBezTo>
                    <a:pt x="513" y="110"/>
                    <a:pt x="497" y="84"/>
                    <a:pt x="453" y="84"/>
                  </a:cubicBezTo>
                  <a:cubicBezTo>
                    <a:pt x="432" y="84"/>
                    <a:pt x="411" y="89"/>
                    <a:pt x="396" y="106"/>
                  </a:cubicBezTo>
                  <a:cubicBezTo>
                    <a:pt x="391" y="94"/>
                    <a:pt x="381" y="86"/>
                    <a:pt x="368" y="86"/>
                  </a:cubicBezTo>
                  <a:cubicBezTo>
                    <a:pt x="360" y="86"/>
                    <a:pt x="353" y="90"/>
                    <a:pt x="353" y="98"/>
                  </a:cubicBezTo>
                  <a:cubicBezTo>
                    <a:pt x="352" y="105"/>
                    <a:pt x="355" y="108"/>
                    <a:pt x="362" y="112"/>
                  </a:cubicBezTo>
                  <a:cubicBezTo>
                    <a:pt x="367" y="115"/>
                    <a:pt x="370" y="123"/>
                    <a:pt x="370" y="133"/>
                  </a:cubicBezTo>
                  <a:cubicBezTo>
                    <a:pt x="370" y="256"/>
                    <a:pt x="370" y="256"/>
                    <a:pt x="370" y="256"/>
                  </a:cubicBezTo>
                  <a:cubicBezTo>
                    <a:pt x="370" y="265"/>
                    <a:pt x="378" y="272"/>
                    <a:pt x="386" y="272"/>
                  </a:cubicBezTo>
                  <a:cubicBezTo>
                    <a:pt x="395" y="272"/>
                    <a:pt x="402" y="265"/>
                    <a:pt x="402" y="256"/>
                  </a:cubicBezTo>
                  <a:cubicBezTo>
                    <a:pt x="402" y="137"/>
                    <a:pt x="402" y="137"/>
                    <a:pt x="402" y="137"/>
                  </a:cubicBezTo>
                  <a:cubicBezTo>
                    <a:pt x="411" y="121"/>
                    <a:pt x="428" y="114"/>
                    <a:pt x="446" y="114"/>
                  </a:cubicBezTo>
                  <a:cubicBezTo>
                    <a:pt x="473" y="114"/>
                    <a:pt x="481" y="129"/>
                    <a:pt x="481" y="153"/>
                  </a:cubicBezTo>
                  <a:cubicBezTo>
                    <a:pt x="481" y="256"/>
                    <a:pt x="481" y="256"/>
                    <a:pt x="481" y="256"/>
                  </a:cubicBezTo>
                  <a:cubicBezTo>
                    <a:pt x="481" y="265"/>
                    <a:pt x="488" y="272"/>
                    <a:pt x="497" y="272"/>
                  </a:cubicBezTo>
                  <a:cubicBezTo>
                    <a:pt x="506" y="272"/>
                    <a:pt x="513" y="265"/>
                    <a:pt x="513" y="256"/>
                  </a:cubicBezTo>
                  <a:close/>
                  <a:moveTo>
                    <a:pt x="699" y="272"/>
                  </a:moveTo>
                  <a:cubicBezTo>
                    <a:pt x="689" y="272"/>
                    <a:pt x="678" y="265"/>
                    <a:pt x="673" y="256"/>
                  </a:cubicBezTo>
                  <a:cubicBezTo>
                    <a:pt x="659" y="266"/>
                    <a:pt x="642" y="272"/>
                    <a:pt x="625" y="272"/>
                  </a:cubicBezTo>
                  <a:cubicBezTo>
                    <a:pt x="577" y="272"/>
                    <a:pt x="558" y="244"/>
                    <a:pt x="558" y="198"/>
                  </a:cubicBezTo>
                  <a:cubicBezTo>
                    <a:pt x="558" y="165"/>
                    <a:pt x="558" y="165"/>
                    <a:pt x="558" y="165"/>
                  </a:cubicBezTo>
                  <a:cubicBezTo>
                    <a:pt x="558" y="121"/>
                    <a:pt x="572" y="84"/>
                    <a:pt x="623" y="84"/>
                  </a:cubicBezTo>
                  <a:cubicBezTo>
                    <a:pt x="638" y="84"/>
                    <a:pt x="654" y="89"/>
                    <a:pt x="667" y="98"/>
                  </a:cubicBezTo>
                  <a:cubicBezTo>
                    <a:pt x="667" y="22"/>
                    <a:pt x="667" y="22"/>
                    <a:pt x="667" y="22"/>
                  </a:cubicBezTo>
                  <a:cubicBezTo>
                    <a:pt x="667" y="13"/>
                    <a:pt x="674" y="6"/>
                    <a:pt x="683" y="6"/>
                  </a:cubicBezTo>
                  <a:cubicBezTo>
                    <a:pt x="691" y="6"/>
                    <a:pt x="698" y="13"/>
                    <a:pt x="698" y="22"/>
                  </a:cubicBezTo>
                  <a:cubicBezTo>
                    <a:pt x="698" y="225"/>
                    <a:pt x="698" y="225"/>
                    <a:pt x="698" y="225"/>
                  </a:cubicBezTo>
                  <a:cubicBezTo>
                    <a:pt x="698" y="254"/>
                    <a:pt x="715" y="242"/>
                    <a:pt x="715" y="258"/>
                  </a:cubicBezTo>
                  <a:cubicBezTo>
                    <a:pt x="715" y="268"/>
                    <a:pt x="708" y="272"/>
                    <a:pt x="699" y="272"/>
                  </a:cubicBezTo>
                  <a:close/>
                  <a:moveTo>
                    <a:pt x="667" y="128"/>
                  </a:moveTo>
                  <a:cubicBezTo>
                    <a:pt x="657" y="118"/>
                    <a:pt x="643" y="111"/>
                    <a:pt x="629" y="111"/>
                  </a:cubicBezTo>
                  <a:cubicBezTo>
                    <a:pt x="598" y="111"/>
                    <a:pt x="590" y="134"/>
                    <a:pt x="590" y="161"/>
                  </a:cubicBezTo>
                  <a:cubicBezTo>
                    <a:pt x="590" y="200"/>
                    <a:pt x="590" y="200"/>
                    <a:pt x="590" y="200"/>
                  </a:cubicBezTo>
                  <a:cubicBezTo>
                    <a:pt x="590" y="228"/>
                    <a:pt x="600" y="244"/>
                    <a:pt x="630" y="244"/>
                  </a:cubicBezTo>
                  <a:cubicBezTo>
                    <a:pt x="643" y="244"/>
                    <a:pt x="657" y="238"/>
                    <a:pt x="667" y="229"/>
                  </a:cubicBezTo>
                  <a:lnTo>
                    <a:pt x="667" y="128"/>
                  </a:lnTo>
                  <a:close/>
                  <a:moveTo>
                    <a:pt x="837" y="270"/>
                  </a:moveTo>
                  <a:cubicBezTo>
                    <a:pt x="845" y="270"/>
                    <a:pt x="852" y="263"/>
                    <a:pt x="852" y="255"/>
                  </a:cubicBezTo>
                  <a:cubicBezTo>
                    <a:pt x="852" y="247"/>
                    <a:pt x="845" y="241"/>
                    <a:pt x="837" y="241"/>
                  </a:cubicBezTo>
                  <a:cubicBezTo>
                    <a:pt x="830" y="241"/>
                    <a:pt x="830" y="241"/>
                    <a:pt x="830" y="241"/>
                  </a:cubicBezTo>
                  <a:cubicBezTo>
                    <a:pt x="796" y="241"/>
                    <a:pt x="795" y="219"/>
                    <a:pt x="795" y="191"/>
                  </a:cubicBezTo>
                  <a:cubicBezTo>
                    <a:pt x="795" y="113"/>
                    <a:pt x="795" y="113"/>
                    <a:pt x="795" y="113"/>
                  </a:cubicBezTo>
                  <a:cubicBezTo>
                    <a:pt x="837" y="113"/>
                    <a:pt x="837" y="113"/>
                    <a:pt x="837" y="113"/>
                  </a:cubicBezTo>
                  <a:cubicBezTo>
                    <a:pt x="845" y="113"/>
                    <a:pt x="851" y="107"/>
                    <a:pt x="851" y="100"/>
                  </a:cubicBezTo>
                  <a:cubicBezTo>
                    <a:pt x="851" y="92"/>
                    <a:pt x="845" y="86"/>
                    <a:pt x="837" y="86"/>
                  </a:cubicBezTo>
                  <a:cubicBezTo>
                    <a:pt x="795" y="86"/>
                    <a:pt x="795" y="86"/>
                    <a:pt x="795" y="86"/>
                  </a:cubicBezTo>
                  <a:cubicBezTo>
                    <a:pt x="795" y="48"/>
                    <a:pt x="795" y="48"/>
                    <a:pt x="795" y="48"/>
                  </a:cubicBezTo>
                  <a:cubicBezTo>
                    <a:pt x="795" y="40"/>
                    <a:pt x="788" y="32"/>
                    <a:pt x="779" y="32"/>
                  </a:cubicBezTo>
                  <a:cubicBezTo>
                    <a:pt x="770" y="32"/>
                    <a:pt x="763" y="40"/>
                    <a:pt x="763" y="48"/>
                  </a:cubicBezTo>
                  <a:cubicBezTo>
                    <a:pt x="763" y="86"/>
                    <a:pt x="763" y="86"/>
                    <a:pt x="763" y="86"/>
                  </a:cubicBezTo>
                  <a:cubicBezTo>
                    <a:pt x="748" y="86"/>
                    <a:pt x="748" y="86"/>
                    <a:pt x="748" y="86"/>
                  </a:cubicBezTo>
                  <a:cubicBezTo>
                    <a:pt x="740" y="86"/>
                    <a:pt x="734" y="92"/>
                    <a:pt x="734" y="100"/>
                  </a:cubicBezTo>
                  <a:cubicBezTo>
                    <a:pt x="734" y="107"/>
                    <a:pt x="741" y="113"/>
                    <a:pt x="748" y="113"/>
                  </a:cubicBezTo>
                  <a:cubicBezTo>
                    <a:pt x="763" y="113"/>
                    <a:pt x="763" y="113"/>
                    <a:pt x="763" y="113"/>
                  </a:cubicBezTo>
                  <a:cubicBezTo>
                    <a:pt x="763" y="191"/>
                    <a:pt x="763" y="191"/>
                    <a:pt x="763" y="191"/>
                  </a:cubicBezTo>
                  <a:cubicBezTo>
                    <a:pt x="763" y="237"/>
                    <a:pt x="775" y="270"/>
                    <a:pt x="826" y="270"/>
                  </a:cubicBezTo>
                  <a:lnTo>
                    <a:pt x="837" y="270"/>
                  </a:lnTo>
                  <a:close/>
                  <a:moveTo>
                    <a:pt x="887" y="86"/>
                  </a:moveTo>
                  <a:cubicBezTo>
                    <a:pt x="879" y="86"/>
                    <a:pt x="872" y="90"/>
                    <a:pt x="872" y="98"/>
                  </a:cubicBezTo>
                  <a:cubicBezTo>
                    <a:pt x="871" y="105"/>
                    <a:pt x="875" y="108"/>
                    <a:pt x="881" y="112"/>
                  </a:cubicBezTo>
                  <a:cubicBezTo>
                    <a:pt x="886" y="115"/>
                    <a:pt x="889" y="123"/>
                    <a:pt x="889" y="133"/>
                  </a:cubicBezTo>
                  <a:cubicBezTo>
                    <a:pt x="889" y="256"/>
                    <a:pt x="889" y="256"/>
                    <a:pt x="889" y="256"/>
                  </a:cubicBezTo>
                  <a:cubicBezTo>
                    <a:pt x="889" y="265"/>
                    <a:pt x="897" y="272"/>
                    <a:pt x="905" y="272"/>
                  </a:cubicBezTo>
                  <a:cubicBezTo>
                    <a:pt x="914" y="272"/>
                    <a:pt x="921" y="265"/>
                    <a:pt x="921" y="256"/>
                  </a:cubicBezTo>
                  <a:cubicBezTo>
                    <a:pt x="921" y="220"/>
                    <a:pt x="921" y="184"/>
                    <a:pt x="921" y="147"/>
                  </a:cubicBezTo>
                  <a:cubicBezTo>
                    <a:pt x="921" y="146"/>
                    <a:pt x="924" y="139"/>
                    <a:pt x="924" y="138"/>
                  </a:cubicBezTo>
                  <a:cubicBezTo>
                    <a:pt x="931" y="121"/>
                    <a:pt x="944" y="114"/>
                    <a:pt x="962" y="114"/>
                  </a:cubicBezTo>
                  <a:cubicBezTo>
                    <a:pt x="968" y="114"/>
                    <a:pt x="974" y="115"/>
                    <a:pt x="980" y="117"/>
                  </a:cubicBezTo>
                  <a:cubicBezTo>
                    <a:pt x="981" y="117"/>
                    <a:pt x="983" y="117"/>
                    <a:pt x="984" y="117"/>
                  </a:cubicBezTo>
                  <a:cubicBezTo>
                    <a:pt x="993" y="117"/>
                    <a:pt x="999" y="109"/>
                    <a:pt x="999" y="101"/>
                  </a:cubicBezTo>
                  <a:cubicBezTo>
                    <a:pt x="999" y="85"/>
                    <a:pt x="979" y="84"/>
                    <a:pt x="967" y="84"/>
                  </a:cubicBezTo>
                  <a:cubicBezTo>
                    <a:pt x="946" y="84"/>
                    <a:pt x="929" y="92"/>
                    <a:pt x="917" y="109"/>
                  </a:cubicBezTo>
                  <a:cubicBezTo>
                    <a:pt x="912" y="96"/>
                    <a:pt x="902" y="86"/>
                    <a:pt x="887" y="8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4D4F53"/>
                </a:solidFill>
              </a:endParaRPr>
            </a:p>
          </p:txBody>
        </p:sp>
        <p:sp>
          <p:nvSpPr>
            <p:cNvPr id="10" name="Freeform 6"/>
            <p:cNvSpPr>
              <a:spLocks noEditPoints="1"/>
            </p:cNvSpPr>
            <p:nvPr/>
          </p:nvSpPr>
          <p:spPr bwMode="auto">
            <a:xfrm>
              <a:off x="1452563" y="5010050"/>
              <a:ext cx="1749425" cy="1717675"/>
            </a:xfrm>
            <a:custGeom>
              <a:avLst/>
              <a:gdLst>
                <a:gd name="T0" fmla="*/ 227 w 466"/>
                <a:gd name="T1" fmla="*/ 162 h 455"/>
                <a:gd name="T2" fmla="*/ 111 w 466"/>
                <a:gd name="T3" fmla="*/ 33 h 455"/>
                <a:gd name="T4" fmla="*/ 138 w 466"/>
                <a:gd name="T5" fmla="*/ 23 h 455"/>
                <a:gd name="T6" fmla="*/ 367 w 466"/>
                <a:gd name="T7" fmla="*/ 40 h 455"/>
                <a:gd name="T8" fmla="*/ 229 w 466"/>
                <a:gd name="T9" fmla="*/ 335 h 455"/>
                <a:gd name="T10" fmla="*/ 359 w 466"/>
                <a:gd name="T11" fmla="*/ 265 h 455"/>
                <a:gd name="T12" fmla="*/ 234 w 466"/>
                <a:gd name="T13" fmla="*/ 382 h 455"/>
                <a:gd name="T14" fmla="*/ 248 w 466"/>
                <a:gd name="T15" fmla="*/ 397 h 455"/>
                <a:gd name="T16" fmla="*/ 345 w 466"/>
                <a:gd name="T17" fmla="*/ 361 h 455"/>
                <a:gd name="T18" fmla="*/ 452 w 466"/>
                <a:gd name="T19" fmla="*/ 201 h 455"/>
                <a:gd name="T20" fmla="*/ 323 w 466"/>
                <a:gd name="T21" fmla="*/ 433 h 455"/>
                <a:gd name="T22" fmla="*/ 253 w 466"/>
                <a:gd name="T23" fmla="*/ 1 h 455"/>
                <a:gd name="T24" fmla="*/ 253 w 466"/>
                <a:gd name="T25" fmla="*/ 1 h 455"/>
                <a:gd name="T26" fmla="*/ 333 w 466"/>
                <a:gd name="T27" fmla="*/ 22 h 455"/>
                <a:gd name="T28" fmla="*/ 227 w 466"/>
                <a:gd name="T29" fmla="*/ 119 h 455"/>
                <a:gd name="T30" fmla="*/ 265 w 466"/>
                <a:gd name="T31" fmla="*/ 87 h 455"/>
                <a:gd name="T32" fmla="*/ 354 w 466"/>
                <a:gd name="T33" fmla="*/ 176 h 455"/>
                <a:gd name="T34" fmla="*/ 354 w 466"/>
                <a:gd name="T35" fmla="*/ 176 h 455"/>
                <a:gd name="T36" fmla="*/ 332 w 466"/>
                <a:gd name="T37" fmla="*/ 61 h 455"/>
                <a:gd name="T38" fmla="*/ 340 w 466"/>
                <a:gd name="T39" fmla="*/ 120 h 455"/>
                <a:gd name="T40" fmla="*/ 315 w 466"/>
                <a:gd name="T41" fmla="*/ 214 h 455"/>
                <a:gd name="T42" fmla="*/ 329 w 466"/>
                <a:gd name="T43" fmla="*/ 227 h 455"/>
                <a:gd name="T44" fmla="*/ 318 w 466"/>
                <a:gd name="T45" fmla="*/ 135 h 455"/>
                <a:gd name="T46" fmla="*/ 323 w 466"/>
                <a:gd name="T47" fmla="*/ 153 h 455"/>
                <a:gd name="T48" fmla="*/ 331 w 466"/>
                <a:gd name="T49" fmla="*/ 128 h 455"/>
                <a:gd name="T50" fmla="*/ 172 w 466"/>
                <a:gd name="T51" fmla="*/ 418 h 455"/>
                <a:gd name="T52" fmla="*/ 201 w 466"/>
                <a:gd name="T53" fmla="*/ 401 h 455"/>
                <a:gd name="T54" fmla="*/ 186 w 466"/>
                <a:gd name="T55" fmla="*/ 371 h 455"/>
                <a:gd name="T56" fmla="*/ 309 w 466"/>
                <a:gd name="T57" fmla="*/ 393 h 455"/>
                <a:gd name="T58" fmla="*/ 315 w 466"/>
                <a:gd name="T59" fmla="*/ 404 h 455"/>
                <a:gd name="T60" fmla="*/ 238 w 466"/>
                <a:gd name="T61" fmla="*/ 430 h 455"/>
                <a:gd name="T62" fmla="*/ 266 w 466"/>
                <a:gd name="T63" fmla="*/ 424 h 455"/>
                <a:gd name="T64" fmla="*/ 131 w 466"/>
                <a:gd name="T65" fmla="*/ 429 h 455"/>
                <a:gd name="T66" fmla="*/ 149 w 466"/>
                <a:gd name="T67" fmla="*/ 419 h 455"/>
                <a:gd name="T68" fmla="*/ 197 w 466"/>
                <a:gd name="T69" fmla="*/ 455 h 455"/>
                <a:gd name="T70" fmla="*/ 257 w 466"/>
                <a:gd name="T71" fmla="*/ 144 h 455"/>
                <a:gd name="T72" fmla="*/ 247 w 466"/>
                <a:gd name="T73" fmla="*/ 161 h 455"/>
                <a:gd name="T74" fmla="*/ 284 w 466"/>
                <a:gd name="T75" fmla="*/ 441 h 455"/>
                <a:gd name="T76" fmla="*/ 308 w 466"/>
                <a:gd name="T77" fmla="*/ 441 h 455"/>
                <a:gd name="T78" fmla="*/ 110 w 466"/>
                <a:gd name="T79" fmla="*/ 423 h 455"/>
                <a:gd name="T80" fmla="*/ 163 w 466"/>
                <a:gd name="T81" fmla="*/ 342 h 455"/>
                <a:gd name="T82" fmla="*/ 295 w 466"/>
                <a:gd name="T83" fmla="*/ 237 h 455"/>
                <a:gd name="T84" fmla="*/ 93 w 466"/>
                <a:gd name="T85" fmla="*/ 394 h 455"/>
                <a:gd name="T86" fmla="*/ 298 w 466"/>
                <a:gd name="T87" fmla="*/ 160 h 455"/>
                <a:gd name="T88" fmla="*/ 80 w 466"/>
                <a:gd name="T89" fmla="*/ 382 h 455"/>
                <a:gd name="T90" fmla="*/ 184 w 466"/>
                <a:gd name="T91" fmla="*/ 192 h 455"/>
                <a:gd name="T92" fmla="*/ 66 w 466"/>
                <a:gd name="T93" fmla="*/ 367 h 455"/>
                <a:gd name="T94" fmla="*/ 197 w 466"/>
                <a:gd name="T95" fmla="*/ 122 h 455"/>
                <a:gd name="T96" fmla="*/ 54 w 466"/>
                <a:gd name="T97" fmla="*/ 351 h 455"/>
                <a:gd name="T98" fmla="*/ 271 w 466"/>
                <a:gd name="T99" fmla="*/ 48 h 455"/>
                <a:gd name="T100" fmla="*/ 95 w 466"/>
                <a:gd name="T101" fmla="*/ 161 h 455"/>
                <a:gd name="T102" fmla="*/ 190 w 466"/>
                <a:gd name="T103" fmla="*/ 45 h 455"/>
                <a:gd name="T104" fmla="*/ 58 w 466"/>
                <a:gd name="T105" fmla="*/ 145 h 455"/>
                <a:gd name="T106" fmla="*/ 29 w 466"/>
                <a:gd name="T107" fmla="*/ 159 h 455"/>
                <a:gd name="T108" fmla="*/ 100 w 466"/>
                <a:gd name="T109" fmla="*/ 43 h 455"/>
                <a:gd name="T110" fmla="*/ 168 w 466"/>
                <a:gd name="T111" fmla="*/ 9 h 455"/>
                <a:gd name="T112" fmla="*/ 151 w 466"/>
                <a:gd name="T113" fmla="*/ 2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6" h="455">
                  <a:moveTo>
                    <a:pt x="235" y="168"/>
                  </a:moveTo>
                  <a:cubicBezTo>
                    <a:pt x="235" y="178"/>
                    <a:pt x="216" y="189"/>
                    <a:pt x="207" y="189"/>
                  </a:cubicBezTo>
                  <a:cubicBezTo>
                    <a:pt x="203" y="189"/>
                    <a:pt x="199" y="188"/>
                    <a:pt x="199" y="183"/>
                  </a:cubicBezTo>
                  <a:cubicBezTo>
                    <a:pt x="199" y="174"/>
                    <a:pt x="218" y="162"/>
                    <a:pt x="227" y="162"/>
                  </a:cubicBezTo>
                  <a:cubicBezTo>
                    <a:pt x="231" y="162"/>
                    <a:pt x="235" y="163"/>
                    <a:pt x="235" y="168"/>
                  </a:cubicBezTo>
                  <a:close/>
                  <a:moveTo>
                    <a:pt x="138" y="23"/>
                  </a:moveTo>
                  <a:cubicBezTo>
                    <a:pt x="137" y="21"/>
                    <a:pt x="135" y="20"/>
                    <a:pt x="131" y="20"/>
                  </a:cubicBezTo>
                  <a:cubicBezTo>
                    <a:pt x="122" y="21"/>
                    <a:pt x="113" y="27"/>
                    <a:pt x="111" y="33"/>
                  </a:cubicBezTo>
                  <a:cubicBezTo>
                    <a:pt x="111" y="35"/>
                    <a:pt x="110" y="37"/>
                    <a:pt x="112" y="39"/>
                  </a:cubicBezTo>
                  <a:cubicBezTo>
                    <a:pt x="113" y="40"/>
                    <a:pt x="114" y="41"/>
                    <a:pt x="116" y="41"/>
                  </a:cubicBezTo>
                  <a:cubicBezTo>
                    <a:pt x="123" y="41"/>
                    <a:pt x="134" y="36"/>
                    <a:pt x="138" y="29"/>
                  </a:cubicBezTo>
                  <a:cubicBezTo>
                    <a:pt x="139" y="27"/>
                    <a:pt x="139" y="25"/>
                    <a:pt x="138" y="23"/>
                  </a:cubicBezTo>
                  <a:close/>
                  <a:moveTo>
                    <a:pt x="466" y="226"/>
                  </a:moveTo>
                  <a:cubicBezTo>
                    <a:pt x="466" y="161"/>
                    <a:pt x="438" y="92"/>
                    <a:pt x="375" y="42"/>
                  </a:cubicBezTo>
                  <a:cubicBezTo>
                    <a:pt x="373" y="41"/>
                    <a:pt x="371" y="40"/>
                    <a:pt x="369" y="39"/>
                  </a:cubicBezTo>
                  <a:cubicBezTo>
                    <a:pt x="368" y="39"/>
                    <a:pt x="368" y="39"/>
                    <a:pt x="367" y="40"/>
                  </a:cubicBezTo>
                  <a:cubicBezTo>
                    <a:pt x="367" y="40"/>
                    <a:pt x="367" y="41"/>
                    <a:pt x="367" y="42"/>
                  </a:cubicBezTo>
                  <a:cubicBezTo>
                    <a:pt x="422" y="103"/>
                    <a:pt x="400" y="192"/>
                    <a:pt x="360" y="238"/>
                  </a:cubicBezTo>
                  <a:cubicBezTo>
                    <a:pt x="325" y="278"/>
                    <a:pt x="280" y="307"/>
                    <a:pt x="239" y="329"/>
                  </a:cubicBezTo>
                  <a:cubicBezTo>
                    <a:pt x="236" y="331"/>
                    <a:pt x="231" y="333"/>
                    <a:pt x="229" y="335"/>
                  </a:cubicBezTo>
                  <a:cubicBezTo>
                    <a:pt x="225" y="339"/>
                    <a:pt x="224" y="343"/>
                    <a:pt x="225" y="346"/>
                  </a:cubicBezTo>
                  <a:cubicBezTo>
                    <a:pt x="227" y="350"/>
                    <a:pt x="230" y="351"/>
                    <a:pt x="236" y="351"/>
                  </a:cubicBezTo>
                  <a:cubicBezTo>
                    <a:pt x="239" y="350"/>
                    <a:pt x="246" y="348"/>
                    <a:pt x="250" y="346"/>
                  </a:cubicBezTo>
                  <a:cubicBezTo>
                    <a:pt x="288" y="326"/>
                    <a:pt x="328" y="299"/>
                    <a:pt x="359" y="265"/>
                  </a:cubicBezTo>
                  <a:cubicBezTo>
                    <a:pt x="397" y="223"/>
                    <a:pt x="421" y="169"/>
                    <a:pt x="412" y="104"/>
                  </a:cubicBezTo>
                  <a:cubicBezTo>
                    <a:pt x="412" y="105"/>
                    <a:pt x="413" y="106"/>
                    <a:pt x="413" y="107"/>
                  </a:cubicBezTo>
                  <a:cubicBezTo>
                    <a:pt x="434" y="158"/>
                    <a:pt x="417" y="222"/>
                    <a:pt x="371" y="279"/>
                  </a:cubicBezTo>
                  <a:cubicBezTo>
                    <a:pt x="339" y="320"/>
                    <a:pt x="292" y="356"/>
                    <a:pt x="234" y="382"/>
                  </a:cubicBezTo>
                  <a:cubicBezTo>
                    <a:pt x="230" y="384"/>
                    <a:pt x="224" y="387"/>
                    <a:pt x="221" y="392"/>
                  </a:cubicBezTo>
                  <a:cubicBezTo>
                    <a:pt x="220" y="395"/>
                    <a:pt x="220" y="398"/>
                    <a:pt x="221" y="400"/>
                  </a:cubicBezTo>
                  <a:cubicBezTo>
                    <a:pt x="222" y="402"/>
                    <a:pt x="224" y="403"/>
                    <a:pt x="227" y="404"/>
                  </a:cubicBezTo>
                  <a:cubicBezTo>
                    <a:pt x="234" y="404"/>
                    <a:pt x="241" y="400"/>
                    <a:pt x="248" y="397"/>
                  </a:cubicBezTo>
                  <a:cubicBezTo>
                    <a:pt x="340" y="352"/>
                    <a:pt x="440" y="268"/>
                    <a:pt x="435" y="145"/>
                  </a:cubicBezTo>
                  <a:cubicBezTo>
                    <a:pt x="435" y="147"/>
                    <a:pt x="436" y="148"/>
                    <a:pt x="436" y="149"/>
                  </a:cubicBezTo>
                  <a:cubicBezTo>
                    <a:pt x="446" y="199"/>
                    <a:pt x="435" y="244"/>
                    <a:pt x="413" y="282"/>
                  </a:cubicBezTo>
                  <a:cubicBezTo>
                    <a:pt x="395" y="314"/>
                    <a:pt x="370" y="340"/>
                    <a:pt x="345" y="361"/>
                  </a:cubicBezTo>
                  <a:cubicBezTo>
                    <a:pt x="332" y="372"/>
                    <a:pt x="326" y="379"/>
                    <a:pt x="330" y="384"/>
                  </a:cubicBezTo>
                  <a:cubicBezTo>
                    <a:pt x="333" y="390"/>
                    <a:pt x="342" y="387"/>
                    <a:pt x="347" y="384"/>
                  </a:cubicBezTo>
                  <a:cubicBezTo>
                    <a:pt x="357" y="378"/>
                    <a:pt x="366" y="369"/>
                    <a:pt x="373" y="363"/>
                  </a:cubicBezTo>
                  <a:cubicBezTo>
                    <a:pt x="414" y="321"/>
                    <a:pt x="445" y="276"/>
                    <a:pt x="452" y="201"/>
                  </a:cubicBezTo>
                  <a:cubicBezTo>
                    <a:pt x="452" y="205"/>
                    <a:pt x="453" y="209"/>
                    <a:pt x="453" y="211"/>
                  </a:cubicBezTo>
                  <a:cubicBezTo>
                    <a:pt x="454" y="249"/>
                    <a:pt x="447" y="284"/>
                    <a:pt x="433" y="314"/>
                  </a:cubicBezTo>
                  <a:cubicBezTo>
                    <a:pt x="412" y="359"/>
                    <a:pt x="376" y="395"/>
                    <a:pt x="333" y="417"/>
                  </a:cubicBezTo>
                  <a:cubicBezTo>
                    <a:pt x="324" y="422"/>
                    <a:pt x="321" y="427"/>
                    <a:pt x="323" y="433"/>
                  </a:cubicBezTo>
                  <a:cubicBezTo>
                    <a:pt x="324" y="436"/>
                    <a:pt x="327" y="437"/>
                    <a:pt x="330" y="437"/>
                  </a:cubicBezTo>
                  <a:cubicBezTo>
                    <a:pt x="334" y="438"/>
                    <a:pt x="337" y="436"/>
                    <a:pt x="341" y="435"/>
                  </a:cubicBezTo>
                  <a:cubicBezTo>
                    <a:pt x="418" y="393"/>
                    <a:pt x="466" y="315"/>
                    <a:pt x="466" y="226"/>
                  </a:cubicBezTo>
                  <a:close/>
                  <a:moveTo>
                    <a:pt x="253" y="1"/>
                  </a:moveTo>
                  <a:cubicBezTo>
                    <a:pt x="245" y="0"/>
                    <a:pt x="227" y="6"/>
                    <a:pt x="228" y="13"/>
                  </a:cubicBezTo>
                  <a:cubicBezTo>
                    <a:pt x="228" y="17"/>
                    <a:pt x="231" y="18"/>
                    <a:pt x="234" y="19"/>
                  </a:cubicBezTo>
                  <a:cubicBezTo>
                    <a:pt x="242" y="19"/>
                    <a:pt x="260" y="15"/>
                    <a:pt x="260" y="7"/>
                  </a:cubicBezTo>
                  <a:cubicBezTo>
                    <a:pt x="260" y="3"/>
                    <a:pt x="256" y="2"/>
                    <a:pt x="253" y="1"/>
                  </a:cubicBezTo>
                  <a:close/>
                  <a:moveTo>
                    <a:pt x="325" y="17"/>
                  </a:moveTo>
                  <a:cubicBezTo>
                    <a:pt x="319" y="16"/>
                    <a:pt x="306" y="20"/>
                    <a:pt x="305" y="27"/>
                  </a:cubicBezTo>
                  <a:cubicBezTo>
                    <a:pt x="305" y="31"/>
                    <a:pt x="310" y="33"/>
                    <a:pt x="313" y="33"/>
                  </a:cubicBezTo>
                  <a:cubicBezTo>
                    <a:pt x="319" y="33"/>
                    <a:pt x="333" y="30"/>
                    <a:pt x="333" y="22"/>
                  </a:cubicBezTo>
                  <a:cubicBezTo>
                    <a:pt x="334" y="18"/>
                    <a:pt x="328" y="17"/>
                    <a:pt x="325" y="17"/>
                  </a:cubicBezTo>
                  <a:close/>
                  <a:moveTo>
                    <a:pt x="250" y="92"/>
                  </a:moveTo>
                  <a:cubicBezTo>
                    <a:pt x="240" y="91"/>
                    <a:pt x="220" y="103"/>
                    <a:pt x="220" y="113"/>
                  </a:cubicBezTo>
                  <a:cubicBezTo>
                    <a:pt x="220" y="117"/>
                    <a:pt x="223" y="119"/>
                    <a:pt x="227" y="119"/>
                  </a:cubicBezTo>
                  <a:cubicBezTo>
                    <a:pt x="236" y="119"/>
                    <a:pt x="256" y="108"/>
                    <a:pt x="257" y="97"/>
                  </a:cubicBezTo>
                  <a:cubicBezTo>
                    <a:pt x="257" y="93"/>
                    <a:pt x="253" y="92"/>
                    <a:pt x="250" y="92"/>
                  </a:cubicBezTo>
                  <a:close/>
                  <a:moveTo>
                    <a:pt x="290" y="71"/>
                  </a:moveTo>
                  <a:cubicBezTo>
                    <a:pt x="282" y="71"/>
                    <a:pt x="266" y="78"/>
                    <a:pt x="265" y="87"/>
                  </a:cubicBezTo>
                  <a:cubicBezTo>
                    <a:pt x="265" y="90"/>
                    <a:pt x="268" y="92"/>
                    <a:pt x="271" y="92"/>
                  </a:cubicBezTo>
                  <a:cubicBezTo>
                    <a:pt x="279" y="93"/>
                    <a:pt x="295" y="86"/>
                    <a:pt x="296" y="77"/>
                  </a:cubicBezTo>
                  <a:cubicBezTo>
                    <a:pt x="296" y="73"/>
                    <a:pt x="293" y="71"/>
                    <a:pt x="290" y="71"/>
                  </a:cubicBezTo>
                  <a:close/>
                  <a:moveTo>
                    <a:pt x="354" y="176"/>
                  </a:moveTo>
                  <a:cubicBezTo>
                    <a:pt x="347" y="176"/>
                    <a:pt x="341" y="184"/>
                    <a:pt x="341" y="190"/>
                  </a:cubicBezTo>
                  <a:cubicBezTo>
                    <a:pt x="341" y="194"/>
                    <a:pt x="343" y="197"/>
                    <a:pt x="347" y="197"/>
                  </a:cubicBezTo>
                  <a:cubicBezTo>
                    <a:pt x="353" y="197"/>
                    <a:pt x="360" y="188"/>
                    <a:pt x="360" y="182"/>
                  </a:cubicBezTo>
                  <a:cubicBezTo>
                    <a:pt x="360" y="178"/>
                    <a:pt x="358" y="176"/>
                    <a:pt x="354" y="176"/>
                  </a:cubicBezTo>
                  <a:close/>
                  <a:moveTo>
                    <a:pt x="327" y="56"/>
                  </a:moveTo>
                  <a:cubicBezTo>
                    <a:pt x="321" y="55"/>
                    <a:pt x="310" y="60"/>
                    <a:pt x="309" y="67"/>
                  </a:cubicBezTo>
                  <a:cubicBezTo>
                    <a:pt x="309" y="70"/>
                    <a:pt x="312" y="71"/>
                    <a:pt x="314" y="72"/>
                  </a:cubicBezTo>
                  <a:cubicBezTo>
                    <a:pt x="320" y="72"/>
                    <a:pt x="332" y="68"/>
                    <a:pt x="332" y="61"/>
                  </a:cubicBezTo>
                  <a:cubicBezTo>
                    <a:pt x="333" y="58"/>
                    <a:pt x="330" y="56"/>
                    <a:pt x="327" y="56"/>
                  </a:cubicBezTo>
                  <a:close/>
                  <a:moveTo>
                    <a:pt x="348" y="99"/>
                  </a:moveTo>
                  <a:cubicBezTo>
                    <a:pt x="342" y="99"/>
                    <a:pt x="335" y="109"/>
                    <a:pt x="335" y="115"/>
                  </a:cubicBezTo>
                  <a:cubicBezTo>
                    <a:pt x="335" y="117"/>
                    <a:pt x="337" y="120"/>
                    <a:pt x="340" y="120"/>
                  </a:cubicBezTo>
                  <a:cubicBezTo>
                    <a:pt x="346" y="120"/>
                    <a:pt x="353" y="110"/>
                    <a:pt x="353" y="105"/>
                  </a:cubicBezTo>
                  <a:cubicBezTo>
                    <a:pt x="353" y="102"/>
                    <a:pt x="351" y="99"/>
                    <a:pt x="348" y="99"/>
                  </a:cubicBezTo>
                  <a:close/>
                  <a:moveTo>
                    <a:pt x="325" y="206"/>
                  </a:moveTo>
                  <a:cubicBezTo>
                    <a:pt x="322" y="208"/>
                    <a:pt x="318" y="210"/>
                    <a:pt x="315" y="214"/>
                  </a:cubicBezTo>
                  <a:cubicBezTo>
                    <a:pt x="312" y="217"/>
                    <a:pt x="309" y="221"/>
                    <a:pt x="308" y="224"/>
                  </a:cubicBezTo>
                  <a:cubicBezTo>
                    <a:pt x="307" y="227"/>
                    <a:pt x="308" y="230"/>
                    <a:pt x="309" y="232"/>
                  </a:cubicBezTo>
                  <a:cubicBezTo>
                    <a:pt x="311" y="234"/>
                    <a:pt x="314" y="235"/>
                    <a:pt x="316" y="234"/>
                  </a:cubicBezTo>
                  <a:cubicBezTo>
                    <a:pt x="320" y="234"/>
                    <a:pt x="325" y="231"/>
                    <a:pt x="329" y="227"/>
                  </a:cubicBezTo>
                  <a:cubicBezTo>
                    <a:pt x="333" y="223"/>
                    <a:pt x="336" y="218"/>
                    <a:pt x="337" y="213"/>
                  </a:cubicBezTo>
                  <a:cubicBezTo>
                    <a:pt x="337" y="209"/>
                    <a:pt x="336" y="207"/>
                    <a:pt x="335" y="206"/>
                  </a:cubicBezTo>
                  <a:cubicBezTo>
                    <a:pt x="333" y="204"/>
                    <a:pt x="330" y="204"/>
                    <a:pt x="325" y="206"/>
                  </a:cubicBezTo>
                  <a:close/>
                  <a:moveTo>
                    <a:pt x="318" y="135"/>
                  </a:moveTo>
                  <a:cubicBezTo>
                    <a:pt x="317" y="137"/>
                    <a:pt x="315" y="140"/>
                    <a:pt x="314" y="142"/>
                  </a:cubicBezTo>
                  <a:cubicBezTo>
                    <a:pt x="312" y="144"/>
                    <a:pt x="312" y="147"/>
                    <a:pt x="311" y="149"/>
                  </a:cubicBezTo>
                  <a:cubicBezTo>
                    <a:pt x="311" y="152"/>
                    <a:pt x="313" y="155"/>
                    <a:pt x="317" y="155"/>
                  </a:cubicBezTo>
                  <a:cubicBezTo>
                    <a:pt x="319" y="155"/>
                    <a:pt x="321" y="154"/>
                    <a:pt x="323" y="153"/>
                  </a:cubicBezTo>
                  <a:cubicBezTo>
                    <a:pt x="325" y="151"/>
                    <a:pt x="328" y="149"/>
                    <a:pt x="330" y="147"/>
                  </a:cubicBezTo>
                  <a:cubicBezTo>
                    <a:pt x="332" y="145"/>
                    <a:pt x="333" y="142"/>
                    <a:pt x="335" y="140"/>
                  </a:cubicBezTo>
                  <a:cubicBezTo>
                    <a:pt x="336" y="138"/>
                    <a:pt x="337" y="135"/>
                    <a:pt x="337" y="133"/>
                  </a:cubicBezTo>
                  <a:cubicBezTo>
                    <a:pt x="337" y="130"/>
                    <a:pt x="335" y="128"/>
                    <a:pt x="331" y="128"/>
                  </a:cubicBezTo>
                  <a:cubicBezTo>
                    <a:pt x="327" y="128"/>
                    <a:pt x="322" y="131"/>
                    <a:pt x="318" y="135"/>
                  </a:cubicBezTo>
                  <a:close/>
                  <a:moveTo>
                    <a:pt x="201" y="401"/>
                  </a:moveTo>
                  <a:cubicBezTo>
                    <a:pt x="195" y="401"/>
                    <a:pt x="182" y="405"/>
                    <a:pt x="176" y="410"/>
                  </a:cubicBezTo>
                  <a:cubicBezTo>
                    <a:pt x="173" y="412"/>
                    <a:pt x="172" y="416"/>
                    <a:pt x="172" y="418"/>
                  </a:cubicBezTo>
                  <a:cubicBezTo>
                    <a:pt x="174" y="422"/>
                    <a:pt x="176" y="422"/>
                    <a:pt x="179" y="422"/>
                  </a:cubicBezTo>
                  <a:cubicBezTo>
                    <a:pt x="185" y="423"/>
                    <a:pt x="198" y="419"/>
                    <a:pt x="205" y="413"/>
                  </a:cubicBezTo>
                  <a:cubicBezTo>
                    <a:pt x="207" y="412"/>
                    <a:pt x="208" y="409"/>
                    <a:pt x="208" y="406"/>
                  </a:cubicBezTo>
                  <a:cubicBezTo>
                    <a:pt x="207" y="403"/>
                    <a:pt x="204" y="402"/>
                    <a:pt x="201" y="401"/>
                  </a:cubicBezTo>
                  <a:close/>
                  <a:moveTo>
                    <a:pt x="207" y="348"/>
                  </a:moveTo>
                  <a:cubicBezTo>
                    <a:pt x="201" y="348"/>
                    <a:pt x="187" y="353"/>
                    <a:pt x="182" y="358"/>
                  </a:cubicBezTo>
                  <a:cubicBezTo>
                    <a:pt x="179" y="361"/>
                    <a:pt x="177" y="364"/>
                    <a:pt x="178" y="367"/>
                  </a:cubicBezTo>
                  <a:cubicBezTo>
                    <a:pt x="180" y="371"/>
                    <a:pt x="183" y="371"/>
                    <a:pt x="186" y="371"/>
                  </a:cubicBezTo>
                  <a:cubicBezTo>
                    <a:pt x="192" y="371"/>
                    <a:pt x="206" y="367"/>
                    <a:pt x="212" y="360"/>
                  </a:cubicBezTo>
                  <a:cubicBezTo>
                    <a:pt x="214" y="358"/>
                    <a:pt x="215" y="355"/>
                    <a:pt x="215" y="352"/>
                  </a:cubicBezTo>
                  <a:cubicBezTo>
                    <a:pt x="214" y="349"/>
                    <a:pt x="210" y="348"/>
                    <a:pt x="207" y="348"/>
                  </a:cubicBezTo>
                  <a:close/>
                  <a:moveTo>
                    <a:pt x="309" y="393"/>
                  </a:moveTo>
                  <a:cubicBezTo>
                    <a:pt x="303" y="393"/>
                    <a:pt x="291" y="400"/>
                    <a:pt x="286" y="406"/>
                  </a:cubicBezTo>
                  <a:cubicBezTo>
                    <a:pt x="283" y="409"/>
                    <a:pt x="283" y="412"/>
                    <a:pt x="284" y="414"/>
                  </a:cubicBezTo>
                  <a:cubicBezTo>
                    <a:pt x="286" y="418"/>
                    <a:pt x="289" y="418"/>
                    <a:pt x="291" y="417"/>
                  </a:cubicBezTo>
                  <a:cubicBezTo>
                    <a:pt x="297" y="416"/>
                    <a:pt x="310" y="411"/>
                    <a:pt x="315" y="404"/>
                  </a:cubicBezTo>
                  <a:cubicBezTo>
                    <a:pt x="317" y="401"/>
                    <a:pt x="317" y="398"/>
                    <a:pt x="316" y="396"/>
                  </a:cubicBezTo>
                  <a:cubicBezTo>
                    <a:pt x="315" y="393"/>
                    <a:pt x="312" y="392"/>
                    <a:pt x="309" y="393"/>
                  </a:cubicBezTo>
                  <a:close/>
                  <a:moveTo>
                    <a:pt x="260" y="421"/>
                  </a:moveTo>
                  <a:cubicBezTo>
                    <a:pt x="255" y="421"/>
                    <a:pt x="243" y="425"/>
                    <a:pt x="238" y="430"/>
                  </a:cubicBezTo>
                  <a:cubicBezTo>
                    <a:pt x="235" y="432"/>
                    <a:pt x="234" y="435"/>
                    <a:pt x="235" y="437"/>
                  </a:cubicBezTo>
                  <a:cubicBezTo>
                    <a:pt x="236" y="440"/>
                    <a:pt x="239" y="440"/>
                    <a:pt x="241" y="440"/>
                  </a:cubicBezTo>
                  <a:cubicBezTo>
                    <a:pt x="247" y="440"/>
                    <a:pt x="259" y="437"/>
                    <a:pt x="264" y="431"/>
                  </a:cubicBezTo>
                  <a:cubicBezTo>
                    <a:pt x="266" y="429"/>
                    <a:pt x="267" y="427"/>
                    <a:pt x="266" y="424"/>
                  </a:cubicBezTo>
                  <a:cubicBezTo>
                    <a:pt x="266" y="422"/>
                    <a:pt x="263" y="421"/>
                    <a:pt x="260" y="421"/>
                  </a:cubicBezTo>
                  <a:close/>
                  <a:moveTo>
                    <a:pt x="149" y="419"/>
                  </a:moveTo>
                  <a:cubicBezTo>
                    <a:pt x="146" y="419"/>
                    <a:pt x="140" y="420"/>
                    <a:pt x="135" y="423"/>
                  </a:cubicBezTo>
                  <a:cubicBezTo>
                    <a:pt x="133" y="424"/>
                    <a:pt x="131" y="426"/>
                    <a:pt x="131" y="429"/>
                  </a:cubicBezTo>
                  <a:cubicBezTo>
                    <a:pt x="132" y="432"/>
                    <a:pt x="134" y="433"/>
                    <a:pt x="137" y="434"/>
                  </a:cubicBezTo>
                  <a:cubicBezTo>
                    <a:pt x="142" y="434"/>
                    <a:pt x="147" y="433"/>
                    <a:pt x="152" y="431"/>
                  </a:cubicBezTo>
                  <a:cubicBezTo>
                    <a:pt x="154" y="429"/>
                    <a:pt x="156" y="427"/>
                    <a:pt x="156" y="424"/>
                  </a:cubicBezTo>
                  <a:cubicBezTo>
                    <a:pt x="156" y="420"/>
                    <a:pt x="153" y="419"/>
                    <a:pt x="149" y="419"/>
                  </a:cubicBezTo>
                  <a:close/>
                  <a:moveTo>
                    <a:pt x="207" y="440"/>
                  </a:moveTo>
                  <a:cubicBezTo>
                    <a:pt x="204" y="440"/>
                    <a:pt x="199" y="441"/>
                    <a:pt x="194" y="444"/>
                  </a:cubicBezTo>
                  <a:cubicBezTo>
                    <a:pt x="192" y="446"/>
                    <a:pt x="191" y="448"/>
                    <a:pt x="191" y="450"/>
                  </a:cubicBezTo>
                  <a:cubicBezTo>
                    <a:pt x="192" y="453"/>
                    <a:pt x="194" y="455"/>
                    <a:pt x="197" y="455"/>
                  </a:cubicBezTo>
                  <a:cubicBezTo>
                    <a:pt x="201" y="455"/>
                    <a:pt x="206" y="454"/>
                    <a:pt x="210" y="451"/>
                  </a:cubicBezTo>
                  <a:cubicBezTo>
                    <a:pt x="212" y="450"/>
                    <a:pt x="214" y="447"/>
                    <a:pt x="214" y="445"/>
                  </a:cubicBezTo>
                  <a:cubicBezTo>
                    <a:pt x="213" y="441"/>
                    <a:pt x="210" y="440"/>
                    <a:pt x="207" y="440"/>
                  </a:cubicBezTo>
                  <a:close/>
                  <a:moveTo>
                    <a:pt x="257" y="144"/>
                  </a:moveTo>
                  <a:cubicBezTo>
                    <a:pt x="255" y="144"/>
                    <a:pt x="253" y="145"/>
                    <a:pt x="251" y="146"/>
                  </a:cubicBezTo>
                  <a:cubicBezTo>
                    <a:pt x="251" y="146"/>
                    <a:pt x="251" y="146"/>
                    <a:pt x="251" y="146"/>
                  </a:cubicBezTo>
                  <a:cubicBezTo>
                    <a:pt x="247" y="147"/>
                    <a:pt x="241" y="152"/>
                    <a:pt x="241" y="157"/>
                  </a:cubicBezTo>
                  <a:cubicBezTo>
                    <a:pt x="241" y="160"/>
                    <a:pt x="244" y="161"/>
                    <a:pt x="247" y="161"/>
                  </a:cubicBezTo>
                  <a:cubicBezTo>
                    <a:pt x="253" y="161"/>
                    <a:pt x="262" y="156"/>
                    <a:pt x="262" y="149"/>
                  </a:cubicBezTo>
                  <a:cubicBezTo>
                    <a:pt x="262" y="146"/>
                    <a:pt x="260" y="144"/>
                    <a:pt x="257" y="144"/>
                  </a:cubicBezTo>
                  <a:close/>
                  <a:moveTo>
                    <a:pt x="300" y="436"/>
                  </a:moveTo>
                  <a:cubicBezTo>
                    <a:pt x="296" y="436"/>
                    <a:pt x="289" y="437"/>
                    <a:pt x="284" y="441"/>
                  </a:cubicBezTo>
                  <a:cubicBezTo>
                    <a:pt x="281" y="443"/>
                    <a:pt x="279" y="446"/>
                    <a:pt x="280" y="449"/>
                  </a:cubicBezTo>
                  <a:cubicBezTo>
                    <a:pt x="281" y="452"/>
                    <a:pt x="284" y="453"/>
                    <a:pt x="288" y="453"/>
                  </a:cubicBezTo>
                  <a:cubicBezTo>
                    <a:pt x="293" y="453"/>
                    <a:pt x="300" y="451"/>
                    <a:pt x="304" y="449"/>
                  </a:cubicBezTo>
                  <a:cubicBezTo>
                    <a:pt x="307" y="447"/>
                    <a:pt x="309" y="444"/>
                    <a:pt x="308" y="441"/>
                  </a:cubicBezTo>
                  <a:cubicBezTo>
                    <a:pt x="307" y="437"/>
                    <a:pt x="303" y="436"/>
                    <a:pt x="300" y="436"/>
                  </a:cubicBezTo>
                  <a:close/>
                  <a:moveTo>
                    <a:pt x="96" y="416"/>
                  </a:moveTo>
                  <a:cubicBezTo>
                    <a:pt x="99" y="419"/>
                    <a:pt x="104" y="422"/>
                    <a:pt x="108" y="423"/>
                  </a:cubicBezTo>
                  <a:cubicBezTo>
                    <a:pt x="109" y="424"/>
                    <a:pt x="110" y="423"/>
                    <a:pt x="110" y="423"/>
                  </a:cubicBezTo>
                  <a:cubicBezTo>
                    <a:pt x="110" y="422"/>
                    <a:pt x="110" y="421"/>
                    <a:pt x="110" y="421"/>
                  </a:cubicBezTo>
                  <a:cubicBezTo>
                    <a:pt x="107" y="417"/>
                    <a:pt x="105" y="415"/>
                    <a:pt x="104" y="412"/>
                  </a:cubicBezTo>
                  <a:cubicBezTo>
                    <a:pt x="103" y="409"/>
                    <a:pt x="103" y="406"/>
                    <a:pt x="104" y="405"/>
                  </a:cubicBezTo>
                  <a:cubicBezTo>
                    <a:pt x="109" y="378"/>
                    <a:pt x="135" y="361"/>
                    <a:pt x="163" y="342"/>
                  </a:cubicBezTo>
                  <a:cubicBezTo>
                    <a:pt x="180" y="330"/>
                    <a:pt x="253" y="290"/>
                    <a:pt x="286" y="263"/>
                  </a:cubicBezTo>
                  <a:cubicBezTo>
                    <a:pt x="297" y="255"/>
                    <a:pt x="301" y="250"/>
                    <a:pt x="301" y="245"/>
                  </a:cubicBezTo>
                  <a:cubicBezTo>
                    <a:pt x="302" y="243"/>
                    <a:pt x="301" y="240"/>
                    <a:pt x="299" y="239"/>
                  </a:cubicBezTo>
                  <a:cubicBezTo>
                    <a:pt x="298" y="238"/>
                    <a:pt x="297" y="237"/>
                    <a:pt x="295" y="237"/>
                  </a:cubicBezTo>
                  <a:cubicBezTo>
                    <a:pt x="290" y="236"/>
                    <a:pt x="283" y="238"/>
                    <a:pt x="276" y="244"/>
                  </a:cubicBezTo>
                  <a:cubicBezTo>
                    <a:pt x="238" y="275"/>
                    <a:pt x="180" y="305"/>
                    <a:pt x="140" y="337"/>
                  </a:cubicBezTo>
                  <a:cubicBezTo>
                    <a:pt x="116" y="355"/>
                    <a:pt x="99" y="375"/>
                    <a:pt x="94" y="395"/>
                  </a:cubicBezTo>
                  <a:cubicBezTo>
                    <a:pt x="94" y="395"/>
                    <a:pt x="93" y="394"/>
                    <a:pt x="93" y="394"/>
                  </a:cubicBezTo>
                  <a:cubicBezTo>
                    <a:pt x="99" y="319"/>
                    <a:pt x="198" y="269"/>
                    <a:pt x="250" y="227"/>
                  </a:cubicBezTo>
                  <a:cubicBezTo>
                    <a:pt x="262" y="216"/>
                    <a:pt x="301" y="186"/>
                    <a:pt x="307" y="172"/>
                  </a:cubicBezTo>
                  <a:cubicBezTo>
                    <a:pt x="309" y="168"/>
                    <a:pt x="308" y="163"/>
                    <a:pt x="306" y="162"/>
                  </a:cubicBezTo>
                  <a:cubicBezTo>
                    <a:pt x="303" y="160"/>
                    <a:pt x="301" y="160"/>
                    <a:pt x="298" y="160"/>
                  </a:cubicBezTo>
                  <a:cubicBezTo>
                    <a:pt x="292" y="162"/>
                    <a:pt x="285" y="167"/>
                    <a:pt x="277" y="175"/>
                  </a:cubicBezTo>
                  <a:cubicBezTo>
                    <a:pt x="213" y="235"/>
                    <a:pt x="161" y="262"/>
                    <a:pt x="125" y="300"/>
                  </a:cubicBezTo>
                  <a:cubicBezTo>
                    <a:pt x="105" y="322"/>
                    <a:pt x="90" y="347"/>
                    <a:pt x="81" y="383"/>
                  </a:cubicBezTo>
                  <a:cubicBezTo>
                    <a:pt x="81" y="383"/>
                    <a:pt x="80" y="382"/>
                    <a:pt x="80" y="382"/>
                  </a:cubicBezTo>
                  <a:cubicBezTo>
                    <a:pt x="83" y="327"/>
                    <a:pt x="118" y="273"/>
                    <a:pt x="160" y="235"/>
                  </a:cubicBezTo>
                  <a:cubicBezTo>
                    <a:pt x="175" y="222"/>
                    <a:pt x="185" y="214"/>
                    <a:pt x="191" y="209"/>
                  </a:cubicBezTo>
                  <a:cubicBezTo>
                    <a:pt x="195" y="205"/>
                    <a:pt x="197" y="200"/>
                    <a:pt x="194" y="195"/>
                  </a:cubicBezTo>
                  <a:cubicBezTo>
                    <a:pt x="192" y="192"/>
                    <a:pt x="188" y="191"/>
                    <a:pt x="184" y="192"/>
                  </a:cubicBezTo>
                  <a:cubicBezTo>
                    <a:pt x="178" y="193"/>
                    <a:pt x="174" y="196"/>
                    <a:pt x="170" y="199"/>
                  </a:cubicBezTo>
                  <a:cubicBezTo>
                    <a:pt x="140" y="223"/>
                    <a:pt x="115" y="252"/>
                    <a:pt x="97" y="285"/>
                  </a:cubicBezTo>
                  <a:cubicBezTo>
                    <a:pt x="83" y="311"/>
                    <a:pt x="72" y="339"/>
                    <a:pt x="68" y="369"/>
                  </a:cubicBezTo>
                  <a:cubicBezTo>
                    <a:pt x="67" y="369"/>
                    <a:pt x="67" y="368"/>
                    <a:pt x="66" y="367"/>
                  </a:cubicBezTo>
                  <a:cubicBezTo>
                    <a:pt x="70" y="284"/>
                    <a:pt x="108" y="222"/>
                    <a:pt x="162" y="174"/>
                  </a:cubicBezTo>
                  <a:cubicBezTo>
                    <a:pt x="175" y="162"/>
                    <a:pt x="186" y="155"/>
                    <a:pt x="200" y="144"/>
                  </a:cubicBezTo>
                  <a:cubicBezTo>
                    <a:pt x="210" y="136"/>
                    <a:pt x="212" y="129"/>
                    <a:pt x="210" y="124"/>
                  </a:cubicBezTo>
                  <a:cubicBezTo>
                    <a:pt x="207" y="120"/>
                    <a:pt x="202" y="120"/>
                    <a:pt x="197" y="122"/>
                  </a:cubicBezTo>
                  <a:cubicBezTo>
                    <a:pt x="185" y="125"/>
                    <a:pt x="174" y="136"/>
                    <a:pt x="159" y="149"/>
                  </a:cubicBezTo>
                  <a:cubicBezTo>
                    <a:pt x="126" y="179"/>
                    <a:pt x="99" y="211"/>
                    <a:pt x="80" y="250"/>
                  </a:cubicBezTo>
                  <a:cubicBezTo>
                    <a:pt x="66" y="279"/>
                    <a:pt x="58" y="313"/>
                    <a:pt x="55" y="353"/>
                  </a:cubicBezTo>
                  <a:cubicBezTo>
                    <a:pt x="55" y="352"/>
                    <a:pt x="54" y="351"/>
                    <a:pt x="54" y="351"/>
                  </a:cubicBezTo>
                  <a:cubicBezTo>
                    <a:pt x="53" y="341"/>
                    <a:pt x="53" y="328"/>
                    <a:pt x="54" y="318"/>
                  </a:cubicBezTo>
                  <a:cubicBezTo>
                    <a:pt x="57" y="279"/>
                    <a:pt x="63" y="197"/>
                    <a:pt x="174" y="106"/>
                  </a:cubicBezTo>
                  <a:cubicBezTo>
                    <a:pt x="194" y="90"/>
                    <a:pt x="227" y="71"/>
                    <a:pt x="251" y="59"/>
                  </a:cubicBezTo>
                  <a:cubicBezTo>
                    <a:pt x="258" y="55"/>
                    <a:pt x="265" y="52"/>
                    <a:pt x="271" y="48"/>
                  </a:cubicBezTo>
                  <a:cubicBezTo>
                    <a:pt x="275" y="45"/>
                    <a:pt x="278" y="41"/>
                    <a:pt x="276" y="37"/>
                  </a:cubicBezTo>
                  <a:cubicBezTo>
                    <a:pt x="275" y="33"/>
                    <a:pt x="272" y="33"/>
                    <a:pt x="268" y="33"/>
                  </a:cubicBezTo>
                  <a:cubicBezTo>
                    <a:pt x="260" y="33"/>
                    <a:pt x="254" y="36"/>
                    <a:pt x="248" y="39"/>
                  </a:cubicBezTo>
                  <a:cubicBezTo>
                    <a:pt x="196" y="65"/>
                    <a:pt x="136" y="103"/>
                    <a:pt x="95" y="161"/>
                  </a:cubicBezTo>
                  <a:cubicBezTo>
                    <a:pt x="63" y="205"/>
                    <a:pt x="41" y="260"/>
                    <a:pt x="40" y="329"/>
                  </a:cubicBezTo>
                  <a:cubicBezTo>
                    <a:pt x="40" y="328"/>
                    <a:pt x="40" y="328"/>
                    <a:pt x="39" y="327"/>
                  </a:cubicBezTo>
                  <a:cubicBezTo>
                    <a:pt x="37" y="310"/>
                    <a:pt x="36" y="293"/>
                    <a:pt x="36" y="281"/>
                  </a:cubicBezTo>
                  <a:cubicBezTo>
                    <a:pt x="38" y="172"/>
                    <a:pt x="102" y="97"/>
                    <a:pt x="190" y="45"/>
                  </a:cubicBezTo>
                  <a:cubicBezTo>
                    <a:pt x="198" y="41"/>
                    <a:pt x="205" y="36"/>
                    <a:pt x="205" y="29"/>
                  </a:cubicBezTo>
                  <a:cubicBezTo>
                    <a:pt x="205" y="25"/>
                    <a:pt x="202" y="23"/>
                    <a:pt x="198" y="23"/>
                  </a:cubicBezTo>
                  <a:cubicBezTo>
                    <a:pt x="194" y="23"/>
                    <a:pt x="191" y="24"/>
                    <a:pt x="184" y="27"/>
                  </a:cubicBezTo>
                  <a:cubicBezTo>
                    <a:pt x="131" y="56"/>
                    <a:pt x="87" y="96"/>
                    <a:pt x="58" y="145"/>
                  </a:cubicBezTo>
                  <a:cubicBezTo>
                    <a:pt x="35" y="186"/>
                    <a:pt x="22" y="234"/>
                    <a:pt x="24" y="287"/>
                  </a:cubicBezTo>
                  <a:cubicBezTo>
                    <a:pt x="24" y="286"/>
                    <a:pt x="23" y="285"/>
                    <a:pt x="23" y="283"/>
                  </a:cubicBezTo>
                  <a:cubicBezTo>
                    <a:pt x="18" y="266"/>
                    <a:pt x="16" y="248"/>
                    <a:pt x="16" y="230"/>
                  </a:cubicBezTo>
                  <a:cubicBezTo>
                    <a:pt x="16" y="205"/>
                    <a:pt x="21" y="181"/>
                    <a:pt x="29" y="159"/>
                  </a:cubicBezTo>
                  <a:cubicBezTo>
                    <a:pt x="40" y="130"/>
                    <a:pt x="57" y="103"/>
                    <a:pt x="78" y="80"/>
                  </a:cubicBezTo>
                  <a:cubicBezTo>
                    <a:pt x="85" y="73"/>
                    <a:pt x="99" y="61"/>
                    <a:pt x="103" y="57"/>
                  </a:cubicBezTo>
                  <a:cubicBezTo>
                    <a:pt x="106" y="53"/>
                    <a:pt x="108" y="49"/>
                    <a:pt x="106" y="46"/>
                  </a:cubicBezTo>
                  <a:cubicBezTo>
                    <a:pt x="105" y="44"/>
                    <a:pt x="103" y="43"/>
                    <a:pt x="100" y="43"/>
                  </a:cubicBezTo>
                  <a:cubicBezTo>
                    <a:pt x="88" y="43"/>
                    <a:pt x="70" y="61"/>
                    <a:pt x="62" y="69"/>
                  </a:cubicBezTo>
                  <a:cubicBezTo>
                    <a:pt x="23" y="112"/>
                    <a:pt x="0" y="168"/>
                    <a:pt x="0" y="226"/>
                  </a:cubicBezTo>
                  <a:cubicBezTo>
                    <a:pt x="0" y="295"/>
                    <a:pt x="29" y="367"/>
                    <a:pt x="96" y="416"/>
                  </a:cubicBezTo>
                  <a:close/>
                  <a:moveTo>
                    <a:pt x="168" y="9"/>
                  </a:moveTo>
                  <a:cubicBezTo>
                    <a:pt x="167" y="8"/>
                    <a:pt x="166" y="7"/>
                    <a:pt x="163" y="7"/>
                  </a:cubicBezTo>
                  <a:cubicBezTo>
                    <a:pt x="157" y="7"/>
                    <a:pt x="150" y="10"/>
                    <a:pt x="148" y="14"/>
                  </a:cubicBezTo>
                  <a:cubicBezTo>
                    <a:pt x="148" y="15"/>
                    <a:pt x="147" y="17"/>
                    <a:pt x="148" y="18"/>
                  </a:cubicBezTo>
                  <a:cubicBezTo>
                    <a:pt x="148" y="20"/>
                    <a:pt x="149" y="20"/>
                    <a:pt x="151" y="20"/>
                  </a:cubicBezTo>
                  <a:cubicBezTo>
                    <a:pt x="156" y="21"/>
                    <a:pt x="164" y="18"/>
                    <a:pt x="167" y="14"/>
                  </a:cubicBezTo>
                  <a:cubicBezTo>
                    <a:pt x="168" y="13"/>
                    <a:pt x="169" y="11"/>
                    <a:pt x="168"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4D4F53"/>
                </a:solidFill>
              </a:endParaRPr>
            </a:p>
          </p:txBody>
        </p:sp>
      </p:grpSp>
      <p:sp>
        <p:nvSpPr>
          <p:cNvPr id="2" name="Title 1"/>
          <p:cNvSpPr>
            <a:spLocks noGrp="1"/>
          </p:cNvSpPr>
          <p:nvPr>
            <p:ph type="title" hasCustomPrompt="1"/>
          </p:nvPr>
        </p:nvSpPr>
        <p:spPr>
          <a:xfrm>
            <a:off x="4038600" y="1075617"/>
            <a:ext cx="7543800" cy="639762"/>
          </a:xfrm>
        </p:spPr>
        <p:txBody>
          <a:bodyPr/>
          <a:lstStyle>
            <a:lvl1pPr algn="r">
              <a:defRPr>
                <a:solidFill>
                  <a:schemeClr val="bg1"/>
                </a:solidFill>
              </a:defRPr>
            </a:lvl1pPr>
          </a:lstStyle>
          <a:p>
            <a:r>
              <a:rPr lang="en-US"/>
              <a:t>Section header </a:t>
            </a:r>
          </a:p>
        </p:txBody>
      </p:sp>
    </p:spTree>
    <p:extLst>
      <p:ext uri="{BB962C8B-B14F-4D97-AF65-F5344CB8AC3E}">
        <p14:creationId xmlns:p14="http://schemas.microsoft.com/office/powerpoint/2010/main" val="676649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Parallelogram 6"/>
          <p:cNvSpPr/>
          <p:nvPr userDrawn="1"/>
        </p:nvSpPr>
        <p:spPr>
          <a:xfrm>
            <a:off x="-2" y="457200"/>
            <a:ext cx="12192002" cy="1876597"/>
          </a:xfrm>
          <a:prstGeom prst="rect">
            <a:avLst/>
          </a:prstGeom>
          <a:solidFill>
            <a:srgbClr val="003351">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4" tIns="45718" rIns="91414" bIns="45718" numCol="1" spcCol="0" rtlCol="0" fromWordArt="0" anchor="ctr" anchorCtr="0" forceAA="0" compatLnSpc="1">
            <a:prstTxWarp prst="textNoShape">
              <a:avLst/>
            </a:prstTxWarp>
            <a:noAutofit/>
          </a:bodyPr>
          <a:lstStyle/>
          <a:p>
            <a:pPr algn="ctr">
              <a:defRPr/>
            </a:pPr>
            <a:endParaRPr lang="en-US" sz="2800">
              <a:solidFill>
                <a:prstClr val="white"/>
              </a:solidFill>
              <a:cs typeface="Arial" pitchFamily="34" charset="0"/>
            </a:endParaRPr>
          </a:p>
        </p:txBody>
      </p:sp>
      <p:grpSp>
        <p:nvGrpSpPr>
          <p:cNvPr id="8" name="Group 7"/>
          <p:cNvGrpSpPr/>
          <p:nvPr userDrawn="1"/>
        </p:nvGrpSpPr>
        <p:grpSpPr>
          <a:xfrm>
            <a:off x="457200" y="6319532"/>
            <a:ext cx="1600200" cy="379281"/>
            <a:chOff x="1452563" y="5010050"/>
            <a:chExt cx="7246937" cy="1717675"/>
          </a:xfrm>
        </p:grpSpPr>
        <p:sp>
          <p:nvSpPr>
            <p:cNvPr id="9" name="Freeform 5"/>
            <p:cNvSpPr>
              <a:spLocks noEditPoints="1"/>
            </p:cNvSpPr>
            <p:nvPr/>
          </p:nvSpPr>
          <p:spPr bwMode="auto">
            <a:xfrm>
              <a:off x="3711575" y="5357713"/>
              <a:ext cx="4987925" cy="1025525"/>
            </a:xfrm>
            <a:custGeom>
              <a:avLst/>
              <a:gdLst>
                <a:gd name="T0" fmla="*/ 1039 w 1328"/>
                <a:gd name="T1" fmla="*/ 188 h 272"/>
                <a:gd name="T2" fmla="*/ 1125 w 1328"/>
                <a:gd name="T3" fmla="*/ 235 h 272"/>
                <a:gd name="T4" fmla="*/ 1136 w 1328"/>
                <a:gd name="T5" fmla="*/ 259 h 272"/>
                <a:gd name="T6" fmla="*/ 1007 w 1328"/>
                <a:gd name="T7" fmla="*/ 164 h 272"/>
                <a:gd name="T8" fmla="*/ 1150 w 1328"/>
                <a:gd name="T9" fmla="*/ 175 h 272"/>
                <a:gd name="T10" fmla="*/ 1039 w 1328"/>
                <a:gd name="T11" fmla="*/ 159 h 272"/>
                <a:gd name="T12" fmla="*/ 1119 w 1328"/>
                <a:gd name="T13" fmla="*/ 156 h 272"/>
                <a:gd name="T14" fmla="*/ 1217 w 1328"/>
                <a:gd name="T15" fmla="*/ 188 h 272"/>
                <a:gd name="T16" fmla="*/ 1303 w 1328"/>
                <a:gd name="T17" fmla="*/ 235 h 272"/>
                <a:gd name="T18" fmla="*/ 1314 w 1328"/>
                <a:gd name="T19" fmla="*/ 259 h 272"/>
                <a:gd name="T20" fmla="*/ 1185 w 1328"/>
                <a:gd name="T21" fmla="*/ 164 h 272"/>
                <a:gd name="T22" fmla="*/ 1328 w 1328"/>
                <a:gd name="T23" fmla="*/ 175 h 272"/>
                <a:gd name="T24" fmla="*/ 1217 w 1328"/>
                <a:gd name="T25" fmla="*/ 159 h 272"/>
                <a:gd name="T26" fmla="*/ 1297 w 1328"/>
                <a:gd name="T27" fmla="*/ 156 h 272"/>
                <a:gd name="T28" fmla="*/ 195 w 1328"/>
                <a:gd name="T29" fmla="*/ 9 h 272"/>
                <a:gd name="T30" fmla="*/ 16 w 1328"/>
                <a:gd name="T31" fmla="*/ 0 h 272"/>
                <a:gd name="T32" fmla="*/ 15 w 1328"/>
                <a:gd name="T33" fmla="*/ 272 h 272"/>
                <a:gd name="T34" fmla="*/ 98 w 1328"/>
                <a:gd name="T35" fmla="*/ 217 h 272"/>
                <a:gd name="T36" fmla="*/ 195 w 1328"/>
                <a:gd name="T37" fmla="*/ 73 h 272"/>
                <a:gd name="T38" fmla="*/ 226 w 1328"/>
                <a:gd name="T39" fmla="*/ 257 h 272"/>
                <a:gd name="T40" fmla="*/ 297 w 1328"/>
                <a:gd name="T41" fmla="*/ 7 h 272"/>
                <a:gd name="T42" fmla="*/ 316 w 1328"/>
                <a:gd name="T43" fmla="*/ 26 h 272"/>
                <a:gd name="T44" fmla="*/ 297 w 1328"/>
                <a:gd name="T45" fmla="*/ 84 h 272"/>
                <a:gd name="T46" fmla="*/ 297 w 1328"/>
                <a:gd name="T47" fmla="*/ 272 h 272"/>
                <a:gd name="T48" fmla="*/ 513 w 1328"/>
                <a:gd name="T49" fmla="*/ 150 h 272"/>
                <a:gd name="T50" fmla="*/ 368 w 1328"/>
                <a:gd name="T51" fmla="*/ 86 h 272"/>
                <a:gd name="T52" fmla="*/ 370 w 1328"/>
                <a:gd name="T53" fmla="*/ 133 h 272"/>
                <a:gd name="T54" fmla="*/ 402 w 1328"/>
                <a:gd name="T55" fmla="*/ 256 h 272"/>
                <a:gd name="T56" fmla="*/ 481 w 1328"/>
                <a:gd name="T57" fmla="*/ 153 h 272"/>
                <a:gd name="T58" fmla="*/ 513 w 1328"/>
                <a:gd name="T59" fmla="*/ 256 h 272"/>
                <a:gd name="T60" fmla="*/ 625 w 1328"/>
                <a:gd name="T61" fmla="*/ 272 h 272"/>
                <a:gd name="T62" fmla="*/ 623 w 1328"/>
                <a:gd name="T63" fmla="*/ 84 h 272"/>
                <a:gd name="T64" fmla="*/ 683 w 1328"/>
                <a:gd name="T65" fmla="*/ 6 h 272"/>
                <a:gd name="T66" fmla="*/ 715 w 1328"/>
                <a:gd name="T67" fmla="*/ 258 h 272"/>
                <a:gd name="T68" fmla="*/ 629 w 1328"/>
                <a:gd name="T69" fmla="*/ 111 h 272"/>
                <a:gd name="T70" fmla="*/ 630 w 1328"/>
                <a:gd name="T71" fmla="*/ 244 h 272"/>
                <a:gd name="T72" fmla="*/ 837 w 1328"/>
                <a:gd name="T73" fmla="*/ 270 h 272"/>
                <a:gd name="T74" fmla="*/ 830 w 1328"/>
                <a:gd name="T75" fmla="*/ 241 h 272"/>
                <a:gd name="T76" fmla="*/ 837 w 1328"/>
                <a:gd name="T77" fmla="*/ 113 h 272"/>
                <a:gd name="T78" fmla="*/ 795 w 1328"/>
                <a:gd name="T79" fmla="*/ 86 h 272"/>
                <a:gd name="T80" fmla="*/ 763 w 1328"/>
                <a:gd name="T81" fmla="*/ 48 h 272"/>
                <a:gd name="T82" fmla="*/ 734 w 1328"/>
                <a:gd name="T83" fmla="*/ 100 h 272"/>
                <a:gd name="T84" fmla="*/ 763 w 1328"/>
                <a:gd name="T85" fmla="*/ 191 h 272"/>
                <a:gd name="T86" fmla="*/ 887 w 1328"/>
                <a:gd name="T87" fmla="*/ 86 h 272"/>
                <a:gd name="T88" fmla="*/ 889 w 1328"/>
                <a:gd name="T89" fmla="*/ 133 h 272"/>
                <a:gd name="T90" fmla="*/ 921 w 1328"/>
                <a:gd name="T91" fmla="*/ 256 h 272"/>
                <a:gd name="T92" fmla="*/ 962 w 1328"/>
                <a:gd name="T93" fmla="*/ 114 h 272"/>
                <a:gd name="T94" fmla="*/ 999 w 1328"/>
                <a:gd name="T95" fmla="*/ 101 h 272"/>
                <a:gd name="T96" fmla="*/ 887 w 1328"/>
                <a:gd name="T97" fmla="*/ 8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272">
                  <a:moveTo>
                    <a:pt x="1150" y="175"/>
                  </a:moveTo>
                  <a:cubicBezTo>
                    <a:pt x="1150" y="182"/>
                    <a:pt x="1145" y="188"/>
                    <a:pt x="1138" y="188"/>
                  </a:cubicBezTo>
                  <a:cubicBezTo>
                    <a:pt x="1039" y="188"/>
                    <a:pt x="1039" y="188"/>
                    <a:pt x="1039" y="188"/>
                  </a:cubicBezTo>
                  <a:cubicBezTo>
                    <a:pt x="1039" y="193"/>
                    <a:pt x="1039" y="193"/>
                    <a:pt x="1039" y="193"/>
                  </a:cubicBezTo>
                  <a:cubicBezTo>
                    <a:pt x="1039" y="222"/>
                    <a:pt x="1050" y="245"/>
                    <a:pt x="1080" y="245"/>
                  </a:cubicBezTo>
                  <a:cubicBezTo>
                    <a:pt x="1097" y="245"/>
                    <a:pt x="1109" y="242"/>
                    <a:pt x="1125" y="235"/>
                  </a:cubicBezTo>
                  <a:cubicBezTo>
                    <a:pt x="1127" y="234"/>
                    <a:pt x="1129" y="233"/>
                    <a:pt x="1131" y="233"/>
                  </a:cubicBezTo>
                  <a:cubicBezTo>
                    <a:pt x="1138" y="233"/>
                    <a:pt x="1143" y="240"/>
                    <a:pt x="1143" y="247"/>
                  </a:cubicBezTo>
                  <a:cubicBezTo>
                    <a:pt x="1143" y="253"/>
                    <a:pt x="1141" y="256"/>
                    <a:pt x="1136" y="259"/>
                  </a:cubicBezTo>
                  <a:cubicBezTo>
                    <a:pt x="1120" y="269"/>
                    <a:pt x="1097" y="272"/>
                    <a:pt x="1079" y="272"/>
                  </a:cubicBezTo>
                  <a:cubicBezTo>
                    <a:pt x="1030" y="272"/>
                    <a:pt x="1007" y="238"/>
                    <a:pt x="1007" y="192"/>
                  </a:cubicBezTo>
                  <a:cubicBezTo>
                    <a:pt x="1007" y="164"/>
                    <a:pt x="1007" y="164"/>
                    <a:pt x="1007" y="164"/>
                  </a:cubicBezTo>
                  <a:cubicBezTo>
                    <a:pt x="1007" y="118"/>
                    <a:pt x="1031" y="84"/>
                    <a:pt x="1079" y="84"/>
                  </a:cubicBezTo>
                  <a:cubicBezTo>
                    <a:pt x="1127" y="84"/>
                    <a:pt x="1150" y="114"/>
                    <a:pt x="1150" y="160"/>
                  </a:cubicBezTo>
                  <a:lnTo>
                    <a:pt x="1150" y="175"/>
                  </a:lnTo>
                  <a:close/>
                  <a:moveTo>
                    <a:pt x="1119" y="156"/>
                  </a:moveTo>
                  <a:cubicBezTo>
                    <a:pt x="1119" y="129"/>
                    <a:pt x="1110" y="110"/>
                    <a:pt x="1079" y="110"/>
                  </a:cubicBezTo>
                  <a:cubicBezTo>
                    <a:pt x="1051" y="110"/>
                    <a:pt x="1039" y="132"/>
                    <a:pt x="1039" y="159"/>
                  </a:cubicBezTo>
                  <a:cubicBezTo>
                    <a:pt x="1039" y="162"/>
                    <a:pt x="1039" y="162"/>
                    <a:pt x="1039" y="162"/>
                  </a:cubicBezTo>
                  <a:cubicBezTo>
                    <a:pt x="1119" y="162"/>
                    <a:pt x="1119" y="162"/>
                    <a:pt x="1119" y="162"/>
                  </a:cubicBezTo>
                  <a:lnTo>
                    <a:pt x="1119" y="156"/>
                  </a:lnTo>
                  <a:close/>
                  <a:moveTo>
                    <a:pt x="1328" y="175"/>
                  </a:moveTo>
                  <a:cubicBezTo>
                    <a:pt x="1328" y="182"/>
                    <a:pt x="1323" y="188"/>
                    <a:pt x="1316" y="188"/>
                  </a:cubicBezTo>
                  <a:cubicBezTo>
                    <a:pt x="1217" y="188"/>
                    <a:pt x="1217" y="188"/>
                    <a:pt x="1217" y="188"/>
                  </a:cubicBezTo>
                  <a:cubicBezTo>
                    <a:pt x="1217" y="193"/>
                    <a:pt x="1217" y="193"/>
                    <a:pt x="1217" y="193"/>
                  </a:cubicBezTo>
                  <a:cubicBezTo>
                    <a:pt x="1217" y="222"/>
                    <a:pt x="1228" y="245"/>
                    <a:pt x="1258" y="245"/>
                  </a:cubicBezTo>
                  <a:cubicBezTo>
                    <a:pt x="1276" y="245"/>
                    <a:pt x="1287" y="242"/>
                    <a:pt x="1303" y="235"/>
                  </a:cubicBezTo>
                  <a:cubicBezTo>
                    <a:pt x="1305" y="234"/>
                    <a:pt x="1307" y="233"/>
                    <a:pt x="1309" y="233"/>
                  </a:cubicBezTo>
                  <a:cubicBezTo>
                    <a:pt x="1316" y="233"/>
                    <a:pt x="1322" y="240"/>
                    <a:pt x="1322" y="247"/>
                  </a:cubicBezTo>
                  <a:cubicBezTo>
                    <a:pt x="1322" y="253"/>
                    <a:pt x="1319" y="256"/>
                    <a:pt x="1314" y="259"/>
                  </a:cubicBezTo>
                  <a:cubicBezTo>
                    <a:pt x="1298" y="269"/>
                    <a:pt x="1275" y="272"/>
                    <a:pt x="1257" y="272"/>
                  </a:cubicBezTo>
                  <a:cubicBezTo>
                    <a:pt x="1208" y="272"/>
                    <a:pt x="1185" y="238"/>
                    <a:pt x="1185" y="192"/>
                  </a:cubicBezTo>
                  <a:cubicBezTo>
                    <a:pt x="1185" y="164"/>
                    <a:pt x="1185" y="164"/>
                    <a:pt x="1185" y="164"/>
                  </a:cubicBezTo>
                  <a:cubicBezTo>
                    <a:pt x="1185" y="118"/>
                    <a:pt x="1209" y="84"/>
                    <a:pt x="1257" y="84"/>
                  </a:cubicBezTo>
                  <a:cubicBezTo>
                    <a:pt x="1305" y="84"/>
                    <a:pt x="1328" y="114"/>
                    <a:pt x="1328" y="160"/>
                  </a:cubicBezTo>
                  <a:lnTo>
                    <a:pt x="1328" y="175"/>
                  </a:lnTo>
                  <a:close/>
                  <a:moveTo>
                    <a:pt x="1297" y="156"/>
                  </a:moveTo>
                  <a:cubicBezTo>
                    <a:pt x="1297" y="129"/>
                    <a:pt x="1288" y="110"/>
                    <a:pt x="1257" y="110"/>
                  </a:cubicBezTo>
                  <a:cubicBezTo>
                    <a:pt x="1230" y="110"/>
                    <a:pt x="1217" y="132"/>
                    <a:pt x="1217" y="159"/>
                  </a:cubicBezTo>
                  <a:cubicBezTo>
                    <a:pt x="1217" y="162"/>
                    <a:pt x="1217" y="162"/>
                    <a:pt x="1217" y="162"/>
                  </a:cubicBezTo>
                  <a:cubicBezTo>
                    <a:pt x="1297" y="162"/>
                    <a:pt x="1297" y="162"/>
                    <a:pt x="1297" y="162"/>
                  </a:cubicBezTo>
                  <a:lnTo>
                    <a:pt x="1297" y="156"/>
                  </a:lnTo>
                  <a:close/>
                  <a:moveTo>
                    <a:pt x="226" y="15"/>
                  </a:moveTo>
                  <a:cubicBezTo>
                    <a:pt x="226" y="6"/>
                    <a:pt x="219" y="0"/>
                    <a:pt x="210" y="0"/>
                  </a:cubicBezTo>
                  <a:cubicBezTo>
                    <a:pt x="203" y="0"/>
                    <a:pt x="198" y="3"/>
                    <a:pt x="195" y="9"/>
                  </a:cubicBezTo>
                  <a:cubicBezTo>
                    <a:pt x="113" y="180"/>
                    <a:pt x="113" y="180"/>
                    <a:pt x="113" y="180"/>
                  </a:cubicBezTo>
                  <a:cubicBezTo>
                    <a:pt x="32" y="10"/>
                    <a:pt x="32" y="10"/>
                    <a:pt x="32" y="10"/>
                  </a:cubicBezTo>
                  <a:cubicBezTo>
                    <a:pt x="29" y="3"/>
                    <a:pt x="23" y="0"/>
                    <a:pt x="16" y="0"/>
                  </a:cubicBezTo>
                  <a:cubicBezTo>
                    <a:pt x="7" y="0"/>
                    <a:pt x="0" y="6"/>
                    <a:pt x="0" y="15"/>
                  </a:cubicBezTo>
                  <a:cubicBezTo>
                    <a:pt x="0" y="257"/>
                    <a:pt x="0" y="257"/>
                    <a:pt x="0" y="257"/>
                  </a:cubicBezTo>
                  <a:cubicBezTo>
                    <a:pt x="0" y="265"/>
                    <a:pt x="7" y="272"/>
                    <a:pt x="15" y="272"/>
                  </a:cubicBezTo>
                  <a:cubicBezTo>
                    <a:pt x="23" y="272"/>
                    <a:pt x="30" y="265"/>
                    <a:pt x="30" y="257"/>
                  </a:cubicBezTo>
                  <a:cubicBezTo>
                    <a:pt x="30" y="74"/>
                    <a:pt x="30" y="74"/>
                    <a:pt x="30" y="74"/>
                  </a:cubicBezTo>
                  <a:cubicBezTo>
                    <a:pt x="98" y="217"/>
                    <a:pt x="98" y="217"/>
                    <a:pt x="98" y="217"/>
                  </a:cubicBezTo>
                  <a:cubicBezTo>
                    <a:pt x="101" y="223"/>
                    <a:pt x="106" y="226"/>
                    <a:pt x="113" y="226"/>
                  </a:cubicBezTo>
                  <a:cubicBezTo>
                    <a:pt x="119" y="226"/>
                    <a:pt x="125" y="223"/>
                    <a:pt x="128" y="217"/>
                  </a:cubicBezTo>
                  <a:cubicBezTo>
                    <a:pt x="195" y="73"/>
                    <a:pt x="195" y="73"/>
                    <a:pt x="195" y="73"/>
                  </a:cubicBezTo>
                  <a:cubicBezTo>
                    <a:pt x="195" y="257"/>
                    <a:pt x="195" y="257"/>
                    <a:pt x="195" y="257"/>
                  </a:cubicBezTo>
                  <a:cubicBezTo>
                    <a:pt x="195" y="265"/>
                    <a:pt x="202" y="272"/>
                    <a:pt x="210" y="272"/>
                  </a:cubicBezTo>
                  <a:cubicBezTo>
                    <a:pt x="219" y="272"/>
                    <a:pt x="226" y="265"/>
                    <a:pt x="226" y="257"/>
                  </a:cubicBezTo>
                  <a:lnTo>
                    <a:pt x="226" y="15"/>
                  </a:lnTo>
                  <a:close/>
                  <a:moveTo>
                    <a:pt x="316" y="26"/>
                  </a:moveTo>
                  <a:cubicBezTo>
                    <a:pt x="316" y="15"/>
                    <a:pt x="308" y="7"/>
                    <a:pt x="297" y="7"/>
                  </a:cubicBezTo>
                  <a:cubicBezTo>
                    <a:pt x="287" y="7"/>
                    <a:pt x="279" y="16"/>
                    <a:pt x="279" y="26"/>
                  </a:cubicBezTo>
                  <a:cubicBezTo>
                    <a:pt x="279" y="36"/>
                    <a:pt x="287" y="44"/>
                    <a:pt x="297" y="44"/>
                  </a:cubicBezTo>
                  <a:cubicBezTo>
                    <a:pt x="308" y="44"/>
                    <a:pt x="316" y="36"/>
                    <a:pt x="316" y="26"/>
                  </a:cubicBezTo>
                  <a:close/>
                  <a:moveTo>
                    <a:pt x="313" y="256"/>
                  </a:moveTo>
                  <a:cubicBezTo>
                    <a:pt x="313" y="100"/>
                    <a:pt x="313" y="100"/>
                    <a:pt x="313" y="100"/>
                  </a:cubicBezTo>
                  <a:cubicBezTo>
                    <a:pt x="313" y="91"/>
                    <a:pt x="306" y="84"/>
                    <a:pt x="297" y="84"/>
                  </a:cubicBezTo>
                  <a:cubicBezTo>
                    <a:pt x="289" y="84"/>
                    <a:pt x="282" y="91"/>
                    <a:pt x="282" y="100"/>
                  </a:cubicBezTo>
                  <a:cubicBezTo>
                    <a:pt x="282" y="256"/>
                    <a:pt x="282" y="256"/>
                    <a:pt x="282" y="256"/>
                  </a:cubicBezTo>
                  <a:cubicBezTo>
                    <a:pt x="282" y="265"/>
                    <a:pt x="288" y="272"/>
                    <a:pt x="297" y="272"/>
                  </a:cubicBezTo>
                  <a:cubicBezTo>
                    <a:pt x="306" y="272"/>
                    <a:pt x="313" y="265"/>
                    <a:pt x="313" y="256"/>
                  </a:cubicBezTo>
                  <a:close/>
                  <a:moveTo>
                    <a:pt x="513" y="256"/>
                  </a:moveTo>
                  <a:cubicBezTo>
                    <a:pt x="513" y="150"/>
                    <a:pt x="513" y="150"/>
                    <a:pt x="513" y="150"/>
                  </a:cubicBezTo>
                  <a:cubicBezTo>
                    <a:pt x="513" y="110"/>
                    <a:pt x="497" y="84"/>
                    <a:pt x="453" y="84"/>
                  </a:cubicBezTo>
                  <a:cubicBezTo>
                    <a:pt x="432" y="84"/>
                    <a:pt x="411" y="89"/>
                    <a:pt x="396" y="106"/>
                  </a:cubicBezTo>
                  <a:cubicBezTo>
                    <a:pt x="391" y="94"/>
                    <a:pt x="381" y="86"/>
                    <a:pt x="368" y="86"/>
                  </a:cubicBezTo>
                  <a:cubicBezTo>
                    <a:pt x="360" y="86"/>
                    <a:pt x="353" y="90"/>
                    <a:pt x="353" y="98"/>
                  </a:cubicBezTo>
                  <a:cubicBezTo>
                    <a:pt x="352" y="105"/>
                    <a:pt x="355" y="108"/>
                    <a:pt x="362" y="112"/>
                  </a:cubicBezTo>
                  <a:cubicBezTo>
                    <a:pt x="367" y="115"/>
                    <a:pt x="370" y="123"/>
                    <a:pt x="370" y="133"/>
                  </a:cubicBezTo>
                  <a:cubicBezTo>
                    <a:pt x="370" y="256"/>
                    <a:pt x="370" y="256"/>
                    <a:pt x="370" y="256"/>
                  </a:cubicBezTo>
                  <a:cubicBezTo>
                    <a:pt x="370" y="265"/>
                    <a:pt x="378" y="272"/>
                    <a:pt x="386" y="272"/>
                  </a:cubicBezTo>
                  <a:cubicBezTo>
                    <a:pt x="395" y="272"/>
                    <a:pt x="402" y="265"/>
                    <a:pt x="402" y="256"/>
                  </a:cubicBezTo>
                  <a:cubicBezTo>
                    <a:pt x="402" y="137"/>
                    <a:pt x="402" y="137"/>
                    <a:pt x="402" y="137"/>
                  </a:cubicBezTo>
                  <a:cubicBezTo>
                    <a:pt x="411" y="121"/>
                    <a:pt x="428" y="114"/>
                    <a:pt x="446" y="114"/>
                  </a:cubicBezTo>
                  <a:cubicBezTo>
                    <a:pt x="473" y="114"/>
                    <a:pt x="481" y="129"/>
                    <a:pt x="481" y="153"/>
                  </a:cubicBezTo>
                  <a:cubicBezTo>
                    <a:pt x="481" y="256"/>
                    <a:pt x="481" y="256"/>
                    <a:pt x="481" y="256"/>
                  </a:cubicBezTo>
                  <a:cubicBezTo>
                    <a:pt x="481" y="265"/>
                    <a:pt x="488" y="272"/>
                    <a:pt x="497" y="272"/>
                  </a:cubicBezTo>
                  <a:cubicBezTo>
                    <a:pt x="506" y="272"/>
                    <a:pt x="513" y="265"/>
                    <a:pt x="513" y="256"/>
                  </a:cubicBezTo>
                  <a:close/>
                  <a:moveTo>
                    <a:pt x="699" y="272"/>
                  </a:moveTo>
                  <a:cubicBezTo>
                    <a:pt x="689" y="272"/>
                    <a:pt x="678" y="265"/>
                    <a:pt x="673" y="256"/>
                  </a:cubicBezTo>
                  <a:cubicBezTo>
                    <a:pt x="659" y="266"/>
                    <a:pt x="642" y="272"/>
                    <a:pt x="625" y="272"/>
                  </a:cubicBezTo>
                  <a:cubicBezTo>
                    <a:pt x="577" y="272"/>
                    <a:pt x="558" y="244"/>
                    <a:pt x="558" y="198"/>
                  </a:cubicBezTo>
                  <a:cubicBezTo>
                    <a:pt x="558" y="165"/>
                    <a:pt x="558" y="165"/>
                    <a:pt x="558" y="165"/>
                  </a:cubicBezTo>
                  <a:cubicBezTo>
                    <a:pt x="558" y="121"/>
                    <a:pt x="572" y="84"/>
                    <a:pt x="623" y="84"/>
                  </a:cubicBezTo>
                  <a:cubicBezTo>
                    <a:pt x="638" y="84"/>
                    <a:pt x="654" y="89"/>
                    <a:pt x="667" y="98"/>
                  </a:cubicBezTo>
                  <a:cubicBezTo>
                    <a:pt x="667" y="22"/>
                    <a:pt x="667" y="22"/>
                    <a:pt x="667" y="22"/>
                  </a:cubicBezTo>
                  <a:cubicBezTo>
                    <a:pt x="667" y="13"/>
                    <a:pt x="674" y="6"/>
                    <a:pt x="683" y="6"/>
                  </a:cubicBezTo>
                  <a:cubicBezTo>
                    <a:pt x="691" y="6"/>
                    <a:pt x="698" y="13"/>
                    <a:pt x="698" y="22"/>
                  </a:cubicBezTo>
                  <a:cubicBezTo>
                    <a:pt x="698" y="225"/>
                    <a:pt x="698" y="225"/>
                    <a:pt x="698" y="225"/>
                  </a:cubicBezTo>
                  <a:cubicBezTo>
                    <a:pt x="698" y="254"/>
                    <a:pt x="715" y="242"/>
                    <a:pt x="715" y="258"/>
                  </a:cubicBezTo>
                  <a:cubicBezTo>
                    <a:pt x="715" y="268"/>
                    <a:pt x="708" y="272"/>
                    <a:pt x="699" y="272"/>
                  </a:cubicBezTo>
                  <a:close/>
                  <a:moveTo>
                    <a:pt x="667" y="128"/>
                  </a:moveTo>
                  <a:cubicBezTo>
                    <a:pt x="657" y="118"/>
                    <a:pt x="643" y="111"/>
                    <a:pt x="629" y="111"/>
                  </a:cubicBezTo>
                  <a:cubicBezTo>
                    <a:pt x="598" y="111"/>
                    <a:pt x="590" y="134"/>
                    <a:pt x="590" y="161"/>
                  </a:cubicBezTo>
                  <a:cubicBezTo>
                    <a:pt x="590" y="200"/>
                    <a:pt x="590" y="200"/>
                    <a:pt x="590" y="200"/>
                  </a:cubicBezTo>
                  <a:cubicBezTo>
                    <a:pt x="590" y="228"/>
                    <a:pt x="600" y="244"/>
                    <a:pt x="630" y="244"/>
                  </a:cubicBezTo>
                  <a:cubicBezTo>
                    <a:pt x="643" y="244"/>
                    <a:pt x="657" y="238"/>
                    <a:pt x="667" y="229"/>
                  </a:cubicBezTo>
                  <a:lnTo>
                    <a:pt x="667" y="128"/>
                  </a:lnTo>
                  <a:close/>
                  <a:moveTo>
                    <a:pt x="837" y="270"/>
                  </a:moveTo>
                  <a:cubicBezTo>
                    <a:pt x="845" y="270"/>
                    <a:pt x="852" y="263"/>
                    <a:pt x="852" y="255"/>
                  </a:cubicBezTo>
                  <a:cubicBezTo>
                    <a:pt x="852" y="247"/>
                    <a:pt x="845" y="241"/>
                    <a:pt x="837" y="241"/>
                  </a:cubicBezTo>
                  <a:cubicBezTo>
                    <a:pt x="830" y="241"/>
                    <a:pt x="830" y="241"/>
                    <a:pt x="830" y="241"/>
                  </a:cubicBezTo>
                  <a:cubicBezTo>
                    <a:pt x="796" y="241"/>
                    <a:pt x="795" y="219"/>
                    <a:pt x="795" y="191"/>
                  </a:cubicBezTo>
                  <a:cubicBezTo>
                    <a:pt x="795" y="113"/>
                    <a:pt x="795" y="113"/>
                    <a:pt x="795" y="113"/>
                  </a:cubicBezTo>
                  <a:cubicBezTo>
                    <a:pt x="837" y="113"/>
                    <a:pt x="837" y="113"/>
                    <a:pt x="837" y="113"/>
                  </a:cubicBezTo>
                  <a:cubicBezTo>
                    <a:pt x="845" y="113"/>
                    <a:pt x="851" y="107"/>
                    <a:pt x="851" y="100"/>
                  </a:cubicBezTo>
                  <a:cubicBezTo>
                    <a:pt x="851" y="92"/>
                    <a:pt x="845" y="86"/>
                    <a:pt x="837" y="86"/>
                  </a:cubicBezTo>
                  <a:cubicBezTo>
                    <a:pt x="795" y="86"/>
                    <a:pt x="795" y="86"/>
                    <a:pt x="795" y="86"/>
                  </a:cubicBezTo>
                  <a:cubicBezTo>
                    <a:pt x="795" y="48"/>
                    <a:pt x="795" y="48"/>
                    <a:pt x="795" y="48"/>
                  </a:cubicBezTo>
                  <a:cubicBezTo>
                    <a:pt x="795" y="40"/>
                    <a:pt x="788" y="32"/>
                    <a:pt x="779" y="32"/>
                  </a:cubicBezTo>
                  <a:cubicBezTo>
                    <a:pt x="770" y="32"/>
                    <a:pt x="763" y="40"/>
                    <a:pt x="763" y="48"/>
                  </a:cubicBezTo>
                  <a:cubicBezTo>
                    <a:pt x="763" y="86"/>
                    <a:pt x="763" y="86"/>
                    <a:pt x="763" y="86"/>
                  </a:cubicBezTo>
                  <a:cubicBezTo>
                    <a:pt x="748" y="86"/>
                    <a:pt x="748" y="86"/>
                    <a:pt x="748" y="86"/>
                  </a:cubicBezTo>
                  <a:cubicBezTo>
                    <a:pt x="740" y="86"/>
                    <a:pt x="734" y="92"/>
                    <a:pt x="734" y="100"/>
                  </a:cubicBezTo>
                  <a:cubicBezTo>
                    <a:pt x="734" y="107"/>
                    <a:pt x="741" y="113"/>
                    <a:pt x="748" y="113"/>
                  </a:cubicBezTo>
                  <a:cubicBezTo>
                    <a:pt x="763" y="113"/>
                    <a:pt x="763" y="113"/>
                    <a:pt x="763" y="113"/>
                  </a:cubicBezTo>
                  <a:cubicBezTo>
                    <a:pt x="763" y="191"/>
                    <a:pt x="763" y="191"/>
                    <a:pt x="763" y="191"/>
                  </a:cubicBezTo>
                  <a:cubicBezTo>
                    <a:pt x="763" y="237"/>
                    <a:pt x="775" y="270"/>
                    <a:pt x="826" y="270"/>
                  </a:cubicBezTo>
                  <a:lnTo>
                    <a:pt x="837" y="270"/>
                  </a:lnTo>
                  <a:close/>
                  <a:moveTo>
                    <a:pt x="887" y="86"/>
                  </a:moveTo>
                  <a:cubicBezTo>
                    <a:pt x="879" y="86"/>
                    <a:pt x="872" y="90"/>
                    <a:pt x="872" y="98"/>
                  </a:cubicBezTo>
                  <a:cubicBezTo>
                    <a:pt x="871" y="105"/>
                    <a:pt x="875" y="108"/>
                    <a:pt x="881" y="112"/>
                  </a:cubicBezTo>
                  <a:cubicBezTo>
                    <a:pt x="886" y="115"/>
                    <a:pt x="889" y="123"/>
                    <a:pt x="889" y="133"/>
                  </a:cubicBezTo>
                  <a:cubicBezTo>
                    <a:pt x="889" y="256"/>
                    <a:pt x="889" y="256"/>
                    <a:pt x="889" y="256"/>
                  </a:cubicBezTo>
                  <a:cubicBezTo>
                    <a:pt x="889" y="265"/>
                    <a:pt x="897" y="272"/>
                    <a:pt x="905" y="272"/>
                  </a:cubicBezTo>
                  <a:cubicBezTo>
                    <a:pt x="914" y="272"/>
                    <a:pt x="921" y="265"/>
                    <a:pt x="921" y="256"/>
                  </a:cubicBezTo>
                  <a:cubicBezTo>
                    <a:pt x="921" y="220"/>
                    <a:pt x="921" y="184"/>
                    <a:pt x="921" y="147"/>
                  </a:cubicBezTo>
                  <a:cubicBezTo>
                    <a:pt x="921" y="146"/>
                    <a:pt x="924" y="139"/>
                    <a:pt x="924" y="138"/>
                  </a:cubicBezTo>
                  <a:cubicBezTo>
                    <a:pt x="931" y="121"/>
                    <a:pt x="944" y="114"/>
                    <a:pt x="962" y="114"/>
                  </a:cubicBezTo>
                  <a:cubicBezTo>
                    <a:pt x="968" y="114"/>
                    <a:pt x="974" y="115"/>
                    <a:pt x="980" y="117"/>
                  </a:cubicBezTo>
                  <a:cubicBezTo>
                    <a:pt x="981" y="117"/>
                    <a:pt x="983" y="117"/>
                    <a:pt x="984" y="117"/>
                  </a:cubicBezTo>
                  <a:cubicBezTo>
                    <a:pt x="993" y="117"/>
                    <a:pt x="999" y="109"/>
                    <a:pt x="999" y="101"/>
                  </a:cubicBezTo>
                  <a:cubicBezTo>
                    <a:pt x="999" y="85"/>
                    <a:pt x="979" y="84"/>
                    <a:pt x="967" y="84"/>
                  </a:cubicBezTo>
                  <a:cubicBezTo>
                    <a:pt x="946" y="84"/>
                    <a:pt x="929" y="92"/>
                    <a:pt x="917" y="109"/>
                  </a:cubicBezTo>
                  <a:cubicBezTo>
                    <a:pt x="912" y="96"/>
                    <a:pt x="902" y="86"/>
                    <a:pt x="887" y="8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4D4F53"/>
                </a:solidFill>
              </a:endParaRPr>
            </a:p>
          </p:txBody>
        </p:sp>
        <p:sp>
          <p:nvSpPr>
            <p:cNvPr id="10" name="Freeform 6"/>
            <p:cNvSpPr>
              <a:spLocks noEditPoints="1"/>
            </p:cNvSpPr>
            <p:nvPr/>
          </p:nvSpPr>
          <p:spPr bwMode="auto">
            <a:xfrm>
              <a:off x="1452563" y="5010050"/>
              <a:ext cx="1749425" cy="1717675"/>
            </a:xfrm>
            <a:custGeom>
              <a:avLst/>
              <a:gdLst>
                <a:gd name="T0" fmla="*/ 227 w 466"/>
                <a:gd name="T1" fmla="*/ 162 h 455"/>
                <a:gd name="T2" fmla="*/ 111 w 466"/>
                <a:gd name="T3" fmla="*/ 33 h 455"/>
                <a:gd name="T4" fmla="*/ 138 w 466"/>
                <a:gd name="T5" fmla="*/ 23 h 455"/>
                <a:gd name="T6" fmla="*/ 367 w 466"/>
                <a:gd name="T7" fmla="*/ 40 h 455"/>
                <a:gd name="T8" fmla="*/ 229 w 466"/>
                <a:gd name="T9" fmla="*/ 335 h 455"/>
                <a:gd name="T10" fmla="*/ 359 w 466"/>
                <a:gd name="T11" fmla="*/ 265 h 455"/>
                <a:gd name="T12" fmla="*/ 234 w 466"/>
                <a:gd name="T13" fmla="*/ 382 h 455"/>
                <a:gd name="T14" fmla="*/ 248 w 466"/>
                <a:gd name="T15" fmla="*/ 397 h 455"/>
                <a:gd name="T16" fmla="*/ 345 w 466"/>
                <a:gd name="T17" fmla="*/ 361 h 455"/>
                <a:gd name="T18" fmla="*/ 452 w 466"/>
                <a:gd name="T19" fmla="*/ 201 h 455"/>
                <a:gd name="T20" fmla="*/ 323 w 466"/>
                <a:gd name="T21" fmla="*/ 433 h 455"/>
                <a:gd name="T22" fmla="*/ 253 w 466"/>
                <a:gd name="T23" fmla="*/ 1 h 455"/>
                <a:gd name="T24" fmla="*/ 253 w 466"/>
                <a:gd name="T25" fmla="*/ 1 h 455"/>
                <a:gd name="T26" fmla="*/ 333 w 466"/>
                <a:gd name="T27" fmla="*/ 22 h 455"/>
                <a:gd name="T28" fmla="*/ 227 w 466"/>
                <a:gd name="T29" fmla="*/ 119 h 455"/>
                <a:gd name="T30" fmla="*/ 265 w 466"/>
                <a:gd name="T31" fmla="*/ 87 h 455"/>
                <a:gd name="T32" fmla="*/ 354 w 466"/>
                <a:gd name="T33" fmla="*/ 176 h 455"/>
                <a:gd name="T34" fmla="*/ 354 w 466"/>
                <a:gd name="T35" fmla="*/ 176 h 455"/>
                <a:gd name="T36" fmla="*/ 332 w 466"/>
                <a:gd name="T37" fmla="*/ 61 h 455"/>
                <a:gd name="T38" fmla="*/ 340 w 466"/>
                <a:gd name="T39" fmla="*/ 120 h 455"/>
                <a:gd name="T40" fmla="*/ 315 w 466"/>
                <a:gd name="T41" fmla="*/ 214 h 455"/>
                <a:gd name="T42" fmla="*/ 329 w 466"/>
                <a:gd name="T43" fmla="*/ 227 h 455"/>
                <a:gd name="T44" fmla="*/ 318 w 466"/>
                <a:gd name="T45" fmla="*/ 135 h 455"/>
                <a:gd name="T46" fmla="*/ 323 w 466"/>
                <a:gd name="T47" fmla="*/ 153 h 455"/>
                <a:gd name="T48" fmla="*/ 331 w 466"/>
                <a:gd name="T49" fmla="*/ 128 h 455"/>
                <a:gd name="T50" fmla="*/ 172 w 466"/>
                <a:gd name="T51" fmla="*/ 418 h 455"/>
                <a:gd name="T52" fmla="*/ 201 w 466"/>
                <a:gd name="T53" fmla="*/ 401 h 455"/>
                <a:gd name="T54" fmla="*/ 186 w 466"/>
                <a:gd name="T55" fmla="*/ 371 h 455"/>
                <a:gd name="T56" fmla="*/ 309 w 466"/>
                <a:gd name="T57" fmla="*/ 393 h 455"/>
                <a:gd name="T58" fmla="*/ 315 w 466"/>
                <a:gd name="T59" fmla="*/ 404 h 455"/>
                <a:gd name="T60" fmla="*/ 238 w 466"/>
                <a:gd name="T61" fmla="*/ 430 h 455"/>
                <a:gd name="T62" fmla="*/ 266 w 466"/>
                <a:gd name="T63" fmla="*/ 424 h 455"/>
                <a:gd name="T64" fmla="*/ 131 w 466"/>
                <a:gd name="T65" fmla="*/ 429 h 455"/>
                <a:gd name="T66" fmla="*/ 149 w 466"/>
                <a:gd name="T67" fmla="*/ 419 h 455"/>
                <a:gd name="T68" fmla="*/ 197 w 466"/>
                <a:gd name="T69" fmla="*/ 455 h 455"/>
                <a:gd name="T70" fmla="*/ 257 w 466"/>
                <a:gd name="T71" fmla="*/ 144 h 455"/>
                <a:gd name="T72" fmla="*/ 247 w 466"/>
                <a:gd name="T73" fmla="*/ 161 h 455"/>
                <a:gd name="T74" fmla="*/ 284 w 466"/>
                <a:gd name="T75" fmla="*/ 441 h 455"/>
                <a:gd name="T76" fmla="*/ 308 w 466"/>
                <a:gd name="T77" fmla="*/ 441 h 455"/>
                <a:gd name="T78" fmla="*/ 110 w 466"/>
                <a:gd name="T79" fmla="*/ 423 h 455"/>
                <a:gd name="T80" fmla="*/ 163 w 466"/>
                <a:gd name="T81" fmla="*/ 342 h 455"/>
                <a:gd name="T82" fmla="*/ 295 w 466"/>
                <a:gd name="T83" fmla="*/ 237 h 455"/>
                <a:gd name="T84" fmla="*/ 93 w 466"/>
                <a:gd name="T85" fmla="*/ 394 h 455"/>
                <a:gd name="T86" fmla="*/ 298 w 466"/>
                <a:gd name="T87" fmla="*/ 160 h 455"/>
                <a:gd name="T88" fmla="*/ 80 w 466"/>
                <a:gd name="T89" fmla="*/ 382 h 455"/>
                <a:gd name="T90" fmla="*/ 184 w 466"/>
                <a:gd name="T91" fmla="*/ 192 h 455"/>
                <a:gd name="T92" fmla="*/ 66 w 466"/>
                <a:gd name="T93" fmla="*/ 367 h 455"/>
                <a:gd name="T94" fmla="*/ 197 w 466"/>
                <a:gd name="T95" fmla="*/ 122 h 455"/>
                <a:gd name="T96" fmla="*/ 54 w 466"/>
                <a:gd name="T97" fmla="*/ 351 h 455"/>
                <a:gd name="T98" fmla="*/ 271 w 466"/>
                <a:gd name="T99" fmla="*/ 48 h 455"/>
                <a:gd name="T100" fmla="*/ 95 w 466"/>
                <a:gd name="T101" fmla="*/ 161 h 455"/>
                <a:gd name="T102" fmla="*/ 190 w 466"/>
                <a:gd name="T103" fmla="*/ 45 h 455"/>
                <a:gd name="T104" fmla="*/ 58 w 466"/>
                <a:gd name="T105" fmla="*/ 145 h 455"/>
                <a:gd name="T106" fmla="*/ 29 w 466"/>
                <a:gd name="T107" fmla="*/ 159 h 455"/>
                <a:gd name="T108" fmla="*/ 100 w 466"/>
                <a:gd name="T109" fmla="*/ 43 h 455"/>
                <a:gd name="T110" fmla="*/ 168 w 466"/>
                <a:gd name="T111" fmla="*/ 9 h 455"/>
                <a:gd name="T112" fmla="*/ 151 w 466"/>
                <a:gd name="T113" fmla="*/ 2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6" h="455">
                  <a:moveTo>
                    <a:pt x="235" y="168"/>
                  </a:moveTo>
                  <a:cubicBezTo>
                    <a:pt x="235" y="178"/>
                    <a:pt x="216" y="189"/>
                    <a:pt x="207" y="189"/>
                  </a:cubicBezTo>
                  <a:cubicBezTo>
                    <a:pt x="203" y="189"/>
                    <a:pt x="199" y="188"/>
                    <a:pt x="199" y="183"/>
                  </a:cubicBezTo>
                  <a:cubicBezTo>
                    <a:pt x="199" y="174"/>
                    <a:pt x="218" y="162"/>
                    <a:pt x="227" y="162"/>
                  </a:cubicBezTo>
                  <a:cubicBezTo>
                    <a:pt x="231" y="162"/>
                    <a:pt x="235" y="163"/>
                    <a:pt x="235" y="168"/>
                  </a:cubicBezTo>
                  <a:close/>
                  <a:moveTo>
                    <a:pt x="138" y="23"/>
                  </a:moveTo>
                  <a:cubicBezTo>
                    <a:pt x="137" y="21"/>
                    <a:pt x="135" y="20"/>
                    <a:pt x="131" y="20"/>
                  </a:cubicBezTo>
                  <a:cubicBezTo>
                    <a:pt x="122" y="21"/>
                    <a:pt x="113" y="27"/>
                    <a:pt x="111" y="33"/>
                  </a:cubicBezTo>
                  <a:cubicBezTo>
                    <a:pt x="111" y="35"/>
                    <a:pt x="110" y="37"/>
                    <a:pt x="112" y="39"/>
                  </a:cubicBezTo>
                  <a:cubicBezTo>
                    <a:pt x="113" y="40"/>
                    <a:pt x="114" y="41"/>
                    <a:pt x="116" y="41"/>
                  </a:cubicBezTo>
                  <a:cubicBezTo>
                    <a:pt x="123" y="41"/>
                    <a:pt x="134" y="36"/>
                    <a:pt x="138" y="29"/>
                  </a:cubicBezTo>
                  <a:cubicBezTo>
                    <a:pt x="139" y="27"/>
                    <a:pt x="139" y="25"/>
                    <a:pt x="138" y="23"/>
                  </a:cubicBezTo>
                  <a:close/>
                  <a:moveTo>
                    <a:pt x="466" y="226"/>
                  </a:moveTo>
                  <a:cubicBezTo>
                    <a:pt x="466" y="161"/>
                    <a:pt x="438" y="92"/>
                    <a:pt x="375" y="42"/>
                  </a:cubicBezTo>
                  <a:cubicBezTo>
                    <a:pt x="373" y="41"/>
                    <a:pt x="371" y="40"/>
                    <a:pt x="369" y="39"/>
                  </a:cubicBezTo>
                  <a:cubicBezTo>
                    <a:pt x="368" y="39"/>
                    <a:pt x="368" y="39"/>
                    <a:pt x="367" y="40"/>
                  </a:cubicBezTo>
                  <a:cubicBezTo>
                    <a:pt x="367" y="40"/>
                    <a:pt x="367" y="41"/>
                    <a:pt x="367" y="42"/>
                  </a:cubicBezTo>
                  <a:cubicBezTo>
                    <a:pt x="422" y="103"/>
                    <a:pt x="400" y="192"/>
                    <a:pt x="360" y="238"/>
                  </a:cubicBezTo>
                  <a:cubicBezTo>
                    <a:pt x="325" y="278"/>
                    <a:pt x="280" y="307"/>
                    <a:pt x="239" y="329"/>
                  </a:cubicBezTo>
                  <a:cubicBezTo>
                    <a:pt x="236" y="331"/>
                    <a:pt x="231" y="333"/>
                    <a:pt x="229" y="335"/>
                  </a:cubicBezTo>
                  <a:cubicBezTo>
                    <a:pt x="225" y="339"/>
                    <a:pt x="224" y="343"/>
                    <a:pt x="225" y="346"/>
                  </a:cubicBezTo>
                  <a:cubicBezTo>
                    <a:pt x="227" y="350"/>
                    <a:pt x="230" y="351"/>
                    <a:pt x="236" y="351"/>
                  </a:cubicBezTo>
                  <a:cubicBezTo>
                    <a:pt x="239" y="350"/>
                    <a:pt x="246" y="348"/>
                    <a:pt x="250" y="346"/>
                  </a:cubicBezTo>
                  <a:cubicBezTo>
                    <a:pt x="288" y="326"/>
                    <a:pt x="328" y="299"/>
                    <a:pt x="359" y="265"/>
                  </a:cubicBezTo>
                  <a:cubicBezTo>
                    <a:pt x="397" y="223"/>
                    <a:pt x="421" y="169"/>
                    <a:pt x="412" y="104"/>
                  </a:cubicBezTo>
                  <a:cubicBezTo>
                    <a:pt x="412" y="105"/>
                    <a:pt x="413" y="106"/>
                    <a:pt x="413" y="107"/>
                  </a:cubicBezTo>
                  <a:cubicBezTo>
                    <a:pt x="434" y="158"/>
                    <a:pt x="417" y="222"/>
                    <a:pt x="371" y="279"/>
                  </a:cubicBezTo>
                  <a:cubicBezTo>
                    <a:pt x="339" y="320"/>
                    <a:pt x="292" y="356"/>
                    <a:pt x="234" y="382"/>
                  </a:cubicBezTo>
                  <a:cubicBezTo>
                    <a:pt x="230" y="384"/>
                    <a:pt x="224" y="387"/>
                    <a:pt x="221" y="392"/>
                  </a:cubicBezTo>
                  <a:cubicBezTo>
                    <a:pt x="220" y="395"/>
                    <a:pt x="220" y="398"/>
                    <a:pt x="221" y="400"/>
                  </a:cubicBezTo>
                  <a:cubicBezTo>
                    <a:pt x="222" y="402"/>
                    <a:pt x="224" y="403"/>
                    <a:pt x="227" y="404"/>
                  </a:cubicBezTo>
                  <a:cubicBezTo>
                    <a:pt x="234" y="404"/>
                    <a:pt x="241" y="400"/>
                    <a:pt x="248" y="397"/>
                  </a:cubicBezTo>
                  <a:cubicBezTo>
                    <a:pt x="340" y="352"/>
                    <a:pt x="440" y="268"/>
                    <a:pt x="435" y="145"/>
                  </a:cubicBezTo>
                  <a:cubicBezTo>
                    <a:pt x="435" y="147"/>
                    <a:pt x="436" y="148"/>
                    <a:pt x="436" y="149"/>
                  </a:cubicBezTo>
                  <a:cubicBezTo>
                    <a:pt x="446" y="199"/>
                    <a:pt x="435" y="244"/>
                    <a:pt x="413" y="282"/>
                  </a:cubicBezTo>
                  <a:cubicBezTo>
                    <a:pt x="395" y="314"/>
                    <a:pt x="370" y="340"/>
                    <a:pt x="345" y="361"/>
                  </a:cubicBezTo>
                  <a:cubicBezTo>
                    <a:pt x="332" y="372"/>
                    <a:pt x="326" y="379"/>
                    <a:pt x="330" y="384"/>
                  </a:cubicBezTo>
                  <a:cubicBezTo>
                    <a:pt x="333" y="390"/>
                    <a:pt x="342" y="387"/>
                    <a:pt x="347" y="384"/>
                  </a:cubicBezTo>
                  <a:cubicBezTo>
                    <a:pt x="357" y="378"/>
                    <a:pt x="366" y="369"/>
                    <a:pt x="373" y="363"/>
                  </a:cubicBezTo>
                  <a:cubicBezTo>
                    <a:pt x="414" y="321"/>
                    <a:pt x="445" y="276"/>
                    <a:pt x="452" y="201"/>
                  </a:cubicBezTo>
                  <a:cubicBezTo>
                    <a:pt x="452" y="205"/>
                    <a:pt x="453" y="209"/>
                    <a:pt x="453" y="211"/>
                  </a:cubicBezTo>
                  <a:cubicBezTo>
                    <a:pt x="454" y="249"/>
                    <a:pt x="447" y="284"/>
                    <a:pt x="433" y="314"/>
                  </a:cubicBezTo>
                  <a:cubicBezTo>
                    <a:pt x="412" y="359"/>
                    <a:pt x="376" y="395"/>
                    <a:pt x="333" y="417"/>
                  </a:cubicBezTo>
                  <a:cubicBezTo>
                    <a:pt x="324" y="422"/>
                    <a:pt x="321" y="427"/>
                    <a:pt x="323" y="433"/>
                  </a:cubicBezTo>
                  <a:cubicBezTo>
                    <a:pt x="324" y="436"/>
                    <a:pt x="327" y="437"/>
                    <a:pt x="330" y="437"/>
                  </a:cubicBezTo>
                  <a:cubicBezTo>
                    <a:pt x="334" y="438"/>
                    <a:pt x="337" y="436"/>
                    <a:pt x="341" y="435"/>
                  </a:cubicBezTo>
                  <a:cubicBezTo>
                    <a:pt x="418" y="393"/>
                    <a:pt x="466" y="315"/>
                    <a:pt x="466" y="226"/>
                  </a:cubicBezTo>
                  <a:close/>
                  <a:moveTo>
                    <a:pt x="253" y="1"/>
                  </a:moveTo>
                  <a:cubicBezTo>
                    <a:pt x="245" y="0"/>
                    <a:pt x="227" y="6"/>
                    <a:pt x="228" y="13"/>
                  </a:cubicBezTo>
                  <a:cubicBezTo>
                    <a:pt x="228" y="17"/>
                    <a:pt x="231" y="18"/>
                    <a:pt x="234" y="19"/>
                  </a:cubicBezTo>
                  <a:cubicBezTo>
                    <a:pt x="242" y="19"/>
                    <a:pt x="260" y="15"/>
                    <a:pt x="260" y="7"/>
                  </a:cubicBezTo>
                  <a:cubicBezTo>
                    <a:pt x="260" y="3"/>
                    <a:pt x="256" y="2"/>
                    <a:pt x="253" y="1"/>
                  </a:cubicBezTo>
                  <a:close/>
                  <a:moveTo>
                    <a:pt x="325" y="17"/>
                  </a:moveTo>
                  <a:cubicBezTo>
                    <a:pt x="319" y="16"/>
                    <a:pt x="306" y="20"/>
                    <a:pt x="305" y="27"/>
                  </a:cubicBezTo>
                  <a:cubicBezTo>
                    <a:pt x="305" y="31"/>
                    <a:pt x="310" y="33"/>
                    <a:pt x="313" y="33"/>
                  </a:cubicBezTo>
                  <a:cubicBezTo>
                    <a:pt x="319" y="33"/>
                    <a:pt x="333" y="30"/>
                    <a:pt x="333" y="22"/>
                  </a:cubicBezTo>
                  <a:cubicBezTo>
                    <a:pt x="334" y="18"/>
                    <a:pt x="328" y="17"/>
                    <a:pt x="325" y="17"/>
                  </a:cubicBezTo>
                  <a:close/>
                  <a:moveTo>
                    <a:pt x="250" y="92"/>
                  </a:moveTo>
                  <a:cubicBezTo>
                    <a:pt x="240" y="91"/>
                    <a:pt x="220" y="103"/>
                    <a:pt x="220" y="113"/>
                  </a:cubicBezTo>
                  <a:cubicBezTo>
                    <a:pt x="220" y="117"/>
                    <a:pt x="223" y="119"/>
                    <a:pt x="227" y="119"/>
                  </a:cubicBezTo>
                  <a:cubicBezTo>
                    <a:pt x="236" y="119"/>
                    <a:pt x="256" y="108"/>
                    <a:pt x="257" y="97"/>
                  </a:cubicBezTo>
                  <a:cubicBezTo>
                    <a:pt x="257" y="93"/>
                    <a:pt x="253" y="92"/>
                    <a:pt x="250" y="92"/>
                  </a:cubicBezTo>
                  <a:close/>
                  <a:moveTo>
                    <a:pt x="290" y="71"/>
                  </a:moveTo>
                  <a:cubicBezTo>
                    <a:pt x="282" y="71"/>
                    <a:pt x="266" y="78"/>
                    <a:pt x="265" y="87"/>
                  </a:cubicBezTo>
                  <a:cubicBezTo>
                    <a:pt x="265" y="90"/>
                    <a:pt x="268" y="92"/>
                    <a:pt x="271" y="92"/>
                  </a:cubicBezTo>
                  <a:cubicBezTo>
                    <a:pt x="279" y="93"/>
                    <a:pt x="295" y="86"/>
                    <a:pt x="296" y="77"/>
                  </a:cubicBezTo>
                  <a:cubicBezTo>
                    <a:pt x="296" y="73"/>
                    <a:pt x="293" y="71"/>
                    <a:pt x="290" y="71"/>
                  </a:cubicBezTo>
                  <a:close/>
                  <a:moveTo>
                    <a:pt x="354" y="176"/>
                  </a:moveTo>
                  <a:cubicBezTo>
                    <a:pt x="347" y="176"/>
                    <a:pt x="341" y="184"/>
                    <a:pt x="341" y="190"/>
                  </a:cubicBezTo>
                  <a:cubicBezTo>
                    <a:pt x="341" y="194"/>
                    <a:pt x="343" y="197"/>
                    <a:pt x="347" y="197"/>
                  </a:cubicBezTo>
                  <a:cubicBezTo>
                    <a:pt x="353" y="197"/>
                    <a:pt x="360" y="188"/>
                    <a:pt x="360" y="182"/>
                  </a:cubicBezTo>
                  <a:cubicBezTo>
                    <a:pt x="360" y="178"/>
                    <a:pt x="358" y="176"/>
                    <a:pt x="354" y="176"/>
                  </a:cubicBezTo>
                  <a:close/>
                  <a:moveTo>
                    <a:pt x="327" y="56"/>
                  </a:moveTo>
                  <a:cubicBezTo>
                    <a:pt x="321" y="55"/>
                    <a:pt x="310" y="60"/>
                    <a:pt x="309" y="67"/>
                  </a:cubicBezTo>
                  <a:cubicBezTo>
                    <a:pt x="309" y="70"/>
                    <a:pt x="312" y="71"/>
                    <a:pt x="314" y="72"/>
                  </a:cubicBezTo>
                  <a:cubicBezTo>
                    <a:pt x="320" y="72"/>
                    <a:pt x="332" y="68"/>
                    <a:pt x="332" y="61"/>
                  </a:cubicBezTo>
                  <a:cubicBezTo>
                    <a:pt x="333" y="58"/>
                    <a:pt x="330" y="56"/>
                    <a:pt x="327" y="56"/>
                  </a:cubicBezTo>
                  <a:close/>
                  <a:moveTo>
                    <a:pt x="348" y="99"/>
                  </a:moveTo>
                  <a:cubicBezTo>
                    <a:pt x="342" y="99"/>
                    <a:pt x="335" y="109"/>
                    <a:pt x="335" y="115"/>
                  </a:cubicBezTo>
                  <a:cubicBezTo>
                    <a:pt x="335" y="117"/>
                    <a:pt x="337" y="120"/>
                    <a:pt x="340" y="120"/>
                  </a:cubicBezTo>
                  <a:cubicBezTo>
                    <a:pt x="346" y="120"/>
                    <a:pt x="353" y="110"/>
                    <a:pt x="353" y="105"/>
                  </a:cubicBezTo>
                  <a:cubicBezTo>
                    <a:pt x="353" y="102"/>
                    <a:pt x="351" y="99"/>
                    <a:pt x="348" y="99"/>
                  </a:cubicBezTo>
                  <a:close/>
                  <a:moveTo>
                    <a:pt x="325" y="206"/>
                  </a:moveTo>
                  <a:cubicBezTo>
                    <a:pt x="322" y="208"/>
                    <a:pt x="318" y="210"/>
                    <a:pt x="315" y="214"/>
                  </a:cubicBezTo>
                  <a:cubicBezTo>
                    <a:pt x="312" y="217"/>
                    <a:pt x="309" y="221"/>
                    <a:pt x="308" y="224"/>
                  </a:cubicBezTo>
                  <a:cubicBezTo>
                    <a:pt x="307" y="227"/>
                    <a:pt x="308" y="230"/>
                    <a:pt x="309" y="232"/>
                  </a:cubicBezTo>
                  <a:cubicBezTo>
                    <a:pt x="311" y="234"/>
                    <a:pt x="314" y="235"/>
                    <a:pt x="316" y="234"/>
                  </a:cubicBezTo>
                  <a:cubicBezTo>
                    <a:pt x="320" y="234"/>
                    <a:pt x="325" y="231"/>
                    <a:pt x="329" y="227"/>
                  </a:cubicBezTo>
                  <a:cubicBezTo>
                    <a:pt x="333" y="223"/>
                    <a:pt x="336" y="218"/>
                    <a:pt x="337" y="213"/>
                  </a:cubicBezTo>
                  <a:cubicBezTo>
                    <a:pt x="337" y="209"/>
                    <a:pt x="336" y="207"/>
                    <a:pt x="335" y="206"/>
                  </a:cubicBezTo>
                  <a:cubicBezTo>
                    <a:pt x="333" y="204"/>
                    <a:pt x="330" y="204"/>
                    <a:pt x="325" y="206"/>
                  </a:cubicBezTo>
                  <a:close/>
                  <a:moveTo>
                    <a:pt x="318" y="135"/>
                  </a:moveTo>
                  <a:cubicBezTo>
                    <a:pt x="317" y="137"/>
                    <a:pt x="315" y="140"/>
                    <a:pt x="314" y="142"/>
                  </a:cubicBezTo>
                  <a:cubicBezTo>
                    <a:pt x="312" y="144"/>
                    <a:pt x="312" y="147"/>
                    <a:pt x="311" y="149"/>
                  </a:cubicBezTo>
                  <a:cubicBezTo>
                    <a:pt x="311" y="152"/>
                    <a:pt x="313" y="155"/>
                    <a:pt x="317" y="155"/>
                  </a:cubicBezTo>
                  <a:cubicBezTo>
                    <a:pt x="319" y="155"/>
                    <a:pt x="321" y="154"/>
                    <a:pt x="323" y="153"/>
                  </a:cubicBezTo>
                  <a:cubicBezTo>
                    <a:pt x="325" y="151"/>
                    <a:pt x="328" y="149"/>
                    <a:pt x="330" y="147"/>
                  </a:cubicBezTo>
                  <a:cubicBezTo>
                    <a:pt x="332" y="145"/>
                    <a:pt x="333" y="142"/>
                    <a:pt x="335" y="140"/>
                  </a:cubicBezTo>
                  <a:cubicBezTo>
                    <a:pt x="336" y="138"/>
                    <a:pt x="337" y="135"/>
                    <a:pt x="337" y="133"/>
                  </a:cubicBezTo>
                  <a:cubicBezTo>
                    <a:pt x="337" y="130"/>
                    <a:pt x="335" y="128"/>
                    <a:pt x="331" y="128"/>
                  </a:cubicBezTo>
                  <a:cubicBezTo>
                    <a:pt x="327" y="128"/>
                    <a:pt x="322" y="131"/>
                    <a:pt x="318" y="135"/>
                  </a:cubicBezTo>
                  <a:close/>
                  <a:moveTo>
                    <a:pt x="201" y="401"/>
                  </a:moveTo>
                  <a:cubicBezTo>
                    <a:pt x="195" y="401"/>
                    <a:pt x="182" y="405"/>
                    <a:pt x="176" y="410"/>
                  </a:cubicBezTo>
                  <a:cubicBezTo>
                    <a:pt x="173" y="412"/>
                    <a:pt x="172" y="416"/>
                    <a:pt x="172" y="418"/>
                  </a:cubicBezTo>
                  <a:cubicBezTo>
                    <a:pt x="174" y="422"/>
                    <a:pt x="176" y="422"/>
                    <a:pt x="179" y="422"/>
                  </a:cubicBezTo>
                  <a:cubicBezTo>
                    <a:pt x="185" y="423"/>
                    <a:pt x="198" y="419"/>
                    <a:pt x="205" y="413"/>
                  </a:cubicBezTo>
                  <a:cubicBezTo>
                    <a:pt x="207" y="412"/>
                    <a:pt x="208" y="409"/>
                    <a:pt x="208" y="406"/>
                  </a:cubicBezTo>
                  <a:cubicBezTo>
                    <a:pt x="207" y="403"/>
                    <a:pt x="204" y="402"/>
                    <a:pt x="201" y="401"/>
                  </a:cubicBezTo>
                  <a:close/>
                  <a:moveTo>
                    <a:pt x="207" y="348"/>
                  </a:moveTo>
                  <a:cubicBezTo>
                    <a:pt x="201" y="348"/>
                    <a:pt x="187" y="353"/>
                    <a:pt x="182" y="358"/>
                  </a:cubicBezTo>
                  <a:cubicBezTo>
                    <a:pt x="179" y="361"/>
                    <a:pt x="177" y="364"/>
                    <a:pt x="178" y="367"/>
                  </a:cubicBezTo>
                  <a:cubicBezTo>
                    <a:pt x="180" y="371"/>
                    <a:pt x="183" y="371"/>
                    <a:pt x="186" y="371"/>
                  </a:cubicBezTo>
                  <a:cubicBezTo>
                    <a:pt x="192" y="371"/>
                    <a:pt x="206" y="367"/>
                    <a:pt x="212" y="360"/>
                  </a:cubicBezTo>
                  <a:cubicBezTo>
                    <a:pt x="214" y="358"/>
                    <a:pt x="215" y="355"/>
                    <a:pt x="215" y="352"/>
                  </a:cubicBezTo>
                  <a:cubicBezTo>
                    <a:pt x="214" y="349"/>
                    <a:pt x="210" y="348"/>
                    <a:pt x="207" y="348"/>
                  </a:cubicBezTo>
                  <a:close/>
                  <a:moveTo>
                    <a:pt x="309" y="393"/>
                  </a:moveTo>
                  <a:cubicBezTo>
                    <a:pt x="303" y="393"/>
                    <a:pt x="291" y="400"/>
                    <a:pt x="286" y="406"/>
                  </a:cubicBezTo>
                  <a:cubicBezTo>
                    <a:pt x="283" y="409"/>
                    <a:pt x="283" y="412"/>
                    <a:pt x="284" y="414"/>
                  </a:cubicBezTo>
                  <a:cubicBezTo>
                    <a:pt x="286" y="418"/>
                    <a:pt x="289" y="418"/>
                    <a:pt x="291" y="417"/>
                  </a:cubicBezTo>
                  <a:cubicBezTo>
                    <a:pt x="297" y="416"/>
                    <a:pt x="310" y="411"/>
                    <a:pt x="315" y="404"/>
                  </a:cubicBezTo>
                  <a:cubicBezTo>
                    <a:pt x="317" y="401"/>
                    <a:pt x="317" y="398"/>
                    <a:pt x="316" y="396"/>
                  </a:cubicBezTo>
                  <a:cubicBezTo>
                    <a:pt x="315" y="393"/>
                    <a:pt x="312" y="392"/>
                    <a:pt x="309" y="393"/>
                  </a:cubicBezTo>
                  <a:close/>
                  <a:moveTo>
                    <a:pt x="260" y="421"/>
                  </a:moveTo>
                  <a:cubicBezTo>
                    <a:pt x="255" y="421"/>
                    <a:pt x="243" y="425"/>
                    <a:pt x="238" y="430"/>
                  </a:cubicBezTo>
                  <a:cubicBezTo>
                    <a:pt x="235" y="432"/>
                    <a:pt x="234" y="435"/>
                    <a:pt x="235" y="437"/>
                  </a:cubicBezTo>
                  <a:cubicBezTo>
                    <a:pt x="236" y="440"/>
                    <a:pt x="239" y="440"/>
                    <a:pt x="241" y="440"/>
                  </a:cubicBezTo>
                  <a:cubicBezTo>
                    <a:pt x="247" y="440"/>
                    <a:pt x="259" y="437"/>
                    <a:pt x="264" y="431"/>
                  </a:cubicBezTo>
                  <a:cubicBezTo>
                    <a:pt x="266" y="429"/>
                    <a:pt x="267" y="427"/>
                    <a:pt x="266" y="424"/>
                  </a:cubicBezTo>
                  <a:cubicBezTo>
                    <a:pt x="266" y="422"/>
                    <a:pt x="263" y="421"/>
                    <a:pt x="260" y="421"/>
                  </a:cubicBezTo>
                  <a:close/>
                  <a:moveTo>
                    <a:pt x="149" y="419"/>
                  </a:moveTo>
                  <a:cubicBezTo>
                    <a:pt x="146" y="419"/>
                    <a:pt x="140" y="420"/>
                    <a:pt x="135" y="423"/>
                  </a:cubicBezTo>
                  <a:cubicBezTo>
                    <a:pt x="133" y="424"/>
                    <a:pt x="131" y="426"/>
                    <a:pt x="131" y="429"/>
                  </a:cubicBezTo>
                  <a:cubicBezTo>
                    <a:pt x="132" y="432"/>
                    <a:pt x="134" y="433"/>
                    <a:pt x="137" y="434"/>
                  </a:cubicBezTo>
                  <a:cubicBezTo>
                    <a:pt x="142" y="434"/>
                    <a:pt x="147" y="433"/>
                    <a:pt x="152" y="431"/>
                  </a:cubicBezTo>
                  <a:cubicBezTo>
                    <a:pt x="154" y="429"/>
                    <a:pt x="156" y="427"/>
                    <a:pt x="156" y="424"/>
                  </a:cubicBezTo>
                  <a:cubicBezTo>
                    <a:pt x="156" y="420"/>
                    <a:pt x="153" y="419"/>
                    <a:pt x="149" y="419"/>
                  </a:cubicBezTo>
                  <a:close/>
                  <a:moveTo>
                    <a:pt x="207" y="440"/>
                  </a:moveTo>
                  <a:cubicBezTo>
                    <a:pt x="204" y="440"/>
                    <a:pt x="199" y="441"/>
                    <a:pt x="194" y="444"/>
                  </a:cubicBezTo>
                  <a:cubicBezTo>
                    <a:pt x="192" y="446"/>
                    <a:pt x="191" y="448"/>
                    <a:pt x="191" y="450"/>
                  </a:cubicBezTo>
                  <a:cubicBezTo>
                    <a:pt x="192" y="453"/>
                    <a:pt x="194" y="455"/>
                    <a:pt x="197" y="455"/>
                  </a:cubicBezTo>
                  <a:cubicBezTo>
                    <a:pt x="201" y="455"/>
                    <a:pt x="206" y="454"/>
                    <a:pt x="210" y="451"/>
                  </a:cubicBezTo>
                  <a:cubicBezTo>
                    <a:pt x="212" y="450"/>
                    <a:pt x="214" y="447"/>
                    <a:pt x="214" y="445"/>
                  </a:cubicBezTo>
                  <a:cubicBezTo>
                    <a:pt x="213" y="441"/>
                    <a:pt x="210" y="440"/>
                    <a:pt x="207" y="440"/>
                  </a:cubicBezTo>
                  <a:close/>
                  <a:moveTo>
                    <a:pt x="257" y="144"/>
                  </a:moveTo>
                  <a:cubicBezTo>
                    <a:pt x="255" y="144"/>
                    <a:pt x="253" y="145"/>
                    <a:pt x="251" y="146"/>
                  </a:cubicBezTo>
                  <a:cubicBezTo>
                    <a:pt x="251" y="146"/>
                    <a:pt x="251" y="146"/>
                    <a:pt x="251" y="146"/>
                  </a:cubicBezTo>
                  <a:cubicBezTo>
                    <a:pt x="247" y="147"/>
                    <a:pt x="241" y="152"/>
                    <a:pt x="241" y="157"/>
                  </a:cubicBezTo>
                  <a:cubicBezTo>
                    <a:pt x="241" y="160"/>
                    <a:pt x="244" y="161"/>
                    <a:pt x="247" y="161"/>
                  </a:cubicBezTo>
                  <a:cubicBezTo>
                    <a:pt x="253" y="161"/>
                    <a:pt x="262" y="156"/>
                    <a:pt x="262" y="149"/>
                  </a:cubicBezTo>
                  <a:cubicBezTo>
                    <a:pt x="262" y="146"/>
                    <a:pt x="260" y="144"/>
                    <a:pt x="257" y="144"/>
                  </a:cubicBezTo>
                  <a:close/>
                  <a:moveTo>
                    <a:pt x="300" y="436"/>
                  </a:moveTo>
                  <a:cubicBezTo>
                    <a:pt x="296" y="436"/>
                    <a:pt x="289" y="437"/>
                    <a:pt x="284" y="441"/>
                  </a:cubicBezTo>
                  <a:cubicBezTo>
                    <a:pt x="281" y="443"/>
                    <a:pt x="279" y="446"/>
                    <a:pt x="280" y="449"/>
                  </a:cubicBezTo>
                  <a:cubicBezTo>
                    <a:pt x="281" y="452"/>
                    <a:pt x="284" y="453"/>
                    <a:pt x="288" y="453"/>
                  </a:cubicBezTo>
                  <a:cubicBezTo>
                    <a:pt x="293" y="453"/>
                    <a:pt x="300" y="451"/>
                    <a:pt x="304" y="449"/>
                  </a:cubicBezTo>
                  <a:cubicBezTo>
                    <a:pt x="307" y="447"/>
                    <a:pt x="309" y="444"/>
                    <a:pt x="308" y="441"/>
                  </a:cubicBezTo>
                  <a:cubicBezTo>
                    <a:pt x="307" y="437"/>
                    <a:pt x="303" y="436"/>
                    <a:pt x="300" y="436"/>
                  </a:cubicBezTo>
                  <a:close/>
                  <a:moveTo>
                    <a:pt x="96" y="416"/>
                  </a:moveTo>
                  <a:cubicBezTo>
                    <a:pt x="99" y="419"/>
                    <a:pt x="104" y="422"/>
                    <a:pt x="108" y="423"/>
                  </a:cubicBezTo>
                  <a:cubicBezTo>
                    <a:pt x="109" y="424"/>
                    <a:pt x="110" y="423"/>
                    <a:pt x="110" y="423"/>
                  </a:cubicBezTo>
                  <a:cubicBezTo>
                    <a:pt x="110" y="422"/>
                    <a:pt x="110" y="421"/>
                    <a:pt x="110" y="421"/>
                  </a:cubicBezTo>
                  <a:cubicBezTo>
                    <a:pt x="107" y="417"/>
                    <a:pt x="105" y="415"/>
                    <a:pt x="104" y="412"/>
                  </a:cubicBezTo>
                  <a:cubicBezTo>
                    <a:pt x="103" y="409"/>
                    <a:pt x="103" y="406"/>
                    <a:pt x="104" y="405"/>
                  </a:cubicBezTo>
                  <a:cubicBezTo>
                    <a:pt x="109" y="378"/>
                    <a:pt x="135" y="361"/>
                    <a:pt x="163" y="342"/>
                  </a:cubicBezTo>
                  <a:cubicBezTo>
                    <a:pt x="180" y="330"/>
                    <a:pt x="253" y="290"/>
                    <a:pt x="286" y="263"/>
                  </a:cubicBezTo>
                  <a:cubicBezTo>
                    <a:pt x="297" y="255"/>
                    <a:pt x="301" y="250"/>
                    <a:pt x="301" y="245"/>
                  </a:cubicBezTo>
                  <a:cubicBezTo>
                    <a:pt x="302" y="243"/>
                    <a:pt x="301" y="240"/>
                    <a:pt x="299" y="239"/>
                  </a:cubicBezTo>
                  <a:cubicBezTo>
                    <a:pt x="298" y="238"/>
                    <a:pt x="297" y="237"/>
                    <a:pt x="295" y="237"/>
                  </a:cubicBezTo>
                  <a:cubicBezTo>
                    <a:pt x="290" y="236"/>
                    <a:pt x="283" y="238"/>
                    <a:pt x="276" y="244"/>
                  </a:cubicBezTo>
                  <a:cubicBezTo>
                    <a:pt x="238" y="275"/>
                    <a:pt x="180" y="305"/>
                    <a:pt x="140" y="337"/>
                  </a:cubicBezTo>
                  <a:cubicBezTo>
                    <a:pt x="116" y="355"/>
                    <a:pt x="99" y="375"/>
                    <a:pt x="94" y="395"/>
                  </a:cubicBezTo>
                  <a:cubicBezTo>
                    <a:pt x="94" y="395"/>
                    <a:pt x="93" y="394"/>
                    <a:pt x="93" y="394"/>
                  </a:cubicBezTo>
                  <a:cubicBezTo>
                    <a:pt x="99" y="319"/>
                    <a:pt x="198" y="269"/>
                    <a:pt x="250" y="227"/>
                  </a:cubicBezTo>
                  <a:cubicBezTo>
                    <a:pt x="262" y="216"/>
                    <a:pt x="301" y="186"/>
                    <a:pt x="307" y="172"/>
                  </a:cubicBezTo>
                  <a:cubicBezTo>
                    <a:pt x="309" y="168"/>
                    <a:pt x="308" y="163"/>
                    <a:pt x="306" y="162"/>
                  </a:cubicBezTo>
                  <a:cubicBezTo>
                    <a:pt x="303" y="160"/>
                    <a:pt x="301" y="160"/>
                    <a:pt x="298" y="160"/>
                  </a:cubicBezTo>
                  <a:cubicBezTo>
                    <a:pt x="292" y="162"/>
                    <a:pt x="285" y="167"/>
                    <a:pt x="277" y="175"/>
                  </a:cubicBezTo>
                  <a:cubicBezTo>
                    <a:pt x="213" y="235"/>
                    <a:pt x="161" y="262"/>
                    <a:pt x="125" y="300"/>
                  </a:cubicBezTo>
                  <a:cubicBezTo>
                    <a:pt x="105" y="322"/>
                    <a:pt x="90" y="347"/>
                    <a:pt x="81" y="383"/>
                  </a:cubicBezTo>
                  <a:cubicBezTo>
                    <a:pt x="81" y="383"/>
                    <a:pt x="80" y="382"/>
                    <a:pt x="80" y="382"/>
                  </a:cubicBezTo>
                  <a:cubicBezTo>
                    <a:pt x="83" y="327"/>
                    <a:pt x="118" y="273"/>
                    <a:pt x="160" y="235"/>
                  </a:cubicBezTo>
                  <a:cubicBezTo>
                    <a:pt x="175" y="222"/>
                    <a:pt x="185" y="214"/>
                    <a:pt x="191" y="209"/>
                  </a:cubicBezTo>
                  <a:cubicBezTo>
                    <a:pt x="195" y="205"/>
                    <a:pt x="197" y="200"/>
                    <a:pt x="194" y="195"/>
                  </a:cubicBezTo>
                  <a:cubicBezTo>
                    <a:pt x="192" y="192"/>
                    <a:pt x="188" y="191"/>
                    <a:pt x="184" y="192"/>
                  </a:cubicBezTo>
                  <a:cubicBezTo>
                    <a:pt x="178" y="193"/>
                    <a:pt x="174" y="196"/>
                    <a:pt x="170" y="199"/>
                  </a:cubicBezTo>
                  <a:cubicBezTo>
                    <a:pt x="140" y="223"/>
                    <a:pt x="115" y="252"/>
                    <a:pt x="97" y="285"/>
                  </a:cubicBezTo>
                  <a:cubicBezTo>
                    <a:pt x="83" y="311"/>
                    <a:pt x="72" y="339"/>
                    <a:pt x="68" y="369"/>
                  </a:cubicBezTo>
                  <a:cubicBezTo>
                    <a:pt x="67" y="369"/>
                    <a:pt x="67" y="368"/>
                    <a:pt x="66" y="367"/>
                  </a:cubicBezTo>
                  <a:cubicBezTo>
                    <a:pt x="70" y="284"/>
                    <a:pt x="108" y="222"/>
                    <a:pt x="162" y="174"/>
                  </a:cubicBezTo>
                  <a:cubicBezTo>
                    <a:pt x="175" y="162"/>
                    <a:pt x="186" y="155"/>
                    <a:pt x="200" y="144"/>
                  </a:cubicBezTo>
                  <a:cubicBezTo>
                    <a:pt x="210" y="136"/>
                    <a:pt x="212" y="129"/>
                    <a:pt x="210" y="124"/>
                  </a:cubicBezTo>
                  <a:cubicBezTo>
                    <a:pt x="207" y="120"/>
                    <a:pt x="202" y="120"/>
                    <a:pt x="197" y="122"/>
                  </a:cubicBezTo>
                  <a:cubicBezTo>
                    <a:pt x="185" y="125"/>
                    <a:pt x="174" y="136"/>
                    <a:pt x="159" y="149"/>
                  </a:cubicBezTo>
                  <a:cubicBezTo>
                    <a:pt x="126" y="179"/>
                    <a:pt x="99" y="211"/>
                    <a:pt x="80" y="250"/>
                  </a:cubicBezTo>
                  <a:cubicBezTo>
                    <a:pt x="66" y="279"/>
                    <a:pt x="58" y="313"/>
                    <a:pt x="55" y="353"/>
                  </a:cubicBezTo>
                  <a:cubicBezTo>
                    <a:pt x="55" y="352"/>
                    <a:pt x="54" y="351"/>
                    <a:pt x="54" y="351"/>
                  </a:cubicBezTo>
                  <a:cubicBezTo>
                    <a:pt x="53" y="341"/>
                    <a:pt x="53" y="328"/>
                    <a:pt x="54" y="318"/>
                  </a:cubicBezTo>
                  <a:cubicBezTo>
                    <a:pt x="57" y="279"/>
                    <a:pt x="63" y="197"/>
                    <a:pt x="174" y="106"/>
                  </a:cubicBezTo>
                  <a:cubicBezTo>
                    <a:pt x="194" y="90"/>
                    <a:pt x="227" y="71"/>
                    <a:pt x="251" y="59"/>
                  </a:cubicBezTo>
                  <a:cubicBezTo>
                    <a:pt x="258" y="55"/>
                    <a:pt x="265" y="52"/>
                    <a:pt x="271" y="48"/>
                  </a:cubicBezTo>
                  <a:cubicBezTo>
                    <a:pt x="275" y="45"/>
                    <a:pt x="278" y="41"/>
                    <a:pt x="276" y="37"/>
                  </a:cubicBezTo>
                  <a:cubicBezTo>
                    <a:pt x="275" y="33"/>
                    <a:pt x="272" y="33"/>
                    <a:pt x="268" y="33"/>
                  </a:cubicBezTo>
                  <a:cubicBezTo>
                    <a:pt x="260" y="33"/>
                    <a:pt x="254" y="36"/>
                    <a:pt x="248" y="39"/>
                  </a:cubicBezTo>
                  <a:cubicBezTo>
                    <a:pt x="196" y="65"/>
                    <a:pt x="136" y="103"/>
                    <a:pt x="95" y="161"/>
                  </a:cubicBezTo>
                  <a:cubicBezTo>
                    <a:pt x="63" y="205"/>
                    <a:pt x="41" y="260"/>
                    <a:pt x="40" y="329"/>
                  </a:cubicBezTo>
                  <a:cubicBezTo>
                    <a:pt x="40" y="328"/>
                    <a:pt x="40" y="328"/>
                    <a:pt x="39" y="327"/>
                  </a:cubicBezTo>
                  <a:cubicBezTo>
                    <a:pt x="37" y="310"/>
                    <a:pt x="36" y="293"/>
                    <a:pt x="36" y="281"/>
                  </a:cubicBezTo>
                  <a:cubicBezTo>
                    <a:pt x="38" y="172"/>
                    <a:pt x="102" y="97"/>
                    <a:pt x="190" y="45"/>
                  </a:cubicBezTo>
                  <a:cubicBezTo>
                    <a:pt x="198" y="41"/>
                    <a:pt x="205" y="36"/>
                    <a:pt x="205" y="29"/>
                  </a:cubicBezTo>
                  <a:cubicBezTo>
                    <a:pt x="205" y="25"/>
                    <a:pt x="202" y="23"/>
                    <a:pt x="198" y="23"/>
                  </a:cubicBezTo>
                  <a:cubicBezTo>
                    <a:pt x="194" y="23"/>
                    <a:pt x="191" y="24"/>
                    <a:pt x="184" y="27"/>
                  </a:cubicBezTo>
                  <a:cubicBezTo>
                    <a:pt x="131" y="56"/>
                    <a:pt x="87" y="96"/>
                    <a:pt x="58" y="145"/>
                  </a:cubicBezTo>
                  <a:cubicBezTo>
                    <a:pt x="35" y="186"/>
                    <a:pt x="22" y="234"/>
                    <a:pt x="24" y="287"/>
                  </a:cubicBezTo>
                  <a:cubicBezTo>
                    <a:pt x="24" y="286"/>
                    <a:pt x="23" y="285"/>
                    <a:pt x="23" y="283"/>
                  </a:cubicBezTo>
                  <a:cubicBezTo>
                    <a:pt x="18" y="266"/>
                    <a:pt x="16" y="248"/>
                    <a:pt x="16" y="230"/>
                  </a:cubicBezTo>
                  <a:cubicBezTo>
                    <a:pt x="16" y="205"/>
                    <a:pt x="21" y="181"/>
                    <a:pt x="29" y="159"/>
                  </a:cubicBezTo>
                  <a:cubicBezTo>
                    <a:pt x="40" y="130"/>
                    <a:pt x="57" y="103"/>
                    <a:pt x="78" y="80"/>
                  </a:cubicBezTo>
                  <a:cubicBezTo>
                    <a:pt x="85" y="73"/>
                    <a:pt x="99" y="61"/>
                    <a:pt x="103" y="57"/>
                  </a:cubicBezTo>
                  <a:cubicBezTo>
                    <a:pt x="106" y="53"/>
                    <a:pt x="108" y="49"/>
                    <a:pt x="106" y="46"/>
                  </a:cubicBezTo>
                  <a:cubicBezTo>
                    <a:pt x="105" y="44"/>
                    <a:pt x="103" y="43"/>
                    <a:pt x="100" y="43"/>
                  </a:cubicBezTo>
                  <a:cubicBezTo>
                    <a:pt x="88" y="43"/>
                    <a:pt x="70" y="61"/>
                    <a:pt x="62" y="69"/>
                  </a:cubicBezTo>
                  <a:cubicBezTo>
                    <a:pt x="23" y="112"/>
                    <a:pt x="0" y="168"/>
                    <a:pt x="0" y="226"/>
                  </a:cubicBezTo>
                  <a:cubicBezTo>
                    <a:pt x="0" y="295"/>
                    <a:pt x="29" y="367"/>
                    <a:pt x="96" y="416"/>
                  </a:cubicBezTo>
                  <a:close/>
                  <a:moveTo>
                    <a:pt x="168" y="9"/>
                  </a:moveTo>
                  <a:cubicBezTo>
                    <a:pt x="167" y="8"/>
                    <a:pt x="166" y="7"/>
                    <a:pt x="163" y="7"/>
                  </a:cubicBezTo>
                  <a:cubicBezTo>
                    <a:pt x="157" y="7"/>
                    <a:pt x="150" y="10"/>
                    <a:pt x="148" y="14"/>
                  </a:cubicBezTo>
                  <a:cubicBezTo>
                    <a:pt x="148" y="15"/>
                    <a:pt x="147" y="17"/>
                    <a:pt x="148" y="18"/>
                  </a:cubicBezTo>
                  <a:cubicBezTo>
                    <a:pt x="148" y="20"/>
                    <a:pt x="149" y="20"/>
                    <a:pt x="151" y="20"/>
                  </a:cubicBezTo>
                  <a:cubicBezTo>
                    <a:pt x="156" y="21"/>
                    <a:pt x="164" y="18"/>
                    <a:pt x="167" y="14"/>
                  </a:cubicBezTo>
                  <a:cubicBezTo>
                    <a:pt x="168" y="13"/>
                    <a:pt x="169" y="11"/>
                    <a:pt x="168"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defRPr/>
              </a:pPr>
              <a:endParaRPr lang="en-US" kern="0">
                <a:solidFill>
                  <a:srgbClr val="4D4F53"/>
                </a:solidFill>
              </a:endParaRPr>
            </a:p>
          </p:txBody>
        </p:sp>
      </p:grpSp>
      <p:sp>
        <p:nvSpPr>
          <p:cNvPr id="2" name="Title 1"/>
          <p:cNvSpPr>
            <a:spLocks noGrp="1"/>
          </p:cNvSpPr>
          <p:nvPr>
            <p:ph type="title" hasCustomPrompt="1"/>
          </p:nvPr>
        </p:nvSpPr>
        <p:spPr>
          <a:xfrm>
            <a:off x="4038600" y="1075617"/>
            <a:ext cx="7543800" cy="639762"/>
          </a:xfrm>
        </p:spPr>
        <p:txBody>
          <a:bodyPr/>
          <a:lstStyle>
            <a:lvl1pPr algn="r">
              <a:defRPr>
                <a:solidFill>
                  <a:schemeClr val="bg1"/>
                </a:solidFill>
              </a:defRPr>
            </a:lvl1pPr>
          </a:lstStyle>
          <a:p>
            <a:r>
              <a:rPr lang="en-US"/>
              <a:t>Section header </a:t>
            </a:r>
          </a:p>
        </p:txBody>
      </p:sp>
    </p:spTree>
    <p:extLst>
      <p:ext uri="{BB962C8B-B14F-4D97-AF65-F5344CB8AC3E}">
        <p14:creationId xmlns:p14="http://schemas.microsoft.com/office/powerpoint/2010/main" val="21958931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master title style</a:t>
            </a:r>
          </a:p>
        </p:txBody>
      </p:sp>
      <p:sp>
        <p:nvSpPr>
          <p:cNvPr id="3" name="Content Placeholder 2"/>
          <p:cNvSpPr>
            <a:spLocks noGrp="1"/>
          </p:cNvSpPr>
          <p:nvPr>
            <p:ph sz="half" idx="1" hasCustomPrompt="1"/>
          </p:nvPr>
        </p:nvSpPr>
        <p:spPr>
          <a:xfrm>
            <a:off x="609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a:t>Click to edit master text styles</a:t>
            </a:r>
          </a:p>
          <a:p>
            <a:pPr lvl="1"/>
            <a:r>
              <a:rPr lang="en-US"/>
              <a:t>Second level</a:t>
            </a:r>
          </a:p>
          <a:p>
            <a:pPr lvl="2">
              <a:buSzPct val="80000"/>
              <a:buFont typeface="Arial" panose="020B0604020202020204" pitchFamily="34" charset="0"/>
              <a:buChar char="–"/>
            </a:pPr>
            <a:r>
              <a:rPr lang="en-US"/>
              <a:t>Third level</a:t>
            </a:r>
          </a:p>
          <a:p>
            <a:pPr lvl="3"/>
            <a:r>
              <a:rPr lang="en-US"/>
              <a:t>Fourth level</a:t>
            </a:r>
          </a:p>
        </p:txBody>
      </p:sp>
      <p:sp>
        <p:nvSpPr>
          <p:cNvPr id="4" name="Content Placeholder 3"/>
          <p:cNvSpPr>
            <a:spLocks noGrp="1"/>
          </p:cNvSpPr>
          <p:nvPr>
            <p:ph sz="half" idx="2" hasCustomPrompt="1"/>
          </p:nvPr>
        </p:nvSpPr>
        <p:spPr>
          <a:xfrm>
            <a:off x="6197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a:t>Click to edit master text styles</a:t>
            </a:r>
          </a:p>
          <a:p>
            <a:pPr lvl="1"/>
            <a:r>
              <a:rPr lang="en-US"/>
              <a:t>Second level</a:t>
            </a:r>
          </a:p>
          <a:p>
            <a:pPr lvl="2">
              <a:buSzPct val="80000"/>
              <a:buFont typeface="Arial" panose="020B0604020202020204" pitchFamily="34" charset="0"/>
              <a:buChar char="–"/>
            </a:pPr>
            <a:r>
              <a:rPr lang="en-US"/>
              <a:t>Third level</a:t>
            </a:r>
          </a:p>
          <a:p>
            <a:pPr lvl="3"/>
            <a:r>
              <a:rPr lang="en-US"/>
              <a:t>Fourth level</a:t>
            </a:r>
          </a:p>
        </p:txBody>
      </p:sp>
      <p:sp>
        <p:nvSpPr>
          <p:cNvPr id="9"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FA9773FF-5CF5-4EAA-B8E3-FC44DF1C3F5F}"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30304362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609600" y="1535113"/>
            <a:ext cx="5386917" cy="639763"/>
          </a:xfrm>
        </p:spPr>
        <p:txBody>
          <a:bodyPr anchor="b">
            <a:normAutofit/>
          </a:bodyPr>
          <a:lstStyle>
            <a:lvl1pPr marL="0" indent="0">
              <a:buNone/>
              <a:defRPr sz="21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hasCustomPrompt="1"/>
          </p:nvPr>
        </p:nvSpPr>
        <p:spPr>
          <a:xfrm>
            <a:off x="609600" y="2174877"/>
            <a:ext cx="5386917"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a:t>Click to edit master text styles</a:t>
            </a:r>
          </a:p>
          <a:p>
            <a:pPr lvl="1"/>
            <a:r>
              <a:rPr lang="en-US"/>
              <a:t>Second level</a:t>
            </a:r>
          </a:p>
          <a:p>
            <a:pPr lvl="2">
              <a:buSzPct val="80000"/>
              <a:buFont typeface="Arial" panose="020B0604020202020204" pitchFamily="34" charset="0"/>
              <a:buChar char="–"/>
            </a:pPr>
            <a:r>
              <a:rPr lang="en-US"/>
              <a:t>Third level</a:t>
            </a:r>
          </a:p>
          <a:p>
            <a:pPr lvl="3"/>
            <a:r>
              <a:rPr lang="en-US"/>
              <a:t>Fourth level</a:t>
            </a:r>
          </a:p>
        </p:txBody>
      </p:sp>
      <p:sp>
        <p:nvSpPr>
          <p:cNvPr id="5" name="Text Placeholder 4"/>
          <p:cNvSpPr>
            <a:spLocks noGrp="1"/>
          </p:cNvSpPr>
          <p:nvPr>
            <p:ph type="body" sz="quarter" idx="3" hasCustomPrompt="1"/>
          </p:nvPr>
        </p:nvSpPr>
        <p:spPr>
          <a:xfrm>
            <a:off x="6193369" y="1535113"/>
            <a:ext cx="5389033" cy="639763"/>
          </a:xfrm>
        </p:spPr>
        <p:txBody>
          <a:bodyPr anchor="b">
            <a:normAutofit/>
          </a:bodyPr>
          <a:lstStyle>
            <a:lvl1pPr marL="0" indent="0">
              <a:buNone/>
              <a:defRPr sz="21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hasCustomPrompt="1"/>
          </p:nvPr>
        </p:nvSpPr>
        <p:spPr>
          <a:xfrm>
            <a:off x="6193369" y="2174877"/>
            <a:ext cx="5389033"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a:t>Click to edit master text styles</a:t>
            </a:r>
          </a:p>
          <a:p>
            <a:pPr lvl="1"/>
            <a:r>
              <a:rPr lang="en-US"/>
              <a:t>Second level</a:t>
            </a:r>
          </a:p>
          <a:p>
            <a:pPr lvl="2">
              <a:buSzPct val="80000"/>
              <a:buFont typeface="Arial" panose="020B0604020202020204" pitchFamily="34" charset="0"/>
              <a:buChar char="–"/>
            </a:pPr>
            <a:r>
              <a:rPr lang="en-US"/>
              <a:t>Third level</a:t>
            </a:r>
          </a:p>
          <a:p>
            <a:pPr lvl="3"/>
            <a:r>
              <a:rPr lang="en-US"/>
              <a:t>Fourth level</a:t>
            </a:r>
          </a:p>
        </p:txBody>
      </p:sp>
      <p:sp>
        <p:nvSpPr>
          <p:cNvPr id="11" name="Slide Number Placeholder 5"/>
          <p:cNvSpPr>
            <a:spLocks noGrp="1"/>
          </p:cNvSpPr>
          <p:nvPr>
            <p:ph type="sldNum" sz="quarter" idx="10"/>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FA9773FF-5CF5-4EAA-B8E3-FC44DF1C3F5F}" type="slidenum">
              <a:rPr lang="en-US" smtClean="0">
                <a:solidFill>
                  <a:srgbClr val="4D4F53">
                    <a:tint val="75000"/>
                  </a:srgbClr>
                </a:solidFill>
              </a:rPr>
              <a:pPr/>
              <a:t>‹#›</a:t>
            </a:fld>
            <a:endParaRPr lang="en-US">
              <a:solidFill>
                <a:srgbClr val="4D4F53">
                  <a:tint val="75000"/>
                </a:srgbClr>
              </a:solidFill>
            </a:endParaRPr>
          </a:p>
        </p:txBody>
      </p:sp>
      <p:sp>
        <p:nvSpPr>
          <p:cNvPr id="8" name="TextBox 7"/>
          <p:cNvSpPr txBox="1"/>
          <p:nvPr/>
        </p:nvSpPr>
        <p:spPr>
          <a:xfrm>
            <a:off x="5104232" y="6474769"/>
            <a:ext cx="1689886" cy="196208"/>
          </a:xfrm>
          <a:prstGeom prst="rect">
            <a:avLst/>
          </a:prstGeom>
          <a:noFill/>
        </p:spPr>
        <p:txBody>
          <a:bodyPr wrap="none" rtlCol="0">
            <a:spAutoFit/>
          </a:bodyPr>
          <a:lstStyle/>
          <a:p>
            <a:r>
              <a:rPr lang="en-US" sz="675">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35162235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1">
    <p:spTree>
      <p:nvGrpSpPr>
        <p:cNvPr id="1" name=""/>
        <p:cNvGrpSpPr/>
        <p:nvPr/>
      </p:nvGrpSpPr>
      <p:grpSpPr>
        <a:xfrm>
          <a:off x="0" y="0"/>
          <a:ext cx="0" cy="0"/>
          <a:chOff x="0" y="0"/>
          <a:chExt cx="0" cy="0"/>
        </a:xfrm>
      </p:grpSpPr>
      <p:sp>
        <p:nvSpPr>
          <p:cNvPr id="3" name="Rectangle 2"/>
          <p:cNvSpPr/>
          <p:nvPr userDrawn="1"/>
        </p:nvSpPr>
        <p:spPr>
          <a:xfrm>
            <a:off x="8286750" y="5524500"/>
            <a:ext cx="3905250" cy="133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rgbClr val="4D4F53"/>
              </a:solidFill>
              <a:cs typeface="Arial" pitchFamily="34" charset="0"/>
            </a:endParaRPr>
          </a:p>
        </p:txBody>
      </p:sp>
      <p:sp>
        <p:nvSpPr>
          <p:cNvPr id="2" name="Title 1"/>
          <p:cNvSpPr>
            <a:spLocks noGrp="1"/>
          </p:cNvSpPr>
          <p:nvPr>
            <p:ph type="title"/>
          </p:nvPr>
        </p:nvSpPr>
        <p:spPr/>
        <p:txBody>
          <a:bodyPr/>
          <a:lstStyle>
            <a:lvl1pPr marL="0" indent="0">
              <a:defRPr/>
            </a:lvl1pPr>
          </a:lstStyle>
          <a:p>
            <a:r>
              <a:rPr lang="en-US"/>
              <a:t>Click to edit Master title style</a:t>
            </a:r>
          </a:p>
        </p:txBody>
      </p:sp>
      <p:sp>
        <p:nvSpPr>
          <p:cNvPr id="7"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FA9773FF-5CF5-4EAA-B8E3-FC44DF1C3F5F}"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1768034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FA9773FF-5CF5-4EAA-B8E3-FC44DF1C3F5F}" type="slidenum">
              <a:rPr lang="en-US" smtClean="0">
                <a:solidFill>
                  <a:srgbClr val="4D4F53">
                    <a:tint val="75000"/>
                  </a:srgbClr>
                </a:solidFill>
              </a:rPr>
              <a:pPr/>
              <a:t>‹#›</a:t>
            </a:fld>
            <a:endParaRPr lang="en-US">
              <a:solidFill>
                <a:srgbClr val="4D4F53">
                  <a:tint val="75000"/>
                </a:srgbClr>
              </a:solidFill>
            </a:endParaRPr>
          </a:p>
        </p:txBody>
      </p:sp>
      <p:sp>
        <p:nvSpPr>
          <p:cNvPr id="3" name="Rectangle 2"/>
          <p:cNvSpPr/>
          <p:nvPr/>
        </p:nvSpPr>
        <p:spPr>
          <a:xfrm>
            <a:off x="304800" y="60960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solidFill>
                <a:srgbClr val="4D4F53"/>
              </a:solidFill>
              <a:cs typeface="Arial" pitchFamily="34" charset="0"/>
            </a:endParaRPr>
          </a:p>
        </p:txBody>
      </p:sp>
    </p:spTree>
    <p:extLst>
      <p:ext uri="{BB962C8B-B14F-4D97-AF65-F5344CB8AC3E}">
        <p14:creationId xmlns:p14="http://schemas.microsoft.com/office/powerpoint/2010/main" val="2281028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843" y="2209800"/>
            <a:ext cx="6908800" cy="639763"/>
          </a:xfrm>
        </p:spPr>
        <p:txBody>
          <a:bodyPr/>
          <a:lstStyle>
            <a:lvl1pPr>
              <a:defRPr/>
            </a:lvl1pPr>
          </a:lstStyle>
          <a:p>
            <a:r>
              <a:rPr lang="en-US" dirty="0"/>
              <a:t>Section header </a:t>
            </a:r>
          </a:p>
        </p:txBody>
      </p:sp>
      <p:pic>
        <p:nvPicPr>
          <p:cNvPr id="4"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3827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Colors to be used in the presentation</a:t>
            </a:r>
          </a:p>
        </p:txBody>
      </p:sp>
      <p:sp>
        <p:nvSpPr>
          <p:cNvPr id="4" name="Rounded Rectangle 3"/>
          <p:cNvSpPr/>
          <p:nvPr/>
        </p:nvSpPr>
        <p:spPr>
          <a:xfrm>
            <a:off x="1040191" y="1634491"/>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prstClr val="white"/>
                </a:solidFill>
                <a:cs typeface="Arial" pitchFamily="34" charset="0"/>
              </a:rPr>
              <a:t>RGB - 167.25.48</a:t>
            </a:r>
          </a:p>
        </p:txBody>
      </p:sp>
      <p:sp>
        <p:nvSpPr>
          <p:cNvPr id="5" name="Rounded Rectangle 4"/>
          <p:cNvSpPr/>
          <p:nvPr/>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prstClr val="white"/>
                </a:solidFill>
                <a:cs typeface="Arial" pitchFamily="34" charset="0"/>
              </a:rPr>
              <a:t>RGB - 227.114.34</a:t>
            </a:r>
          </a:p>
        </p:txBody>
      </p:sp>
      <p:sp>
        <p:nvSpPr>
          <p:cNvPr id="6" name="Rounded Rectangle 5"/>
          <p:cNvSpPr/>
          <p:nvPr/>
        </p:nvSpPr>
        <p:spPr>
          <a:xfrm>
            <a:off x="4368800" y="1634491"/>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rgbClr val="4D4F53"/>
                </a:solidFill>
                <a:cs typeface="Arial" pitchFamily="34" charset="0"/>
              </a:rPr>
              <a:t>RGB - 199.210.138</a:t>
            </a:r>
          </a:p>
        </p:txBody>
      </p:sp>
      <p:sp>
        <p:nvSpPr>
          <p:cNvPr id="7" name="Rounded Rectangle 6"/>
          <p:cNvSpPr/>
          <p:nvPr/>
        </p:nvSpPr>
        <p:spPr>
          <a:xfrm>
            <a:off x="4368800" y="2493645"/>
            <a:ext cx="3048000" cy="685800"/>
          </a:xfrm>
          <a:prstGeom prst="round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prstClr val="white"/>
                </a:solidFill>
                <a:cs typeface="Arial" pitchFamily="34" charset="0"/>
              </a:rPr>
              <a:t>RGB – 0.102.161</a:t>
            </a:r>
          </a:p>
        </p:txBody>
      </p:sp>
      <p:sp>
        <p:nvSpPr>
          <p:cNvPr id="8" name="Rounded Rectangle 7"/>
          <p:cNvSpPr/>
          <p:nvPr/>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prstClr val="white"/>
                </a:solidFill>
                <a:cs typeface="Arial" pitchFamily="34" charset="0"/>
              </a:rPr>
              <a:t>RGB - 77.79.83</a:t>
            </a:r>
          </a:p>
        </p:txBody>
      </p:sp>
      <p:sp>
        <p:nvSpPr>
          <p:cNvPr id="9" name="Rounded Rectangle 8"/>
          <p:cNvSpPr/>
          <p:nvPr/>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prstClr val="white"/>
                </a:solidFill>
                <a:cs typeface="Arial" pitchFamily="34" charset="0"/>
              </a:rPr>
              <a:t>RGB - 131.0.81</a:t>
            </a:r>
          </a:p>
        </p:txBody>
      </p:sp>
      <p:sp>
        <p:nvSpPr>
          <p:cNvPr id="10" name="TextBox 9"/>
          <p:cNvSpPr txBox="1"/>
          <p:nvPr/>
        </p:nvSpPr>
        <p:spPr>
          <a:xfrm>
            <a:off x="898222" y="5029200"/>
            <a:ext cx="3398687" cy="738664"/>
          </a:xfrm>
          <a:prstGeom prst="rect">
            <a:avLst/>
          </a:prstGeom>
          <a:noFill/>
        </p:spPr>
        <p:txBody>
          <a:bodyPr wrap="none" rtlCol="0">
            <a:spAutoFit/>
          </a:bodyPr>
          <a:lstStyle/>
          <a:p>
            <a:r>
              <a:rPr lang="en-US" sz="1400">
                <a:solidFill>
                  <a:srgbClr val="4D4F53"/>
                </a:solidFill>
                <a:cs typeface="Arial" pitchFamily="34" charset="0"/>
              </a:rPr>
              <a:t>Guidelines available at </a:t>
            </a:r>
          </a:p>
          <a:p>
            <a:endParaRPr lang="en-US" sz="1400">
              <a:solidFill>
                <a:srgbClr val="4D4F53"/>
              </a:solidFill>
              <a:cs typeface="Arial" pitchFamily="34" charset="0"/>
            </a:endParaRPr>
          </a:p>
          <a:p>
            <a:r>
              <a:rPr lang="en-US" sz="1400">
                <a:solidFill>
                  <a:srgbClr val="4D4F53"/>
                </a:solidFill>
                <a:cs typeface="Arial" pitchFamily="34" charset="0"/>
              </a:rPr>
              <a:t>PeopleHub &gt; Microsites &gt;Marketing Hub</a:t>
            </a:r>
          </a:p>
        </p:txBody>
      </p:sp>
      <p:sp>
        <p:nvSpPr>
          <p:cNvPr id="11"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FA9773FF-5CF5-4EAA-B8E3-FC44DF1C3F5F}"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21012944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9191" y="381001"/>
            <a:ext cx="11713633" cy="639763"/>
          </a:xfrm>
        </p:spPr>
        <p:txBody>
          <a:bodyPr/>
          <a:lstStyle>
            <a:lvl1pPr marL="176209" indent="0">
              <a:defRPr/>
            </a:lvl1pPr>
          </a:lstStyle>
          <a:p>
            <a:r>
              <a:rPr lang="en-US"/>
              <a:t>Click to edit Master title style</a:t>
            </a:r>
          </a:p>
        </p:txBody>
      </p:sp>
      <p:sp>
        <p:nvSpPr>
          <p:cNvPr id="3" name="Content Placeholder 2"/>
          <p:cNvSpPr>
            <a:spLocks noGrp="1"/>
          </p:cNvSpPr>
          <p:nvPr>
            <p:ph idx="1"/>
          </p:nvPr>
        </p:nvSpPr>
        <p:spPr>
          <a:xfrm>
            <a:off x="239191" y="1295400"/>
            <a:ext cx="11713633" cy="4724400"/>
          </a:xfrm>
        </p:spPr>
        <p:txBody>
          <a:bodyPr>
            <a:normAutofit/>
          </a:bodyPr>
          <a:lstStyle>
            <a:lvl1pPr>
              <a:lnSpc>
                <a:spcPct val="120000"/>
              </a:lnSpc>
              <a:spcBef>
                <a:spcPts val="840"/>
              </a:spcBef>
              <a:defRPr sz="1867"/>
            </a:lvl1pPr>
            <a:lvl2pPr>
              <a:lnSpc>
                <a:spcPct val="120000"/>
              </a:lnSpc>
              <a:spcBef>
                <a:spcPts val="840"/>
              </a:spcBef>
              <a:defRPr sz="1867"/>
            </a:lvl2pPr>
            <a:lvl3pPr>
              <a:lnSpc>
                <a:spcPct val="120000"/>
              </a:lnSpc>
              <a:spcBef>
                <a:spcPts val="840"/>
              </a:spcBef>
              <a:defRPr sz="1867"/>
            </a:lvl3pPr>
            <a:lvl4pPr>
              <a:lnSpc>
                <a:spcPct val="120000"/>
              </a:lnSpc>
              <a:spcBef>
                <a:spcPts val="840"/>
              </a:spcBef>
              <a:defRPr sz="1867"/>
            </a:lvl4pPr>
            <a:lvl5pPr>
              <a:lnSpc>
                <a:spcPct val="120000"/>
              </a:lnSpc>
              <a:spcBef>
                <a:spcPts val="840"/>
              </a:spcBef>
              <a:defRPr sz="1867"/>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Slide Number Placeholder 5"/>
          <p:cNvSpPr>
            <a:spLocks noGrp="1"/>
          </p:cNvSpPr>
          <p:nvPr>
            <p:ph type="sldNum" sz="quarter" idx="4"/>
          </p:nvPr>
        </p:nvSpPr>
        <p:spPr>
          <a:xfrm>
            <a:off x="9108016" y="6416679"/>
            <a:ext cx="2844800" cy="365125"/>
          </a:xfrm>
          <a:prstGeom prst="rect">
            <a:avLst/>
          </a:prstGeom>
        </p:spPr>
        <p:txBody>
          <a:bodyPr vert="horz" lIns="68580" tIns="34290" rIns="68580" bIns="34290" rtlCol="0" anchor="ctr"/>
          <a:lstStyle>
            <a:lvl1pPr algn="r">
              <a:defRPr sz="933">
                <a:solidFill>
                  <a:schemeClr val="tx1">
                    <a:tint val="75000"/>
                  </a:schemeClr>
                </a:solidFill>
                <a:latin typeface="Arial" pitchFamily="34" charset="0"/>
                <a:cs typeface="Arial" pitchFamily="34" charset="0"/>
              </a:defRPr>
            </a:lvl1pPr>
          </a:lstStyle>
          <a:p>
            <a:fld id="{D8D50E05-6851-4ACA-A52D-A4EDB3174098}"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951079109"/>
      </p:ext>
    </p:extLst>
  </p:cSld>
  <p:clrMapOvr>
    <a:masterClrMapping/>
  </p:clrMapOvr>
  <mc:AlternateContent xmlns:mc="http://schemas.openxmlformats.org/markup-compatibility/2006" xmlns:p14="http://schemas.microsoft.com/office/powerpoint/2010/main">
    <mc:Choice Requires="p14">
      <p:transition spd="med" p14:dur="700" advTm="10000">
        <p:fade/>
      </p:transition>
    </mc:Choice>
    <mc:Fallback xmlns="">
      <p:transition spd="med" advTm="10000">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635681"/>
            <a:ext cx="10972800" cy="501355"/>
          </a:xfrm>
        </p:spPr>
        <p:txBody>
          <a:bodyPr/>
          <a:lstStyle>
            <a:lvl1pPr>
              <a:defRPr/>
            </a:lvl1pPr>
          </a:lstStyle>
          <a:p>
            <a:r>
              <a:rPr lang="en-US" dirty="0"/>
              <a:t>Main Title</a:t>
            </a:r>
          </a:p>
        </p:txBody>
      </p:sp>
      <p:sp>
        <p:nvSpPr>
          <p:cNvPr id="3" name="Text Placeholder 2"/>
          <p:cNvSpPr>
            <a:spLocks noGrp="1"/>
          </p:cNvSpPr>
          <p:nvPr>
            <p:ph type="body" idx="1" hasCustomPrompt="1"/>
          </p:nvPr>
        </p:nvSpPr>
        <p:spPr>
          <a:xfrm>
            <a:off x="609600" y="1184750"/>
            <a:ext cx="5386917" cy="297861"/>
          </a:xfrm>
        </p:spPr>
        <p:txBody>
          <a:bodyPr anchor="b">
            <a:normAutofit/>
          </a:bodyPr>
          <a:lstStyle>
            <a:lvl1pPr marL="0" indent="0">
              <a:buNone/>
              <a:defRPr sz="21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Box 1 Title	</a:t>
            </a:r>
          </a:p>
        </p:txBody>
      </p:sp>
      <p:sp>
        <p:nvSpPr>
          <p:cNvPr id="4" name="Content Placeholder 3"/>
          <p:cNvSpPr>
            <a:spLocks noGrp="1"/>
          </p:cNvSpPr>
          <p:nvPr>
            <p:ph sz="half" idx="2" hasCustomPrompt="1"/>
          </p:nvPr>
        </p:nvSpPr>
        <p:spPr>
          <a:xfrm>
            <a:off x="609600" y="1493189"/>
            <a:ext cx="5386917" cy="1231106"/>
          </a:xfrm>
        </p:spPr>
        <p:txBody>
          <a:bodyPr vert="horz" wrap="square" lIns="0" tIns="0" rIns="0" bIns="0" rtlCol="0">
            <a:spAutoFit/>
          </a:bodyPr>
          <a:lstStyle>
            <a:lvl1pPr>
              <a:defRPr lang="en-US" sz="1400" dirty="0" smtClean="0"/>
            </a:lvl1pPr>
            <a:lvl2pPr>
              <a:defRPr lang="en-US" sz="1200" dirty="0" smtClean="0"/>
            </a:lvl2pPr>
            <a:lvl3pPr>
              <a:defRPr lang="en-US" sz="1100" dirty="0" smtClean="0"/>
            </a:lvl3pPr>
            <a:lvl4pPr>
              <a:defRPr lang="en-US" sz="1100"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17" name="Text Placeholder 2"/>
          <p:cNvSpPr>
            <a:spLocks noGrp="1"/>
          </p:cNvSpPr>
          <p:nvPr>
            <p:ph type="body" idx="11" hasCustomPrompt="1"/>
          </p:nvPr>
        </p:nvSpPr>
        <p:spPr>
          <a:xfrm>
            <a:off x="6192737" y="1184750"/>
            <a:ext cx="5386917" cy="307144"/>
          </a:xfrm>
        </p:spPr>
        <p:txBody>
          <a:bodyPr anchor="b">
            <a:normAutofit/>
          </a:bodyPr>
          <a:lstStyle>
            <a:lvl1pPr marL="0" indent="0">
              <a:buNone/>
              <a:defRPr sz="21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Box 2 Title</a:t>
            </a:r>
          </a:p>
        </p:txBody>
      </p:sp>
      <p:sp>
        <p:nvSpPr>
          <p:cNvPr id="18" name="Content Placeholder 3"/>
          <p:cNvSpPr>
            <a:spLocks noGrp="1"/>
          </p:cNvSpPr>
          <p:nvPr>
            <p:ph sz="half" idx="12" hasCustomPrompt="1"/>
          </p:nvPr>
        </p:nvSpPr>
        <p:spPr>
          <a:xfrm>
            <a:off x="6192737" y="1502471"/>
            <a:ext cx="5386917" cy="1200329"/>
          </a:xfrm>
        </p:spPr>
        <p:txBody>
          <a:bodyPr vert="horz" wrap="square" lIns="0" tIns="0" rIns="0" bIns="0" rtlCol="0">
            <a:spAutoFit/>
          </a:bodyPr>
          <a:lstStyle>
            <a:lvl1pPr>
              <a:defRPr lang="en-US" sz="1400" dirty="0" smtClean="0"/>
            </a:lvl1pPr>
            <a:lvl2pPr>
              <a:defRPr lang="en-US" sz="1200" dirty="0" smtClean="0"/>
            </a:lvl2pPr>
            <a:lvl3pPr>
              <a:defRPr lang="en-US" sz="1100" dirty="0" smtClean="0"/>
            </a:lvl3pPr>
            <a:lvl4pPr>
              <a:defRPr lang="en-US" sz="1100"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19" name="Text Placeholder 2"/>
          <p:cNvSpPr>
            <a:spLocks noGrp="1"/>
          </p:cNvSpPr>
          <p:nvPr>
            <p:ph type="body" idx="13" hasCustomPrompt="1"/>
          </p:nvPr>
        </p:nvSpPr>
        <p:spPr>
          <a:xfrm>
            <a:off x="618881" y="3776861"/>
            <a:ext cx="5386917" cy="307135"/>
          </a:xfrm>
        </p:spPr>
        <p:txBody>
          <a:bodyPr anchor="b">
            <a:normAutofit/>
          </a:bodyPr>
          <a:lstStyle>
            <a:lvl1pPr marL="0" indent="0">
              <a:buNone/>
              <a:defRPr sz="21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Box 3 Title</a:t>
            </a:r>
          </a:p>
        </p:txBody>
      </p:sp>
      <p:sp>
        <p:nvSpPr>
          <p:cNvPr id="20" name="Content Placeholder 3"/>
          <p:cNvSpPr>
            <a:spLocks noGrp="1"/>
          </p:cNvSpPr>
          <p:nvPr>
            <p:ph sz="half" idx="14" hasCustomPrompt="1"/>
          </p:nvPr>
        </p:nvSpPr>
        <p:spPr>
          <a:xfrm>
            <a:off x="618881" y="4094574"/>
            <a:ext cx="5386917" cy="1200329"/>
          </a:xfrm>
        </p:spPr>
        <p:txBody>
          <a:bodyPr vert="horz" wrap="square" lIns="0" tIns="0" rIns="0" bIns="0" rtlCol="0">
            <a:spAutoFit/>
          </a:bodyPr>
          <a:lstStyle>
            <a:lvl1pPr>
              <a:defRPr lang="en-US" sz="1400" dirty="0" smtClean="0"/>
            </a:lvl1pPr>
            <a:lvl2pPr>
              <a:defRPr lang="en-US" sz="1200" dirty="0" smtClean="0"/>
            </a:lvl2pPr>
            <a:lvl3pPr>
              <a:defRPr lang="en-US" sz="1100" dirty="0" smtClean="0"/>
            </a:lvl3pPr>
            <a:lvl4pPr>
              <a:defRPr lang="en-US" sz="1100"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21" name="Text Placeholder 2"/>
          <p:cNvSpPr>
            <a:spLocks noGrp="1"/>
          </p:cNvSpPr>
          <p:nvPr>
            <p:ph type="body" idx="15" hasCustomPrompt="1"/>
          </p:nvPr>
        </p:nvSpPr>
        <p:spPr>
          <a:xfrm>
            <a:off x="6202018" y="3776861"/>
            <a:ext cx="5386917" cy="316418"/>
          </a:xfrm>
        </p:spPr>
        <p:txBody>
          <a:bodyPr anchor="b">
            <a:normAutofit/>
          </a:bodyPr>
          <a:lstStyle>
            <a:lvl1pPr marL="0" indent="0">
              <a:buNone/>
              <a:defRPr sz="2100" b="0" baseline="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Box 4 Title</a:t>
            </a:r>
          </a:p>
        </p:txBody>
      </p:sp>
      <p:sp>
        <p:nvSpPr>
          <p:cNvPr id="22" name="Content Placeholder 3"/>
          <p:cNvSpPr>
            <a:spLocks noGrp="1"/>
          </p:cNvSpPr>
          <p:nvPr>
            <p:ph sz="half" idx="16" hasCustomPrompt="1"/>
          </p:nvPr>
        </p:nvSpPr>
        <p:spPr>
          <a:xfrm>
            <a:off x="6202018" y="4103856"/>
            <a:ext cx="5386917" cy="1200329"/>
          </a:xfrm>
        </p:spPr>
        <p:txBody>
          <a:bodyPr vert="horz" wrap="square" lIns="0" tIns="0" rIns="0" bIns="0" rtlCol="0">
            <a:spAutoFit/>
          </a:bodyPr>
          <a:lstStyle>
            <a:lvl1pPr>
              <a:defRPr lang="en-US" sz="1400" dirty="0" smtClean="0"/>
            </a:lvl1pPr>
            <a:lvl2pPr>
              <a:defRPr lang="en-US" sz="1200" dirty="0" smtClean="0"/>
            </a:lvl2pPr>
            <a:lvl3pPr>
              <a:defRPr lang="en-US" sz="1100" dirty="0" smtClean="0"/>
            </a:lvl3pPr>
            <a:lvl4pPr>
              <a:defRPr lang="en-US" sz="1100"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5" name="Rectangle 4"/>
          <p:cNvSpPr/>
          <p:nvPr userDrawn="1"/>
        </p:nvSpPr>
        <p:spPr>
          <a:xfrm>
            <a:off x="4635610" y="6359879"/>
            <a:ext cx="2918129"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itchFamily="34" charset="0"/>
            </a:endParaRPr>
          </a:p>
        </p:txBody>
      </p:sp>
      <p:sp>
        <p:nvSpPr>
          <p:cNvPr id="13" name="Slide Number Placeholder 5"/>
          <p:cNvSpPr>
            <a:spLocks noGrp="1"/>
          </p:cNvSpPr>
          <p:nvPr>
            <p:ph type="sldNum" sz="quarter" idx="4"/>
          </p:nvPr>
        </p:nvSpPr>
        <p:spPr>
          <a:xfrm>
            <a:off x="11064552" y="6359879"/>
            <a:ext cx="517848" cy="365125"/>
          </a:xfrm>
          <a:prstGeom prst="rect">
            <a:avLst/>
          </a:prstGeom>
        </p:spPr>
        <p:txBody>
          <a:bodyPr vert="horz" lIns="0" tIns="45720" rIns="0" bIns="45720" rtlCol="0" anchor="ctr"/>
          <a:lstStyle>
            <a:lvl1pPr algn="r">
              <a:defRPr sz="900">
                <a:solidFill>
                  <a:srgbClr val="000000"/>
                </a:solidFill>
                <a:latin typeface="Arial" pitchFamily="34" charset="0"/>
                <a:cs typeface="Arial" pitchFamily="34" charset="0"/>
              </a:defRPr>
            </a:lvl1pPr>
          </a:lstStyle>
          <a:p>
            <a:fld id="{FA9773FF-5CF5-4EAA-B8E3-FC44DF1C3F5F}" type="slidenum">
              <a:rPr lang="en-US" smtClean="0"/>
              <a:pPr/>
              <a:t>‹#›</a:t>
            </a:fld>
            <a:endParaRPr lang="en-US"/>
          </a:p>
        </p:txBody>
      </p:sp>
      <p:sp>
        <p:nvSpPr>
          <p:cNvPr id="14" name="TextBox 13"/>
          <p:cNvSpPr txBox="1"/>
          <p:nvPr userDrawn="1"/>
        </p:nvSpPr>
        <p:spPr>
          <a:xfrm>
            <a:off x="4646725" y="6427024"/>
            <a:ext cx="2898550" cy="369332"/>
          </a:xfrm>
          <a:prstGeom prst="rect">
            <a:avLst/>
          </a:prstGeom>
          <a:noFill/>
        </p:spPr>
        <p:txBody>
          <a:bodyPr wrap="none" rtlCol="0">
            <a:spAutoFit/>
          </a:bodyPr>
          <a:lstStyle/>
          <a:p>
            <a:pPr algn="ctr"/>
            <a:r>
              <a:rPr lang="en-US" sz="900" dirty="0">
                <a:solidFill>
                  <a:prstClr val="white">
                    <a:lumMod val="65000"/>
                  </a:prstClr>
                </a:solidFill>
                <a:cs typeface="Arial" panose="020B0604020202020204" pitchFamily="34" charset="0"/>
              </a:rPr>
              <a:t>Copyright © 2017 Mindtree, Ltd. All Rights Reserved.</a:t>
            </a:r>
          </a:p>
          <a:p>
            <a:pPr algn="ctr"/>
            <a:r>
              <a:rPr lang="en-US" sz="900" dirty="0">
                <a:solidFill>
                  <a:prstClr val="white">
                    <a:lumMod val="65000"/>
                  </a:prstClr>
                </a:solidFill>
                <a:cs typeface="Arial" panose="020B0604020202020204" pitchFamily="34" charset="0"/>
              </a:rPr>
              <a:t>Confidential and for Internal use only</a:t>
            </a:r>
          </a:p>
        </p:txBody>
      </p:sp>
    </p:spTree>
    <p:extLst>
      <p:ext uri="{BB962C8B-B14F-4D97-AF65-F5344CB8AC3E}">
        <p14:creationId xmlns:p14="http://schemas.microsoft.com/office/powerpoint/2010/main" val="7197545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_Custom Layout">
    <p:bg>
      <p:bgPr>
        <a:gradFill>
          <a:gsLst>
            <a:gs pos="0">
              <a:srgbClr val="0068B3"/>
            </a:gs>
            <a:gs pos="100000">
              <a:srgbClr val="EC8936"/>
            </a:gs>
          </a:gsLst>
          <a:lin ang="5400000" scaled="1"/>
        </a:gra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7999"/>
          </a:xfrm>
          <a:prstGeom prst="rect">
            <a:avLst/>
          </a:prstGeom>
          <a:gradFill flip="none" rotWithShape="1">
            <a:gsLst>
              <a:gs pos="0">
                <a:srgbClr val="0068B3"/>
              </a:gs>
              <a:gs pos="52000">
                <a:srgbClr val="533089"/>
              </a:gs>
              <a:gs pos="100000">
                <a:srgbClr val="941C80"/>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rgbClr val="4D4F53"/>
              </a:solidFill>
              <a:cs typeface="Arial" pitchFamily="34" charset="0"/>
            </a:endParaRPr>
          </a:p>
        </p:txBody>
      </p:sp>
      <p:sp>
        <p:nvSpPr>
          <p:cNvPr id="3" name="Slide Number Placeholder 2"/>
          <p:cNvSpPr>
            <a:spLocks noGrp="1"/>
          </p:cNvSpPr>
          <p:nvPr>
            <p:ph type="sldNum" sz="quarter" idx="10"/>
          </p:nvPr>
        </p:nvSpPr>
        <p:spPr/>
        <p:txBody>
          <a:bodyPr/>
          <a:lstStyle>
            <a:lvl1pPr>
              <a:defRPr>
                <a:solidFill>
                  <a:schemeClr val="bg1"/>
                </a:solidFill>
              </a:defRPr>
            </a:lvl1pPr>
          </a:lstStyle>
          <a:p>
            <a:fld id="{5F8A3EB0-17F8-4D2E-B9F8-483A1815077E}" type="slidenum">
              <a:rPr lang="en-GB" smtClean="0">
                <a:solidFill>
                  <a:prstClr val="white"/>
                </a:solidFill>
              </a:rPr>
              <a:pPr/>
              <a:t>‹#›</a:t>
            </a:fld>
            <a:endParaRPr lang="en-GB" dirty="0">
              <a:solidFill>
                <a:prstClr val="white"/>
              </a:solidFill>
            </a:endParaRPr>
          </a:p>
        </p:txBody>
      </p:sp>
      <p:grpSp>
        <p:nvGrpSpPr>
          <p:cNvPr id="11" name="Group 10"/>
          <p:cNvGrpSpPr/>
          <p:nvPr userDrawn="1"/>
        </p:nvGrpSpPr>
        <p:grpSpPr>
          <a:xfrm>
            <a:off x="-1" y="-2"/>
            <a:ext cx="12549087" cy="180000"/>
            <a:chOff x="-1" y="-2"/>
            <a:chExt cx="12549087" cy="144000"/>
          </a:xfrm>
        </p:grpSpPr>
        <p:pic>
          <p:nvPicPr>
            <p:cNvPr id="12"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 y="-2"/>
              <a:ext cx="7910356" cy="14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userDrawn="1"/>
          </p:nvSpPr>
          <p:spPr>
            <a:xfrm>
              <a:off x="0" y="-2"/>
              <a:ext cx="5769864" cy="144000"/>
            </a:xfrm>
            <a:prstGeom prst="rect">
              <a:avLst/>
            </a:prstGeom>
            <a:solidFill>
              <a:srgbClr val="0067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rgbClr val="4D4F53"/>
                </a:solidFill>
                <a:cs typeface="Arial" pitchFamily="34" charset="0"/>
              </a:endParaRPr>
            </a:p>
          </p:txBody>
        </p:sp>
        <p:sp>
          <p:nvSpPr>
            <p:cNvPr id="14" name="Flowchart: Data 13"/>
            <p:cNvSpPr/>
            <p:nvPr userDrawn="1"/>
          </p:nvSpPr>
          <p:spPr>
            <a:xfrm flipV="1">
              <a:off x="5005286" y="-2"/>
              <a:ext cx="2538514" cy="144000"/>
            </a:xfrm>
            <a:prstGeom prst="flowChartInputOutput">
              <a:avLst/>
            </a:prstGeom>
            <a:solidFill>
              <a:srgbClr val="0095D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rgbClr val="4D4F53"/>
                </a:solidFill>
                <a:cs typeface="Arial" pitchFamily="34" charset="0"/>
              </a:endParaRPr>
            </a:p>
          </p:txBody>
        </p:sp>
        <p:sp>
          <p:nvSpPr>
            <p:cNvPr id="15" name="Parallelogram 14"/>
            <p:cNvSpPr/>
            <p:nvPr userDrawn="1"/>
          </p:nvSpPr>
          <p:spPr>
            <a:xfrm flipV="1">
              <a:off x="7068820" y="-2"/>
              <a:ext cx="5480266" cy="144000"/>
            </a:xfrm>
            <a:prstGeom prst="parallelogram">
              <a:avLst>
                <a:gd name="adj" fmla="val 80555"/>
              </a:avLst>
            </a:prstGeom>
            <a:solidFill>
              <a:srgbClr val="62BA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rgbClr val="4D4F53"/>
                </a:solidFill>
                <a:cs typeface="Arial" pitchFamily="34" charset="0"/>
              </a:endParaRPr>
            </a:p>
          </p:txBody>
        </p:sp>
      </p:grpSp>
      <p:grpSp>
        <p:nvGrpSpPr>
          <p:cNvPr id="16" name="Group 15"/>
          <p:cNvGrpSpPr/>
          <p:nvPr userDrawn="1"/>
        </p:nvGrpSpPr>
        <p:grpSpPr>
          <a:xfrm>
            <a:off x="-1" y="6678000"/>
            <a:ext cx="12549087" cy="180000"/>
            <a:chOff x="-1" y="-2"/>
            <a:chExt cx="12549087" cy="144000"/>
          </a:xfrm>
        </p:grpSpPr>
        <p:pic>
          <p:nvPicPr>
            <p:cNvPr id="17"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 y="-2"/>
              <a:ext cx="7910356" cy="14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userDrawn="1"/>
          </p:nvSpPr>
          <p:spPr>
            <a:xfrm>
              <a:off x="0" y="-2"/>
              <a:ext cx="5769864" cy="144000"/>
            </a:xfrm>
            <a:prstGeom prst="rect">
              <a:avLst/>
            </a:prstGeom>
            <a:solidFill>
              <a:srgbClr val="65248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rgbClr val="4D4F53"/>
                </a:solidFill>
                <a:cs typeface="Arial" pitchFamily="34" charset="0"/>
              </a:endParaRPr>
            </a:p>
          </p:txBody>
        </p:sp>
        <p:sp>
          <p:nvSpPr>
            <p:cNvPr id="19" name="Flowchart: Data 18"/>
            <p:cNvSpPr/>
            <p:nvPr userDrawn="1"/>
          </p:nvSpPr>
          <p:spPr>
            <a:xfrm flipV="1">
              <a:off x="5005286" y="-2"/>
              <a:ext cx="2538514" cy="144000"/>
            </a:xfrm>
            <a:prstGeom prst="flowChartInputOutput">
              <a:avLst/>
            </a:prstGeom>
            <a:solidFill>
              <a:srgbClr val="941C8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rgbClr val="4D4F53"/>
                </a:solidFill>
                <a:cs typeface="Arial" pitchFamily="34" charset="0"/>
              </a:endParaRPr>
            </a:p>
          </p:txBody>
        </p:sp>
        <p:sp>
          <p:nvSpPr>
            <p:cNvPr id="20" name="Parallelogram 19"/>
            <p:cNvSpPr/>
            <p:nvPr userDrawn="1"/>
          </p:nvSpPr>
          <p:spPr>
            <a:xfrm flipV="1">
              <a:off x="7068820" y="-2"/>
              <a:ext cx="5480266" cy="144000"/>
            </a:xfrm>
            <a:prstGeom prst="parallelogram">
              <a:avLst>
                <a:gd name="adj" fmla="val 80555"/>
              </a:avLst>
            </a:prstGeom>
            <a:solidFill>
              <a:srgbClr val="88549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sz="1400" dirty="0">
                <a:solidFill>
                  <a:srgbClr val="4D4F53"/>
                </a:solidFill>
                <a:cs typeface="Arial" pitchFamily="34" charset="0"/>
              </a:endParaRPr>
            </a:p>
          </p:txBody>
        </p:sp>
      </p:grpSp>
    </p:spTree>
    <p:extLst>
      <p:ext uri="{BB962C8B-B14F-4D97-AF65-F5344CB8AC3E}">
        <p14:creationId xmlns:p14="http://schemas.microsoft.com/office/powerpoint/2010/main" val="9355890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4"/>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2466980"/>
            <a:ext cx="12192000"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hasCustomPrompt="1"/>
          </p:nvPr>
        </p:nvSpPr>
        <p:spPr>
          <a:xfrm>
            <a:off x="609600" y="2743200"/>
            <a:ext cx="5486400" cy="1066800"/>
          </a:xfrm>
        </p:spPr>
        <p:txBody>
          <a:bodyPr anchor="t">
            <a:normAutofit/>
          </a:bodyPr>
          <a:lstStyle>
            <a:lvl1pPr>
              <a:defRPr sz="2700" baseline="0">
                <a:solidFill>
                  <a:schemeClr val="bg1"/>
                </a:solidFill>
              </a:defRPr>
            </a:lvl1pPr>
          </a:lstStyle>
          <a:p>
            <a:r>
              <a:rPr lang="en-US" dirty="0"/>
              <a:t>Click to edit - Limit this to just two lines only</a:t>
            </a:r>
          </a:p>
        </p:txBody>
      </p:sp>
      <p:sp>
        <p:nvSpPr>
          <p:cNvPr id="3" name="Subtitle 2"/>
          <p:cNvSpPr>
            <a:spLocks noGrp="1"/>
          </p:cNvSpPr>
          <p:nvPr>
            <p:ph type="subTitle" idx="1" hasCustomPrompt="1"/>
          </p:nvPr>
        </p:nvSpPr>
        <p:spPr>
          <a:xfrm>
            <a:off x="609600" y="4572000"/>
            <a:ext cx="5486400" cy="457200"/>
          </a:xfrm>
        </p:spPr>
        <p:txBody>
          <a:bodyPr>
            <a:normAutofit/>
          </a:bodyPr>
          <a:lstStyle>
            <a:lvl1pPr marL="0" indent="0" algn="l">
              <a:buNone/>
              <a:defRPr sz="1500">
                <a:solidFill>
                  <a:schemeClr val="bg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subtitle - Limit it to just one line only</a:t>
            </a:r>
          </a:p>
        </p:txBody>
      </p:sp>
      <p:sp>
        <p:nvSpPr>
          <p:cNvPr id="7" name="TextBox 6"/>
          <p:cNvSpPr txBox="1"/>
          <p:nvPr/>
        </p:nvSpPr>
        <p:spPr>
          <a:xfrm>
            <a:off x="609600" y="6477000"/>
            <a:ext cx="1404552" cy="230832"/>
          </a:xfrm>
          <a:prstGeom prst="rect">
            <a:avLst/>
          </a:prstGeom>
          <a:noFill/>
        </p:spPr>
        <p:txBody>
          <a:bodyPr wrap="none" rtlCol="0">
            <a:spAutoFit/>
          </a:bodyPr>
          <a:lstStyle/>
          <a:p>
            <a:r>
              <a:rPr lang="en-US" sz="900" dirty="0">
                <a:solidFill>
                  <a:prstClr val="white">
                    <a:lumMod val="65000"/>
                  </a:prstClr>
                </a:solidFill>
                <a:cs typeface="Arial" pitchFamily="34" charset="0"/>
              </a:rPr>
              <a:t>© Mindtree limited 2016</a:t>
            </a:r>
          </a:p>
        </p:txBody>
      </p:sp>
      <p:pic>
        <p:nvPicPr>
          <p:cNvPr id="1026" name="Picture 2" descr="D:\MT - Marketing\Corporate\Brand Council\VI\Final Guidelines\MT_Logo_Artwork\Regular_Size\RGB\Positive\MT_Logo_Reg_Full_Pos_Tag_RGB.png"/>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auto">
          <a:xfrm>
            <a:off x="609600" y="832104"/>
            <a:ext cx="2447925" cy="77152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28660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3" name="Content Placeholder 2"/>
          <p:cNvSpPr>
            <a:spLocks noGrp="1"/>
          </p:cNvSpPr>
          <p:nvPr>
            <p:ph idx="1"/>
          </p:nvPr>
        </p:nvSpPr>
        <p:spPr>
          <a:xfrm>
            <a:off x="572085" y="1121523"/>
            <a:ext cx="10972800" cy="1415772"/>
          </a:xfrm>
        </p:spPr>
        <p:txBody>
          <a:bodyPr wrap="square">
            <a:spAutoFit/>
          </a:bodyPr>
          <a:lstStyle>
            <a:lvl1pPr>
              <a:lnSpc>
                <a:spcPct val="100000"/>
              </a:lnSpc>
              <a:spcBef>
                <a:spcPts val="600"/>
              </a:spcBef>
              <a:defRPr sz="1800"/>
            </a:lvl1pPr>
            <a:lvl2pPr>
              <a:lnSpc>
                <a:spcPct val="100000"/>
              </a:lnSpc>
              <a:spcBef>
                <a:spcPts val="600"/>
              </a:spcBef>
              <a:defRPr sz="1600"/>
            </a:lvl2pPr>
            <a:lvl3pPr marL="457189" indent="-228594">
              <a:lnSpc>
                <a:spcPct val="100000"/>
              </a:lnSpc>
              <a:spcBef>
                <a:spcPts val="600"/>
              </a:spcBef>
              <a:buSzPct val="80000"/>
              <a:buFont typeface="Arial" panose="020B0604020202020204" pitchFamily="34" charset="0"/>
              <a:buChar char="–"/>
              <a:defRPr sz="1400"/>
            </a:lvl3pPr>
            <a:lvl4pPr>
              <a:lnSpc>
                <a:spcPct val="100000"/>
              </a:lnSpc>
              <a:spcBef>
                <a:spcPts val="600"/>
              </a:spcBef>
              <a:defRPr sz="1400"/>
            </a:lvl4pPr>
            <a:lvl5pPr>
              <a:lnSpc>
                <a:spcPct val="120000"/>
              </a:lnSpc>
              <a:spcBef>
                <a:spcPts val="840"/>
              </a:spcBef>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Slide Number Placeholder 5"/>
          <p:cNvSpPr>
            <a:spLocks noGrp="1"/>
          </p:cNvSpPr>
          <p:nvPr>
            <p:ph type="sldNum" sz="quarter" idx="4"/>
          </p:nvPr>
        </p:nvSpPr>
        <p:spPr>
          <a:xfrm>
            <a:off x="11064552" y="6359879"/>
            <a:ext cx="517848" cy="365125"/>
          </a:xfrm>
          <a:prstGeom prst="rect">
            <a:avLst/>
          </a:prstGeom>
        </p:spPr>
        <p:txBody>
          <a:bodyPr vert="horz" lIns="0" tIns="45720" rIns="0" bIns="45720" rtlCol="0" anchor="ctr"/>
          <a:lstStyle>
            <a:lvl1pPr algn="r">
              <a:defRPr sz="900">
                <a:solidFill>
                  <a:srgbClr val="000000"/>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29541979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843" y="2209800"/>
            <a:ext cx="6908800" cy="639763"/>
          </a:xfrm>
        </p:spPr>
        <p:txBody>
          <a:bodyPr/>
          <a:lstStyle>
            <a:lvl1pPr>
              <a:defRPr/>
            </a:lvl1pPr>
          </a:lstStyle>
          <a:p>
            <a:r>
              <a:rPr lang="en-US" dirty="0"/>
              <a:t>Section header </a:t>
            </a:r>
          </a:p>
        </p:txBody>
      </p:sp>
      <p:pic>
        <p:nvPicPr>
          <p:cNvPr id="4"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981200"/>
            <a:ext cx="121920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72861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609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Content Placeholder 3"/>
          <p:cNvSpPr>
            <a:spLocks noGrp="1"/>
          </p:cNvSpPr>
          <p:nvPr>
            <p:ph sz="half" idx="2" hasCustomPrompt="1"/>
          </p:nvPr>
        </p:nvSpPr>
        <p:spPr>
          <a:xfrm>
            <a:off x="6197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9"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11017316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609600" y="1535113"/>
            <a:ext cx="5386917" cy="639763"/>
          </a:xfrm>
        </p:spPr>
        <p:txBody>
          <a:bodyPr anchor="b">
            <a:normAutofit/>
          </a:bodyPr>
          <a:lstStyle>
            <a:lvl1pPr marL="0" indent="0">
              <a:buNone/>
              <a:defRPr sz="21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609600" y="2174877"/>
            <a:ext cx="5386917"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6193369" y="1535113"/>
            <a:ext cx="5389033" cy="639763"/>
          </a:xfrm>
        </p:spPr>
        <p:txBody>
          <a:bodyPr anchor="b">
            <a:normAutofit/>
          </a:bodyPr>
          <a:lstStyle>
            <a:lvl1pPr marL="0" indent="0">
              <a:buNone/>
              <a:defRPr sz="21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93369" y="2174877"/>
            <a:ext cx="5389033"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11" name="Slide Number Placeholder 5"/>
          <p:cNvSpPr>
            <a:spLocks noGrp="1"/>
          </p:cNvSpPr>
          <p:nvPr>
            <p:ph type="sldNum" sz="quarter" idx="10"/>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
        <p:nvSpPr>
          <p:cNvPr id="8" name="TextBox 7"/>
          <p:cNvSpPr txBox="1"/>
          <p:nvPr/>
        </p:nvSpPr>
        <p:spPr>
          <a:xfrm>
            <a:off x="5104232" y="6474769"/>
            <a:ext cx="1689886" cy="196208"/>
          </a:xfrm>
          <a:prstGeom prst="rect">
            <a:avLst/>
          </a:prstGeom>
          <a:noFill/>
        </p:spPr>
        <p:txBody>
          <a:bodyPr wrap="none" rtlCol="0">
            <a:spAutoFit/>
          </a:bodyPr>
          <a:lstStyle/>
          <a:p>
            <a:r>
              <a:rPr lang="en-US" sz="675"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31043887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7"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2885619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p:cNvSpPr>
            <a:spLocks noGrp="1"/>
          </p:cNvSpPr>
          <p:nvPr>
            <p:ph sz="half" idx="1" hasCustomPrompt="1"/>
          </p:nvPr>
        </p:nvSpPr>
        <p:spPr>
          <a:xfrm>
            <a:off x="609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Content Placeholder 3"/>
          <p:cNvSpPr>
            <a:spLocks noGrp="1"/>
          </p:cNvSpPr>
          <p:nvPr>
            <p:ph sz="half" idx="2" hasCustomPrompt="1"/>
          </p:nvPr>
        </p:nvSpPr>
        <p:spPr>
          <a:xfrm>
            <a:off x="6197600" y="1600201"/>
            <a:ext cx="5384800"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9"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26620172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
        <p:nvSpPr>
          <p:cNvPr id="3" name="Rectangle 2"/>
          <p:cNvSpPr/>
          <p:nvPr/>
        </p:nvSpPr>
        <p:spPr>
          <a:xfrm>
            <a:off x="304800" y="60960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itchFamily="34" charset="0"/>
            </a:endParaRPr>
          </a:p>
        </p:txBody>
      </p:sp>
    </p:spTree>
    <p:extLst>
      <p:ext uri="{BB962C8B-B14F-4D97-AF65-F5344CB8AC3E}">
        <p14:creationId xmlns:p14="http://schemas.microsoft.com/office/powerpoint/2010/main" val="39119578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73049"/>
            <a:ext cx="4011084" cy="1162051"/>
          </a:xfrm>
        </p:spPr>
        <p:txBody>
          <a:bodyPr anchor="b"/>
          <a:lstStyle>
            <a:lvl1pPr algn="l">
              <a:defRPr sz="2000" b="1"/>
            </a:lvl1pPr>
          </a:lstStyle>
          <a:p>
            <a:r>
              <a:rPr lang="en-US" dirty="0"/>
              <a:t>Click to edit master title style</a:t>
            </a:r>
          </a:p>
        </p:txBody>
      </p:sp>
      <p:sp>
        <p:nvSpPr>
          <p:cNvPr id="3" name="Content Placeholder 2"/>
          <p:cNvSpPr>
            <a:spLocks noGrp="1"/>
          </p:cNvSpPr>
          <p:nvPr>
            <p:ph idx="1" hasCustomPrompt="1"/>
          </p:nvPr>
        </p:nvSpPr>
        <p:spPr>
          <a:xfrm>
            <a:off x="4766733" y="273053"/>
            <a:ext cx="6815667" cy="5853113"/>
          </a:xfrm>
        </p:spPr>
        <p:txBody>
          <a:bodyPr vert="horz" wrap="square" lIns="0" tIns="0" rIns="0" bIns="0" rtlCol="0">
            <a:noAutofit/>
          </a:bodyPr>
          <a:lstStyle>
            <a:lvl1pPr>
              <a:defRPr lang="en-US" sz="2100" dirty="0" smtClean="0"/>
            </a:lvl1pPr>
            <a:lvl2pPr>
              <a:defRPr lang="en-US" sz="2100" dirty="0" smtClean="0"/>
            </a:lvl2pPr>
            <a:lvl3pPr>
              <a:defRPr lang="en-US" sz="2100" dirty="0" smtClean="0"/>
            </a:lvl3pPr>
            <a:lvl4pPr>
              <a:defRPr lang="en-US" sz="2100"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Text Placeholder 3"/>
          <p:cNvSpPr>
            <a:spLocks noGrp="1"/>
          </p:cNvSpPr>
          <p:nvPr>
            <p:ph type="body" sz="half" idx="2" hasCustomPrompt="1"/>
          </p:nvPr>
        </p:nvSpPr>
        <p:spPr>
          <a:xfrm>
            <a:off x="609602" y="1435102"/>
            <a:ext cx="4011084" cy="25853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 master text styles</a:t>
            </a:r>
          </a:p>
        </p:txBody>
      </p:sp>
      <p:sp>
        <p:nvSpPr>
          <p:cNvPr id="10"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15736474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89717" y="4800600"/>
            <a:ext cx="7315200" cy="566739"/>
          </a:xfrm>
        </p:spPr>
        <p:txBody>
          <a:bodyPr anchor="b">
            <a:normAutofit/>
          </a:bodyPr>
          <a:lstStyle>
            <a:lvl1pPr algn="l">
              <a:defRPr sz="18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normAutofit/>
          </a:bodyPr>
          <a:lstStyle>
            <a:lvl1pPr marL="0" indent="0">
              <a:buNone/>
              <a:defRPr sz="24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24372847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910321" y="1371601"/>
            <a:ext cx="2634567" cy="16373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354050000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98631" y="274640"/>
            <a:ext cx="1637371"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40223420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cSld name="1_Title Slide">
    <p:bg>
      <p:bgPr>
        <a:gradFill>
          <a:gsLst>
            <a:gs pos="0">
              <a:schemeClr val="accent3"/>
            </a:gs>
            <a:gs pos="100000">
              <a:schemeClr val="accent1"/>
            </a:gs>
          </a:gsLst>
          <a:path path="circle">
            <a:fillToRect l="100000" t="100000"/>
          </a:path>
        </a:gradFill>
        <a:effectLst/>
      </p:bgPr>
    </p:bg>
    <p:spTree>
      <p:nvGrpSpPr>
        <p:cNvPr id="1" name=""/>
        <p:cNvGrpSpPr/>
        <p:nvPr/>
      </p:nvGrpSpPr>
      <p:grpSpPr>
        <a:xfrm>
          <a:off x="0" y="0"/>
          <a:ext cx="0" cy="0"/>
          <a:chOff x="0" y="0"/>
          <a:chExt cx="0" cy="0"/>
        </a:xfrm>
      </p:grpSpPr>
      <p:sp>
        <p:nvSpPr>
          <p:cNvPr id="2" name="Freeform 7"/>
          <p:cNvSpPr>
            <a:spLocks noEditPoints="1"/>
          </p:cNvSpPr>
          <p:nvPr/>
        </p:nvSpPr>
        <p:spPr bwMode="auto">
          <a:xfrm>
            <a:off x="1139119" y="2921000"/>
            <a:ext cx="9913763" cy="1117600"/>
          </a:xfrm>
          <a:custGeom>
            <a:avLst/>
            <a:gdLst>
              <a:gd name="T0" fmla="*/ 85 w 1594"/>
              <a:gd name="T1" fmla="*/ 3 h 179"/>
              <a:gd name="T2" fmla="*/ 77 w 1594"/>
              <a:gd name="T3" fmla="*/ 135 h 179"/>
              <a:gd name="T4" fmla="*/ 184 w 1594"/>
              <a:gd name="T5" fmla="*/ 122 h 179"/>
              <a:gd name="T6" fmla="*/ 151 w 1594"/>
              <a:gd name="T7" fmla="*/ 127 h 179"/>
              <a:gd name="T8" fmla="*/ 207 w 1594"/>
              <a:gd name="T9" fmla="*/ 85 h 179"/>
              <a:gd name="T10" fmla="*/ 192 w 1594"/>
              <a:gd name="T11" fmla="*/ 53 h 179"/>
              <a:gd name="T12" fmla="*/ 253 w 1594"/>
              <a:gd name="T13" fmla="*/ 1 h 179"/>
              <a:gd name="T14" fmla="*/ 269 w 1594"/>
              <a:gd name="T15" fmla="*/ 31 h 179"/>
              <a:gd name="T16" fmla="*/ 271 w 1594"/>
              <a:gd name="T17" fmla="*/ 133 h 179"/>
              <a:gd name="T18" fmla="*/ 249 w 1594"/>
              <a:gd name="T19" fmla="*/ 39 h 179"/>
              <a:gd name="T20" fmla="*/ 318 w 1594"/>
              <a:gd name="T21" fmla="*/ 44 h 179"/>
              <a:gd name="T22" fmla="*/ 308 w 1594"/>
              <a:gd name="T23" fmla="*/ 82 h 179"/>
              <a:gd name="T24" fmla="*/ 381 w 1594"/>
              <a:gd name="T25" fmla="*/ 60 h 179"/>
              <a:gd name="T26" fmla="*/ 419 w 1594"/>
              <a:gd name="T27" fmla="*/ 118 h 179"/>
              <a:gd name="T28" fmla="*/ 391 w 1594"/>
              <a:gd name="T29" fmla="*/ 117 h 179"/>
              <a:gd name="T30" fmla="*/ 497 w 1594"/>
              <a:gd name="T31" fmla="*/ 41 h 179"/>
              <a:gd name="T32" fmla="*/ 583 w 1594"/>
              <a:gd name="T33" fmla="*/ 39 h 179"/>
              <a:gd name="T34" fmla="*/ 585 w 1594"/>
              <a:gd name="T35" fmla="*/ 73 h 179"/>
              <a:gd name="T36" fmla="*/ 529 w 1594"/>
              <a:gd name="T37" fmla="*/ 136 h 179"/>
              <a:gd name="T38" fmla="*/ 497 w 1594"/>
              <a:gd name="T39" fmla="*/ 75 h 179"/>
              <a:gd name="T40" fmla="*/ 662 w 1594"/>
              <a:gd name="T41" fmla="*/ 122 h 179"/>
              <a:gd name="T42" fmla="*/ 629 w 1594"/>
              <a:gd name="T43" fmla="*/ 127 h 179"/>
              <a:gd name="T44" fmla="*/ 685 w 1594"/>
              <a:gd name="T45" fmla="*/ 85 h 179"/>
              <a:gd name="T46" fmla="*/ 670 w 1594"/>
              <a:gd name="T47" fmla="*/ 53 h 179"/>
              <a:gd name="T48" fmla="*/ 772 w 1594"/>
              <a:gd name="T49" fmla="*/ 41 h 179"/>
              <a:gd name="T50" fmla="*/ 813 w 1594"/>
              <a:gd name="T51" fmla="*/ 41 h 179"/>
              <a:gd name="T52" fmla="*/ 799 w 1594"/>
              <a:gd name="T53" fmla="*/ 120 h 179"/>
              <a:gd name="T54" fmla="*/ 759 w 1594"/>
              <a:gd name="T55" fmla="*/ 116 h 179"/>
              <a:gd name="T56" fmla="*/ 869 w 1594"/>
              <a:gd name="T57" fmla="*/ 39 h 179"/>
              <a:gd name="T58" fmla="*/ 883 w 1594"/>
              <a:gd name="T59" fmla="*/ 91 h 179"/>
              <a:gd name="T60" fmla="*/ 955 w 1594"/>
              <a:gd name="T61" fmla="*/ 81 h 179"/>
              <a:gd name="T62" fmla="*/ 977 w 1594"/>
              <a:gd name="T63" fmla="*/ 49 h 179"/>
              <a:gd name="T64" fmla="*/ 973 w 1594"/>
              <a:gd name="T65" fmla="*/ 137 h 179"/>
              <a:gd name="T66" fmla="*/ 971 w 1594"/>
              <a:gd name="T67" fmla="*/ 122 h 179"/>
              <a:gd name="T68" fmla="*/ 976 w 1594"/>
              <a:gd name="T69" fmla="*/ 75 h 179"/>
              <a:gd name="T70" fmla="*/ 1127 w 1594"/>
              <a:gd name="T71" fmla="*/ 48 h 179"/>
              <a:gd name="T72" fmla="*/ 1118 w 1594"/>
              <a:gd name="T73" fmla="*/ 75 h 179"/>
              <a:gd name="T74" fmla="*/ 1168 w 1594"/>
              <a:gd name="T75" fmla="*/ 88 h 179"/>
              <a:gd name="T76" fmla="*/ 1213 w 1594"/>
              <a:gd name="T77" fmla="*/ 58 h 179"/>
              <a:gd name="T78" fmla="*/ 1209 w 1594"/>
              <a:gd name="T79" fmla="*/ 94 h 179"/>
              <a:gd name="T80" fmla="*/ 1158 w 1594"/>
              <a:gd name="T81" fmla="*/ 121 h 179"/>
              <a:gd name="T82" fmla="*/ 1247 w 1594"/>
              <a:gd name="T83" fmla="*/ 88 h 179"/>
              <a:gd name="T84" fmla="*/ 1293 w 1594"/>
              <a:gd name="T85" fmla="*/ 58 h 179"/>
              <a:gd name="T86" fmla="*/ 1288 w 1594"/>
              <a:gd name="T87" fmla="*/ 94 h 179"/>
              <a:gd name="T88" fmla="*/ 1238 w 1594"/>
              <a:gd name="T89" fmla="*/ 121 h 179"/>
              <a:gd name="T90" fmla="*/ 1315 w 1594"/>
              <a:gd name="T91" fmla="*/ 56 h 179"/>
              <a:gd name="T92" fmla="*/ 1326 w 1594"/>
              <a:gd name="T93" fmla="*/ 22 h 179"/>
              <a:gd name="T94" fmla="*/ 1336 w 1594"/>
              <a:gd name="T95" fmla="*/ 22 h 179"/>
              <a:gd name="T96" fmla="*/ 1395 w 1594"/>
              <a:gd name="T97" fmla="*/ 0 h 179"/>
              <a:gd name="T98" fmla="*/ 1423 w 1594"/>
              <a:gd name="T99" fmla="*/ 39 h 179"/>
              <a:gd name="T100" fmla="*/ 1381 w 1594"/>
              <a:gd name="T101" fmla="*/ 121 h 179"/>
              <a:gd name="T102" fmla="*/ 1397 w 1594"/>
              <a:gd name="T103" fmla="*/ 63 h 179"/>
              <a:gd name="T104" fmla="*/ 1491 w 1594"/>
              <a:gd name="T105" fmla="*/ 0 h 179"/>
              <a:gd name="T106" fmla="*/ 1482 w 1594"/>
              <a:gd name="T107" fmla="*/ 113 h 179"/>
              <a:gd name="T108" fmla="*/ 1493 w 1594"/>
              <a:gd name="T109" fmla="*/ 136 h 179"/>
              <a:gd name="T110" fmla="*/ 1538 w 1594"/>
              <a:gd name="T111" fmla="*/ 116 h 179"/>
              <a:gd name="T112" fmla="*/ 1535 w 1594"/>
              <a:gd name="T113" fmla="*/ 134 h 179"/>
              <a:gd name="T114" fmla="*/ 1590 w 1594"/>
              <a:gd name="T115" fmla="*/ 75 h 179"/>
              <a:gd name="T116" fmla="*/ 1573 w 1594"/>
              <a:gd name="T117" fmla="*/ 5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94" h="179">
                <a:moveTo>
                  <a:pt x="0" y="3"/>
                </a:moveTo>
                <a:cubicBezTo>
                  <a:pt x="2" y="3"/>
                  <a:pt x="4" y="3"/>
                  <a:pt x="6" y="3"/>
                </a:cubicBezTo>
                <a:cubicBezTo>
                  <a:pt x="8" y="3"/>
                  <a:pt x="10" y="3"/>
                  <a:pt x="12" y="3"/>
                </a:cubicBezTo>
                <a:cubicBezTo>
                  <a:pt x="15" y="3"/>
                  <a:pt x="18" y="3"/>
                  <a:pt x="20" y="3"/>
                </a:cubicBezTo>
                <a:cubicBezTo>
                  <a:pt x="22" y="111"/>
                  <a:pt x="22" y="111"/>
                  <a:pt x="22" y="111"/>
                </a:cubicBezTo>
                <a:cubicBezTo>
                  <a:pt x="66" y="3"/>
                  <a:pt x="66" y="3"/>
                  <a:pt x="66" y="3"/>
                </a:cubicBezTo>
                <a:cubicBezTo>
                  <a:pt x="67" y="3"/>
                  <a:pt x="69" y="3"/>
                  <a:pt x="71" y="3"/>
                </a:cubicBezTo>
                <a:cubicBezTo>
                  <a:pt x="73" y="3"/>
                  <a:pt x="74" y="3"/>
                  <a:pt x="76" y="3"/>
                </a:cubicBezTo>
                <a:cubicBezTo>
                  <a:pt x="77" y="3"/>
                  <a:pt x="79" y="3"/>
                  <a:pt x="81" y="3"/>
                </a:cubicBezTo>
                <a:cubicBezTo>
                  <a:pt x="82" y="3"/>
                  <a:pt x="84" y="3"/>
                  <a:pt x="85" y="3"/>
                </a:cubicBezTo>
                <a:cubicBezTo>
                  <a:pt x="92" y="112"/>
                  <a:pt x="92" y="112"/>
                  <a:pt x="92" y="112"/>
                </a:cubicBezTo>
                <a:cubicBezTo>
                  <a:pt x="132" y="3"/>
                  <a:pt x="132" y="3"/>
                  <a:pt x="132" y="3"/>
                </a:cubicBezTo>
                <a:cubicBezTo>
                  <a:pt x="134" y="3"/>
                  <a:pt x="138" y="3"/>
                  <a:pt x="141" y="3"/>
                </a:cubicBezTo>
                <a:cubicBezTo>
                  <a:pt x="143" y="3"/>
                  <a:pt x="144" y="3"/>
                  <a:pt x="146" y="3"/>
                </a:cubicBezTo>
                <a:cubicBezTo>
                  <a:pt x="148" y="3"/>
                  <a:pt x="149" y="3"/>
                  <a:pt x="151" y="3"/>
                </a:cubicBezTo>
                <a:cubicBezTo>
                  <a:pt x="99" y="135"/>
                  <a:pt x="99" y="135"/>
                  <a:pt x="99" y="135"/>
                </a:cubicBezTo>
                <a:cubicBezTo>
                  <a:pt x="97" y="135"/>
                  <a:pt x="95" y="135"/>
                  <a:pt x="93" y="135"/>
                </a:cubicBezTo>
                <a:cubicBezTo>
                  <a:pt x="91" y="136"/>
                  <a:pt x="89" y="136"/>
                  <a:pt x="88" y="136"/>
                </a:cubicBezTo>
                <a:cubicBezTo>
                  <a:pt x="86" y="136"/>
                  <a:pt x="84" y="136"/>
                  <a:pt x="82" y="135"/>
                </a:cubicBezTo>
                <a:cubicBezTo>
                  <a:pt x="80" y="135"/>
                  <a:pt x="79" y="135"/>
                  <a:pt x="77" y="135"/>
                </a:cubicBezTo>
                <a:cubicBezTo>
                  <a:pt x="70" y="34"/>
                  <a:pt x="70" y="34"/>
                  <a:pt x="70" y="34"/>
                </a:cubicBezTo>
                <a:cubicBezTo>
                  <a:pt x="28" y="135"/>
                  <a:pt x="28" y="135"/>
                  <a:pt x="28" y="135"/>
                </a:cubicBezTo>
                <a:cubicBezTo>
                  <a:pt x="26" y="135"/>
                  <a:pt x="24" y="135"/>
                  <a:pt x="22" y="135"/>
                </a:cubicBezTo>
                <a:cubicBezTo>
                  <a:pt x="20" y="136"/>
                  <a:pt x="18" y="136"/>
                  <a:pt x="16" y="136"/>
                </a:cubicBezTo>
                <a:cubicBezTo>
                  <a:pt x="15" y="136"/>
                  <a:pt x="13" y="136"/>
                  <a:pt x="11" y="135"/>
                </a:cubicBezTo>
                <a:cubicBezTo>
                  <a:pt x="10" y="135"/>
                  <a:pt x="8" y="135"/>
                  <a:pt x="7" y="135"/>
                </a:cubicBezTo>
                <a:lnTo>
                  <a:pt x="0" y="3"/>
                </a:lnTo>
                <a:close/>
                <a:moveTo>
                  <a:pt x="160" y="98"/>
                </a:moveTo>
                <a:cubicBezTo>
                  <a:pt x="161" y="106"/>
                  <a:pt x="163" y="112"/>
                  <a:pt x="166" y="116"/>
                </a:cubicBezTo>
                <a:cubicBezTo>
                  <a:pt x="170" y="120"/>
                  <a:pt x="176" y="122"/>
                  <a:pt x="184" y="122"/>
                </a:cubicBezTo>
                <a:cubicBezTo>
                  <a:pt x="189" y="122"/>
                  <a:pt x="194" y="122"/>
                  <a:pt x="198" y="121"/>
                </a:cubicBezTo>
                <a:cubicBezTo>
                  <a:pt x="202" y="120"/>
                  <a:pt x="206" y="118"/>
                  <a:pt x="210" y="117"/>
                </a:cubicBezTo>
                <a:cubicBezTo>
                  <a:pt x="211" y="119"/>
                  <a:pt x="212" y="121"/>
                  <a:pt x="212" y="124"/>
                </a:cubicBezTo>
                <a:cubicBezTo>
                  <a:pt x="213" y="126"/>
                  <a:pt x="213" y="129"/>
                  <a:pt x="213" y="131"/>
                </a:cubicBezTo>
                <a:cubicBezTo>
                  <a:pt x="211" y="132"/>
                  <a:pt x="209" y="133"/>
                  <a:pt x="206" y="134"/>
                </a:cubicBezTo>
                <a:cubicBezTo>
                  <a:pt x="204" y="134"/>
                  <a:pt x="201" y="135"/>
                  <a:pt x="198" y="135"/>
                </a:cubicBezTo>
                <a:cubicBezTo>
                  <a:pt x="195" y="136"/>
                  <a:pt x="192" y="136"/>
                  <a:pt x="189" y="137"/>
                </a:cubicBezTo>
                <a:cubicBezTo>
                  <a:pt x="186" y="137"/>
                  <a:pt x="184" y="137"/>
                  <a:pt x="181" y="137"/>
                </a:cubicBezTo>
                <a:cubicBezTo>
                  <a:pt x="174" y="137"/>
                  <a:pt x="168" y="136"/>
                  <a:pt x="163" y="134"/>
                </a:cubicBezTo>
                <a:cubicBezTo>
                  <a:pt x="158" y="132"/>
                  <a:pt x="154" y="130"/>
                  <a:pt x="151" y="127"/>
                </a:cubicBezTo>
                <a:cubicBezTo>
                  <a:pt x="148" y="123"/>
                  <a:pt x="146" y="119"/>
                  <a:pt x="144" y="115"/>
                </a:cubicBezTo>
                <a:cubicBezTo>
                  <a:pt x="143" y="110"/>
                  <a:pt x="142" y="105"/>
                  <a:pt x="142" y="100"/>
                </a:cubicBezTo>
                <a:cubicBezTo>
                  <a:pt x="142" y="92"/>
                  <a:pt x="143" y="85"/>
                  <a:pt x="146" y="78"/>
                </a:cubicBezTo>
                <a:cubicBezTo>
                  <a:pt x="148" y="70"/>
                  <a:pt x="152" y="64"/>
                  <a:pt x="157" y="58"/>
                </a:cubicBezTo>
                <a:cubicBezTo>
                  <a:pt x="161" y="52"/>
                  <a:pt x="167" y="48"/>
                  <a:pt x="174" y="44"/>
                </a:cubicBezTo>
                <a:cubicBezTo>
                  <a:pt x="180" y="41"/>
                  <a:pt x="187" y="39"/>
                  <a:pt x="195" y="39"/>
                </a:cubicBezTo>
                <a:cubicBezTo>
                  <a:pt x="203" y="39"/>
                  <a:pt x="210" y="41"/>
                  <a:pt x="215" y="45"/>
                </a:cubicBezTo>
                <a:cubicBezTo>
                  <a:pt x="219" y="49"/>
                  <a:pt x="222" y="54"/>
                  <a:pt x="222" y="61"/>
                </a:cubicBezTo>
                <a:cubicBezTo>
                  <a:pt x="222" y="66"/>
                  <a:pt x="220" y="71"/>
                  <a:pt x="218" y="75"/>
                </a:cubicBezTo>
                <a:cubicBezTo>
                  <a:pt x="215" y="79"/>
                  <a:pt x="211" y="82"/>
                  <a:pt x="207" y="85"/>
                </a:cubicBezTo>
                <a:cubicBezTo>
                  <a:pt x="202" y="88"/>
                  <a:pt x="197" y="90"/>
                  <a:pt x="190" y="92"/>
                </a:cubicBezTo>
                <a:cubicBezTo>
                  <a:pt x="184" y="94"/>
                  <a:pt x="177" y="95"/>
                  <a:pt x="170" y="96"/>
                </a:cubicBezTo>
                <a:lnTo>
                  <a:pt x="160" y="98"/>
                </a:lnTo>
                <a:close/>
                <a:moveTo>
                  <a:pt x="172" y="82"/>
                </a:moveTo>
                <a:cubicBezTo>
                  <a:pt x="178" y="81"/>
                  <a:pt x="183" y="80"/>
                  <a:pt x="187" y="79"/>
                </a:cubicBezTo>
                <a:cubicBezTo>
                  <a:pt x="191" y="77"/>
                  <a:pt x="195" y="76"/>
                  <a:pt x="197" y="74"/>
                </a:cubicBezTo>
                <a:cubicBezTo>
                  <a:pt x="199" y="72"/>
                  <a:pt x="201" y="71"/>
                  <a:pt x="202" y="69"/>
                </a:cubicBezTo>
                <a:cubicBezTo>
                  <a:pt x="203" y="67"/>
                  <a:pt x="204" y="65"/>
                  <a:pt x="204" y="63"/>
                </a:cubicBezTo>
                <a:cubicBezTo>
                  <a:pt x="204" y="60"/>
                  <a:pt x="203" y="58"/>
                  <a:pt x="201" y="56"/>
                </a:cubicBezTo>
                <a:cubicBezTo>
                  <a:pt x="199" y="54"/>
                  <a:pt x="196" y="53"/>
                  <a:pt x="192" y="53"/>
                </a:cubicBezTo>
                <a:cubicBezTo>
                  <a:pt x="188" y="53"/>
                  <a:pt x="185" y="54"/>
                  <a:pt x="182" y="56"/>
                </a:cubicBezTo>
                <a:cubicBezTo>
                  <a:pt x="178" y="58"/>
                  <a:pt x="175" y="60"/>
                  <a:pt x="173" y="63"/>
                </a:cubicBezTo>
                <a:cubicBezTo>
                  <a:pt x="170" y="66"/>
                  <a:pt x="168" y="69"/>
                  <a:pt x="166" y="73"/>
                </a:cubicBezTo>
                <a:cubicBezTo>
                  <a:pt x="164" y="76"/>
                  <a:pt x="163" y="80"/>
                  <a:pt x="162" y="84"/>
                </a:cubicBezTo>
                <a:lnTo>
                  <a:pt x="172" y="82"/>
                </a:lnTo>
                <a:close/>
                <a:moveTo>
                  <a:pt x="249" y="39"/>
                </a:moveTo>
                <a:cubicBezTo>
                  <a:pt x="250" y="32"/>
                  <a:pt x="251" y="26"/>
                  <a:pt x="252" y="21"/>
                </a:cubicBezTo>
                <a:cubicBezTo>
                  <a:pt x="253" y="16"/>
                  <a:pt x="253" y="11"/>
                  <a:pt x="253" y="8"/>
                </a:cubicBezTo>
                <a:cubicBezTo>
                  <a:pt x="253" y="6"/>
                  <a:pt x="253" y="5"/>
                  <a:pt x="253" y="4"/>
                </a:cubicBezTo>
                <a:cubicBezTo>
                  <a:pt x="253" y="3"/>
                  <a:pt x="253" y="2"/>
                  <a:pt x="253" y="1"/>
                </a:cubicBezTo>
                <a:cubicBezTo>
                  <a:pt x="254" y="1"/>
                  <a:pt x="256" y="0"/>
                  <a:pt x="258" y="0"/>
                </a:cubicBezTo>
                <a:cubicBezTo>
                  <a:pt x="260" y="0"/>
                  <a:pt x="261" y="0"/>
                  <a:pt x="263" y="0"/>
                </a:cubicBezTo>
                <a:cubicBezTo>
                  <a:pt x="264" y="0"/>
                  <a:pt x="265" y="0"/>
                  <a:pt x="267" y="0"/>
                </a:cubicBezTo>
                <a:cubicBezTo>
                  <a:pt x="268" y="0"/>
                  <a:pt x="270" y="1"/>
                  <a:pt x="271" y="1"/>
                </a:cubicBezTo>
                <a:cubicBezTo>
                  <a:pt x="271" y="2"/>
                  <a:pt x="271" y="3"/>
                  <a:pt x="271" y="4"/>
                </a:cubicBezTo>
                <a:cubicBezTo>
                  <a:pt x="271" y="5"/>
                  <a:pt x="271" y="6"/>
                  <a:pt x="271" y="8"/>
                </a:cubicBezTo>
                <a:cubicBezTo>
                  <a:pt x="271" y="9"/>
                  <a:pt x="271" y="11"/>
                  <a:pt x="271" y="12"/>
                </a:cubicBezTo>
                <a:cubicBezTo>
                  <a:pt x="271" y="14"/>
                  <a:pt x="271" y="16"/>
                  <a:pt x="271" y="18"/>
                </a:cubicBezTo>
                <a:cubicBezTo>
                  <a:pt x="270" y="20"/>
                  <a:pt x="270" y="23"/>
                  <a:pt x="270" y="25"/>
                </a:cubicBezTo>
                <a:cubicBezTo>
                  <a:pt x="269" y="27"/>
                  <a:pt x="269" y="29"/>
                  <a:pt x="269" y="31"/>
                </a:cubicBezTo>
                <a:cubicBezTo>
                  <a:pt x="254" y="108"/>
                  <a:pt x="254" y="108"/>
                  <a:pt x="254" y="108"/>
                </a:cubicBezTo>
                <a:cubicBezTo>
                  <a:pt x="254" y="110"/>
                  <a:pt x="254" y="112"/>
                  <a:pt x="254" y="113"/>
                </a:cubicBezTo>
                <a:cubicBezTo>
                  <a:pt x="254" y="115"/>
                  <a:pt x="254" y="117"/>
                  <a:pt x="254" y="118"/>
                </a:cubicBezTo>
                <a:cubicBezTo>
                  <a:pt x="255" y="119"/>
                  <a:pt x="256" y="120"/>
                  <a:pt x="257" y="120"/>
                </a:cubicBezTo>
                <a:cubicBezTo>
                  <a:pt x="257" y="121"/>
                  <a:pt x="258" y="121"/>
                  <a:pt x="259" y="122"/>
                </a:cubicBezTo>
                <a:cubicBezTo>
                  <a:pt x="260" y="122"/>
                  <a:pt x="261" y="122"/>
                  <a:pt x="262" y="122"/>
                </a:cubicBezTo>
                <a:cubicBezTo>
                  <a:pt x="264" y="122"/>
                  <a:pt x="265" y="122"/>
                  <a:pt x="266" y="121"/>
                </a:cubicBezTo>
                <a:cubicBezTo>
                  <a:pt x="268" y="121"/>
                  <a:pt x="269" y="121"/>
                  <a:pt x="270" y="121"/>
                </a:cubicBezTo>
                <a:cubicBezTo>
                  <a:pt x="271" y="124"/>
                  <a:pt x="271" y="128"/>
                  <a:pt x="271" y="132"/>
                </a:cubicBezTo>
                <a:cubicBezTo>
                  <a:pt x="271" y="132"/>
                  <a:pt x="271" y="133"/>
                  <a:pt x="271" y="133"/>
                </a:cubicBezTo>
                <a:cubicBezTo>
                  <a:pt x="271" y="134"/>
                  <a:pt x="271" y="134"/>
                  <a:pt x="271" y="134"/>
                </a:cubicBezTo>
                <a:cubicBezTo>
                  <a:pt x="269" y="135"/>
                  <a:pt x="267" y="136"/>
                  <a:pt x="265" y="136"/>
                </a:cubicBezTo>
                <a:cubicBezTo>
                  <a:pt x="262" y="136"/>
                  <a:pt x="259" y="136"/>
                  <a:pt x="257" y="136"/>
                </a:cubicBezTo>
                <a:cubicBezTo>
                  <a:pt x="254" y="136"/>
                  <a:pt x="251" y="136"/>
                  <a:pt x="248" y="135"/>
                </a:cubicBezTo>
                <a:cubicBezTo>
                  <a:pt x="245" y="135"/>
                  <a:pt x="243" y="134"/>
                  <a:pt x="241" y="132"/>
                </a:cubicBezTo>
                <a:cubicBezTo>
                  <a:pt x="239" y="131"/>
                  <a:pt x="238" y="128"/>
                  <a:pt x="237" y="126"/>
                </a:cubicBezTo>
                <a:cubicBezTo>
                  <a:pt x="236" y="123"/>
                  <a:pt x="235" y="120"/>
                  <a:pt x="235" y="116"/>
                </a:cubicBezTo>
                <a:cubicBezTo>
                  <a:pt x="235" y="114"/>
                  <a:pt x="236" y="111"/>
                  <a:pt x="236" y="109"/>
                </a:cubicBezTo>
                <a:cubicBezTo>
                  <a:pt x="237" y="106"/>
                  <a:pt x="237" y="104"/>
                  <a:pt x="238" y="101"/>
                </a:cubicBezTo>
                <a:lnTo>
                  <a:pt x="249" y="39"/>
                </a:lnTo>
                <a:close/>
                <a:moveTo>
                  <a:pt x="348" y="119"/>
                </a:moveTo>
                <a:cubicBezTo>
                  <a:pt x="349" y="120"/>
                  <a:pt x="349" y="122"/>
                  <a:pt x="350" y="125"/>
                </a:cubicBezTo>
                <a:cubicBezTo>
                  <a:pt x="351" y="127"/>
                  <a:pt x="351" y="130"/>
                  <a:pt x="351" y="133"/>
                </a:cubicBezTo>
                <a:cubicBezTo>
                  <a:pt x="347" y="134"/>
                  <a:pt x="343" y="135"/>
                  <a:pt x="339" y="136"/>
                </a:cubicBezTo>
                <a:cubicBezTo>
                  <a:pt x="334" y="137"/>
                  <a:pt x="330" y="137"/>
                  <a:pt x="326" y="137"/>
                </a:cubicBezTo>
                <a:cubicBezTo>
                  <a:pt x="312" y="137"/>
                  <a:pt x="303" y="134"/>
                  <a:pt x="296" y="127"/>
                </a:cubicBezTo>
                <a:cubicBezTo>
                  <a:pt x="290" y="121"/>
                  <a:pt x="287" y="112"/>
                  <a:pt x="287" y="100"/>
                </a:cubicBezTo>
                <a:cubicBezTo>
                  <a:pt x="287" y="92"/>
                  <a:pt x="288" y="85"/>
                  <a:pt x="290" y="78"/>
                </a:cubicBezTo>
                <a:cubicBezTo>
                  <a:pt x="293" y="71"/>
                  <a:pt x="296" y="64"/>
                  <a:pt x="301" y="58"/>
                </a:cubicBezTo>
                <a:cubicBezTo>
                  <a:pt x="306" y="52"/>
                  <a:pt x="311" y="48"/>
                  <a:pt x="318" y="44"/>
                </a:cubicBezTo>
                <a:cubicBezTo>
                  <a:pt x="325" y="41"/>
                  <a:pt x="333" y="39"/>
                  <a:pt x="341" y="39"/>
                </a:cubicBezTo>
                <a:cubicBezTo>
                  <a:pt x="345" y="39"/>
                  <a:pt x="349" y="39"/>
                  <a:pt x="353" y="40"/>
                </a:cubicBezTo>
                <a:cubicBezTo>
                  <a:pt x="357" y="41"/>
                  <a:pt x="360" y="42"/>
                  <a:pt x="363" y="43"/>
                </a:cubicBezTo>
                <a:cubicBezTo>
                  <a:pt x="362" y="45"/>
                  <a:pt x="362" y="47"/>
                  <a:pt x="361" y="50"/>
                </a:cubicBezTo>
                <a:cubicBezTo>
                  <a:pt x="360" y="53"/>
                  <a:pt x="359" y="55"/>
                  <a:pt x="358" y="57"/>
                </a:cubicBezTo>
                <a:cubicBezTo>
                  <a:pt x="355" y="56"/>
                  <a:pt x="353" y="56"/>
                  <a:pt x="350" y="55"/>
                </a:cubicBezTo>
                <a:cubicBezTo>
                  <a:pt x="347" y="54"/>
                  <a:pt x="344" y="54"/>
                  <a:pt x="341" y="54"/>
                </a:cubicBezTo>
                <a:cubicBezTo>
                  <a:pt x="335" y="54"/>
                  <a:pt x="330" y="55"/>
                  <a:pt x="325" y="58"/>
                </a:cubicBezTo>
                <a:cubicBezTo>
                  <a:pt x="321" y="60"/>
                  <a:pt x="317" y="64"/>
                  <a:pt x="314" y="68"/>
                </a:cubicBezTo>
                <a:cubicBezTo>
                  <a:pt x="311" y="72"/>
                  <a:pt x="309" y="77"/>
                  <a:pt x="308" y="82"/>
                </a:cubicBezTo>
                <a:cubicBezTo>
                  <a:pt x="306" y="88"/>
                  <a:pt x="306" y="93"/>
                  <a:pt x="306" y="98"/>
                </a:cubicBezTo>
                <a:cubicBezTo>
                  <a:pt x="306" y="106"/>
                  <a:pt x="308" y="112"/>
                  <a:pt x="312" y="116"/>
                </a:cubicBezTo>
                <a:cubicBezTo>
                  <a:pt x="316" y="120"/>
                  <a:pt x="321" y="122"/>
                  <a:pt x="329" y="122"/>
                </a:cubicBezTo>
                <a:cubicBezTo>
                  <a:pt x="332" y="122"/>
                  <a:pt x="335" y="122"/>
                  <a:pt x="338" y="121"/>
                </a:cubicBezTo>
                <a:cubicBezTo>
                  <a:pt x="341" y="121"/>
                  <a:pt x="344" y="120"/>
                  <a:pt x="348" y="119"/>
                </a:cubicBezTo>
                <a:close/>
                <a:moveTo>
                  <a:pt x="402" y="137"/>
                </a:moveTo>
                <a:cubicBezTo>
                  <a:pt x="391" y="137"/>
                  <a:pt x="382" y="134"/>
                  <a:pt x="377" y="128"/>
                </a:cubicBezTo>
                <a:cubicBezTo>
                  <a:pt x="371" y="122"/>
                  <a:pt x="368" y="113"/>
                  <a:pt x="368" y="101"/>
                </a:cubicBezTo>
                <a:cubicBezTo>
                  <a:pt x="368" y="94"/>
                  <a:pt x="369" y="87"/>
                  <a:pt x="371" y="80"/>
                </a:cubicBezTo>
                <a:cubicBezTo>
                  <a:pt x="373" y="73"/>
                  <a:pt x="377" y="66"/>
                  <a:pt x="381" y="60"/>
                </a:cubicBezTo>
                <a:cubicBezTo>
                  <a:pt x="385" y="54"/>
                  <a:pt x="391" y="49"/>
                  <a:pt x="397" y="45"/>
                </a:cubicBezTo>
                <a:cubicBezTo>
                  <a:pt x="404" y="41"/>
                  <a:pt x="411" y="39"/>
                  <a:pt x="420" y="39"/>
                </a:cubicBezTo>
                <a:cubicBezTo>
                  <a:pt x="432" y="39"/>
                  <a:pt x="440" y="42"/>
                  <a:pt x="446" y="48"/>
                </a:cubicBezTo>
                <a:cubicBezTo>
                  <a:pt x="452" y="55"/>
                  <a:pt x="455" y="64"/>
                  <a:pt x="455" y="75"/>
                </a:cubicBezTo>
                <a:cubicBezTo>
                  <a:pt x="455" y="82"/>
                  <a:pt x="454" y="89"/>
                  <a:pt x="452" y="96"/>
                </a:cubicBezTo>
                <a:cubicBezTo>
                  <a:pt x="450" y="104"/>
                  <a:pt x="446" y="110"/>
                  <a:pt x="442" y="116"/>
                </a:cubicBezTo>
                <a:cubicBezTo>
                  <a:pt x="438" y="123"/>
                  <a:pt x="432" y="127"/>
                  <a:pt x="426" y="131"/>
                </a:cubicBezTo>
                <a:cubicBezTo>
                  <a:pt x="419" y="135"/>
                  <a:pt x="411" y="137"/>
                  <a:pt x="402" y="137"/>
                </a:cubicBezTo>
                <a:close/>
                <a:moveTo>
                  <a:pt x="404" y="123"/>
                </a:moveTo>
                <a:cubicBezTo>
                  <a:pt x="410" y="123"/>
                  <a:pt x="415" y="121"/>
                  <a:pt x="419" y="118"/>
                </a:cubicBezTo>
                <a:cubicBezTo>
                  <a:pt x="423" y="115"/>
                  <a:pt x="426" y="111"/>
                  <a:pt x="429" y="106"/>
                </a:cubicBezTo>
                <a:cubicBezTo>
                  <a:pt x="431" y="102"/>
                  <a:pt x="433" y="96"/>
                  <a:pt x="435" y="91"/>
                </a:cubicBezTo>
                <a:cubicBezTo>
                  <a:pt x="436" y="85"/>
                  <a:pt x="436" y="80"/>
                  <a:pt x="436" y="75"/>
                </a:cubicBezTo>
                <a:cubicBezTo>
                  <a:pt x="436" y="68"/>
                  <a:pt x="435" y="63"/>
                  <a:pt x="432" y="59"/>
                </a:cubicBezTo>
                <a:cubicBezTo>
                  <a:pt x="429" y="56"/>
                  <a:pt x="424" y="54"/>
                  <a:pt x="418" y="54"/>
                </a:cubicBezTo>
                <a:cubicBezTo>
                  <a:pt x="413" y="54"/>
                  <a:pt x="408" y="55"/>
                  <a:pt x="404" y="58"/>
                </a:cubicBezTo>
                <a:cubicBezTo>
                  <a:pt x="400" y="62"/>
                  <a:pt x="397" y="66"/>
                  <a:pt x="394" y="70"/>
                </a:cubicBezTo>
                <a:cubicBezTo>
                  <a:pt x="391" y="75"/>
                  <a:pt x="390" y="80"/>
                  <a:pt x="388" y="86"/>
                </a:cubicBezTo>
                <a:cubicBezTo>
                  <a:pt x="387" y="91"/>
                  <a:pt x="387" y="97"/>
                  <a:pt x="387" y="101"/>
                </a:cubicBezTo>
                <a:cubicBezTo>
                  <a:pt x="387" y="108"/>
                  <a:pt x="388" y="114"/>
                  <a:pt x="391" y="117"/>
                </a:cubicBezTo>
                <a:cubicBezTo>
                  <a:pt x="394" y="121"/>
                  <a:pt x="398" y="123"/>
                  <a:pt x="404" y="123"/>
                </a:cubicBezTo>
                <a:close/>
                <a:moveTo>
                  <a:pt x="476" y="81"/>
                </a:moveTo>
                <a:cubicBezTo>
                  <a:pt x="478" y="73"/>
                  <a:pt x="479" y="67"/>
                  <a:pt x="480" y="62"/>
                </a:cubicBezTo>
                <a:cubicBezTo>
                  <a:pt x="480" y="57"/>
                  <a:pt x="481" y="52"/>
                  <a:pt x="481" y="48"/>
                </a:cubicBezTo>
                <a:cubicBezTo>
                  <a:pt x="481" y="46"/>
                  <a:pt x="481" y="45"/>
                  <a:pt x="481" y="44"/>
                </a:cubicBezTo>
                <a:cubicBezTo>
                  <a:pt x="481" y="43"/>
                  <a:pt x="481" y="42"/>
                  <a:pt x="480" y="41"/>
                </a:cubicBezTo>
                <a:cubicBezTo>
                  <a:pt x="482" y="41"/>
                  <a:pt x="483" y="40"/>
                  <a:pt x="485" y="40"/>
                </a:cubicBezTo>
                <a:cubicBezTo>
                  <a:pt x="486" y="40"/>
                  <a:pt x="488" y="40"/>
                  <a:pt x="489" y="40"/>
                </a:cubicBezTo>
                <a:cubicBezTo>
                  <a:pt x="490" y="40"/>
                  <a:pt x="492" y="40"/>
                  <a:pt x="493" y="40"/>
                </a:cubicBezTo>
                <a:cubicBezTo>
                  <a:pt x="495" y="40"/>
                  <a:pt x="496" y="41"/>
                  <a:pt x="497" y="41"/>
                </a:cubicBezTo>
                <a:cubicBezTo>
                  <a:pt x="498" y="42"/>
                  <a:pt x="498" y="43"/>
                  <a:pt x="498" y="44"/>
                </a:cubicBezTo>
                <a:cubicBezTo>
                  <a:pt x="498" y="45"/>
                  <a:pt x="498" y="47"/>
                  <a:pt x="498" y="49"/>
                </a:cubicBezTo>
                <a:cubicBezTo>
                  <a:pt x="498" y="50"/>
                  <a:pt x="498" y="52"/>
                  <a:pt x="498" y="53"/>
                </a:cubicBezTo>
                <a:cubicBezTo>
                  <a:pt x="498" y="55"/>
                  <a:pt x="498" y="56"/>
                  <a:pt x="497" y="57"/>
                </a:cubicBezTo>
                <a:cubicBezTo>
                  <a:pt x="501" y="52"/>
                  <a:pt x="505" y="48"/>
                  <a:pt x="510" y="44"/>
                </a:cubicBezTo>
                <a:cubicBezTo>
                  <a:pt x="516" y="41"/>
                  <a:pt x="522" y="39"/>
                  <a:pt x="529" y="39"/>
                </a:cubicBezTo>
                <a:cubicBezTo>
                  <a:pt x="536" y="39"/>
                  <a:pt x="541" y="41"/>
                  <a:pt x="544" y="44"/>
                </a:cubicBezTo>
                <a:cubicBezTo>
                  <a:pt x="548" y="47"/>
                  <a:pt x="550" y="52"/>
                  <a:pt x="550" y="58"/>
                </a:cubicBezTo>
                <a:cubicBezTo>
                  <a:pt x="554" y="52"/>
                  <a:pt x="558" y="48"/>
                  <a:pt x="564" y="44"/>
                </a:cubicBezTo>
                <a:cubicBezTo>
                  <a:pt x="570" y="41"/>
                  <a:pt x="576" y="39"/>
                  <a:pt x="583" y="39"/>
                </a:cubicBezTo>
                <a:cubicBezTo>
                  <a:pt x="597" y="39"/>
                  <a:pt x="604" y="47"/>
                  <a:pt x="604" y="63"/>
                </a:cubicBezTo>
                <a:cubicBezTo>
                  <a:pt x="604" y="65"/>
                  <a:pt x="604" y="67"/>
                  <a:pt x="604" y="69"/>
                </a:cubicBezTo>
                <a:cubicBezTo>
                  <a:pt x="604" y="71"/>
                  <a:pt x="603" y="73"/>
                  <a:pt x="603" y="76"/>
                </a:cubicBezTo>
                <a:cubicBezTo>
                  <a:pt x="592" y="135"/>
                  <a:pt x="592" y="135"/>
                  <a:pt x="592" y="135"/>
                </a:cubicBezTo>
                <a:cubicBezTo>
                  <a:pt x="591" y="135"/>
                  <a:pt x="590" y="135"/>
                  <a:pt x="588" y="136"/>
                </a:cubicBezTo>
                <a:cubicBezTo>
                  <a:pt x="586" y="136"/>
                  <a:pt x="585" y="136"/>
                  <a:pt x="583" y="136"/>
                </a:cubicBezTo>
                <a:cubicBezTo>
                  <a:pt x="582" y="136"/>
                  <a:pt x="580" y="136"/>
                  <a:pt x="579" y="136"/>
                </a:cubicBezTo>
                <a:cubicBezTo>
                  <a:pt x="577" y="135"/>
                  <a:pt x="576" y="135"/>
                  <a:pt x="575" y="135"/>
                </a:cubicBezTo>
                <a:cubicBezTo>
                  <a:pt x="584" y="79"/>
                  <a:pt x="584" y="79"/>
                  <a:pt x="584" y="79"/>
                </a:cubicBezTo>
                <a:cubicBezTo>
                  <a:pt x="585" y="77"/>
                  <a:pt x="585" y="75"/>
                  <a:pt x="585" y="73"/>
                </a:cubicBezTo>
                <a:cubicBezTo>
                  <a:pt x="585" y="71"/>
                  <a:pt x="586" y="69"/>
                  <a:pt x="586" y="68"/>
                </a:cubicBezTo>
                <a:cubicBezTo>
                  <a:pt x="586" y="63"/>
                  <a:pt x="585" y="60"/>
                  <a:pt x="583" y="58"/>
                </a:cubicBezTo>
                <a:cubicBezTo>
                  <a:pt x="581" y="56"/>
                  <a:pt x="578" y="55"/>
                  <a:pt x="574" y="55"/>
                </a:cubicBezTo>
                <a:cubicBezTo>
                  <a:pt x="571" y="55"/>
                  <a:pt x="569" y="55"/>
                  <a:pt x="566" y="56"/>
                </a:cubicBezTo>
                <a:cubicBezTo>
                  <a:pt x="563" y="58"/>
                  <a:pt x="561" y="60"/>
                  <a:pt x="558" y="63"/>
                </a:cubicBezTo>
                <a:cubicBezTo>
                  <a:pt x="556" y="66"/>
                  <a:pt x="553" y="69"/>
                  <a:pt x="551" y="74"/>
                </a:cubicBezTo>
                <a:cubicBezTo>
                  <a:pt x="549" y="79"/>
                  <a:pt x="548" y="85"/>
                  <a:pt x="546" y="92"/>
                </a:cubicBezTo>
                <a:cubicBezTo>
                  <a:pt x="539" y="135"/>
                  <a:pt x="539" y="135"/>
                  <a:pt x="539" y="135"/>
                </a:cubicBezTo>
                <a:cubicBezTo>
                  <a:pt x="537" y="135"/>
                  <a:pt x="536" y="135"/>
                  <a:pt x="534" y="136"/>
                </a:cubicBezTo>
                <a:cubicBezTo>
                  <a:pt x="532" y="136"/>
                  <a:pt x="531" y="136"/>
                  <a:pt x="529" y="136"/>
                </a:cubicBezTo>
                <a:cubicBezTo>
                  <a:pt x="528" y="136"/>
                  <a:pt x="527" y="136"/>
                  <a:pt x="525" y="136"/>
                </a:cubicBezTo>
                <a:cubicBezTo>
                  <a:pt x="523" y="135"/>
                  <a:pt x="522" y="135"/>
                  <a:pt x="521" y="135"/>
                </a:cubicBezTo>
                <a:cubicBezTo>
                  <a:pt x="531" y="79"/>
                  <a:pt x="531" y="79"/>
                  <a:pt x="531" y="79"/>
                </a:cubicBezTo>
                <a:cubicBezTo>
                  <a:pt x="531" y="77"/>
                  <a:pt x="531" y="75"/>
                  <a:pt x="531" y="73"/>
                </a:cubicBezTo>
                <a:cubicBezTo>
                  <a:pt x="532" y="71"/>
                  <a:pt x="532" y="69"/>
                  <a:pt x="532" y="68"/>
                </a:cubicBezTo>
                <a:cubicBezTo>
                  <a:pt x="532" y="63"/>
                  <a:pt x="531" y="60"/>
                  <a:pt x="529" y="58"/>
                </a:cubicBezTo>
                <a:cubicBezTo>
                  <a:pt x="527" y="56"/>
                  <a:pt x="524" y="55"/>
                  <a:pt x="520" y="55"/>
                </a:cubicBezTo>
                <a:cubicBezTo>
                  <a:pt x="518" y="55"/>
                  <a:pt x="515" y="55"/>
                  <a:pt x="512" y="56"/>
                </a:cubicBezTo>
                <a:cubicBezTo>
                  <a:pt x="509" y="58"/>
                  <a:pt x="507" y="60"/>
                  <a:pt x="504" y="63"/>
                </a:cubicBezTo>
                <a:cubicBezTo>
                  <a:pt x="502" y="66"/>
                  <a:pt x="499" y="70"/>
                  <a:pt x="497" y="75"/>
                </a:cubicBezTo>
                <a:cubicBezTo>
                  <a:pt x="495" y="80"/>
                  <a:pt x="493" y="87"/>
                  <a:pt x="492" y="94"/>
                </a:cubicBezTo>
                <a:cubicBezTo>
                  <a:pt x="485" y="135"/>
                  <a:pt x="485" y="135"/>
                  <a:pt x="485" y="135"/>
                </a:cubicBezTo>
                <a:cubicBezTo>
                  <a:pt x="483" y="135"/>
                  <a:pt x="482" y="135"/>
                  <a:pt x="480" y="136"/>
                </a:cubicBezTo>
                <a:cubicBezTo>
                  <a:pt x="478" y="136"/>
                  <a:pt x="477" y="136"/>
                  <a:pt x="475" y="136"/>
                </a:cubicBezTo>
                <a:cubicBezTo>
                  <a:pt x="474" y="136"/>
                  <a:pt x="473" y="136"/>
                  <a:pt x="471" y="136"/>
                </a:cubicBezTo>
                <a:cubicBezTo>
                  <a:pt x="469" y="135"/>
                  <a:pt x="468" y="135"/>
                  <a:pt x="467" y="135"/>
                </a:cubicBezTo>
                <a:lnTo>
                  <a:pt x="476" y="81"/>
                </a:lnTo>
                <a:close/>
                <a:moveTo>
                  <a:pt x="638" y="98"/>
                </a:moveTo>
                <a:cubicBezTo>
                  <a:pt x="639" y="106"/>
                  <a:pt x="641" y="112"/>
                  <a:pt x="644" y="116"/>
                </a:cubicBezTo>
                <a:cubicBezTo>
                  <a:pt x="648" y="120"/>
                  <a:pt x="654" y="122"/>
                  <a:pt x="662" y="122"/>
                </a:cubicBezTo>
                <a:cubicBezTo>
                  <a:pt x="667" y="122"/>
                  <a:pt x="672" y="122"/>
                  <a:pt x="676" y="121"/>
                </a:cubicBezTo>
                <a:cubicBezTo>
                  <a:pt x="680" y="120"/>
                  <a:pt x="684" y="118"/>
                  <a:pt x="688" y="117"/>
                </a:cubicBezTo>
                <a:cubicBezTo>
                  <a:pt x="689" y="119"/>
                  <a:pt x="690" y="121"/>
                  <a:pt x="690" y="124"/>
                </a:cubicBezTo>
                <a:cubicBezTo>
                  <a:pt x="691" y="126"/>
                  <a:pt x="691" y="129"/>
                  <a:pt x="691" y="131"/>
                </a:cubicBezTo>
                <a:cubicBezTo>
                  <a:pt x="689" y="132"/>
                  <a:pt x="687" y="133"/>
                  <a:pt x="684" y="134"/>
                </a:cubicBezTo>
                <a:cubicBezTo>
                  <a:pt x="682" y="134"/>
                  <a:pt x="679" y="135"/>
                  <a:pt x="676" y="135"/>
                </a:cubicBezTo>
                <a:cubicBezTo>
                  <a:pt x="673" y="136"/>
                  <a:pt x="670" y="136"/>
                  <a:pt x="667" y="137"/>
                </a:cubicBezTo>
                <a:cubicBezTo>
                  <a:pt x="664" y="137"/>
                  <a:pt x="662" y="137"/>
                  <a:pt x="659" y="137"/>
                </a:cubicBezTo>
                <a:cubicBezTo>
                  <a:pt x="652" y="137"/>
                  <a:pt x="646" y="136"/>
                  <a:pt x="641" y="134"/>
                </a:cubicBezTo>
                <a:cubicBezTo>
                  <a:pt x="636" y="132"/>
                  <a:pt x="632" y="130"/>
                  <a:pt x="629" y="127"/>
                </a:cubicBezTo>
                <a:cubicBezTo>
                  <a:pt x="626" y="123"/>
                  <a:pt x="624" y="119"/>
                  <a:pt x="622" y="115"/>
                </a:cubicBezTo>
                <a:cubicBezTo>
                  <a:pt x="621" y="110"/>
                  <a:pt x="620" y="105"/>
                  <a:pt x="620" y="100"/>
                </a:cubicBezTo>
                <a:cubicBezTo>
                  <a:pt x="620" y="92"/>
                  <a:pt x="621" y="85"/>
                  <a:pt x="624" y="78"/>
                </a:cubicBezTo>
                <a:cubicBezTo>
                  <a:pt x="626" y="70"/>
                  <a:pt x="630" y="64"/>
                  <a:pt x="635" y="58"/>
                </a:cubicBezTo>
                <a:cubicBezTo>
                  <a:pt x="639" y="52"/>
                  <a:pt x="645" y="48"/>
                  <a:pt x="652" y="44"/>
                </a:cubicBezTo>
                <a:cubicBezTo>
                  <a:pt x="658" y="41"/>
                  <a:pt x="665" y="39"/>
                  <a:pt x="673" y="39"/>
                </a:cubicBezTo>
                <a:cubicBezTo>
                  <a:pt x="681" y="39"/>
                  <a:pt x="688" y="41"/>
                  <a:pt x="693" y="45"/>
                </a:cubicBezTo>
                <a:cubicBezTo>
                  <a:pt x="697" y="49"/>
                  <a:pt x="700" y="54"/>
                  <a:pt x="700" y="61"/>
                </a:cubicBezTo>
                <a:cubicBezTo>
                  <a:pt x="700" y="66"/>
                  <a:pt x="698" y="71"/>
                  <a:pt x="696" y="75"/>
                </a:cubicBezTo>
                <a:cubicBezTo>
                  <a:pt x="693" y="79"/>
                  <a:pt x="689" y="82"/>
                  <a:pt x="685" y="85"/>
                </a:cubicBezTo>
                <a:cubicBezTo>
                  <a:pt x="680" y="88"/>
                  <a:pt x="675" y="90"/>
                  <a:pt x="668" y="92"/>
                </a:cubicBezTo>
                <a:cubicBezTo>
                  <a:pt x="662" y="94"/>
                  <a:pt x="655" y="95"/>
                  <a:pt x="648" y="96"/>
                </a:cubicBezTo>
                <a:lnTo>
                  <a:pt x="638" y="98"/>
                </a:lnTo>
                <a:close/>
                <a:moveTo>
                  <a:pt x="650" y="82"/>
                </a:moveTo>
                <a:cubicBezTo>
                  <a:pt x="656" y="81"/>
                  <a:pt x="661" y="80"/>
                  <a:pt x="665" y="79"/>
                </a:cubicBezTo>
                <a:cubicBezTo>
                  <a:pt x="669" y="77"/>
                  <a:pt x="673" y="76"/>
                  <a:pt x="675" y="74"/>
                </a:cubicBezTo>
                <a:cubicBezTo>
                  <a:pt x="678" y="72"/>
                  <a:pt x="679" y="71"/>
                  <a:pt x="680" y="69"/>
                </a:cubicBezTo>
                <a:cubicBezTo>
                  <a:pt x="681" y="67"/>
                  <a:pt x="682" y="65"/>
                  <a:pt x="682" y="63"/>
                </a:cubicBezTo>
                <a:cubicBezTo>
                  <a:pt x="682" y="60"/>
                  <a:pt x="681" y="58"/>
                  <a:pt x="679" y="56"/>
                </a:cubicBezTo>
                <a:cubicBezTo>
                  <a:pt x="677" y="54"/>
                  <a:pt x="674" y="53"/>
                  <a:pt x="670" y="53"/>
                </a:cubicBezTo>
                <a:cubicBezTo>
                  <a:pt x="666" y="53"/>
                  <a:pt x="663" y="54"/>
                  <a:pt x="660" y="56"/>
                </a:cubicBezTo>
                <a:cubicBezTo>
                  <a:pt x="656" y="58"/>
                  <a:pt x="653" y="60"/>
                  <a:pt x="651" y="63"/>
                </a:cubicBezTo>
                <a:cubicBezTo>
                  <a:pt x="648" y="66"/>
                  <a:pt x="646" y="69"/>
                  <a:pt x="644" y="73"/>
                </a:cubicBezTo>
                <a:cubicBezTo>
                  <a:pt x="642" y="76"/>
                  <a:pt x="641" y="80"/>
                  <a:pt x="640" y="84"/>
                </a:cubicBezTo>
                <a:lnTo>
                  <a:pt x="650" y="82"/>
                </a:lnTo>
                <a:close/>
                <a:moveTo>
                  <a:pt x="770" y="56"/>
                </a:moveTo>
                <a:cubicBezTo>
                  <a:pt x="755" y="56"/>
                  <a:pt x="755" y="56"/>
                  <a:pt x="755" y="56"/>
                </a:cubicBezTo>
                <a:cubicBezTo>
                  <a:pt x="755" y="53"/>
                  <a:pt x="755" y="51"/>
                  <a:pt x="755" y="49"/>
                </a:cubicBezTo>
                <a:cubicBezTo>
                  <a:pt x="756" y="46"/>
                  <a:pt x="756" y="44"/>
                  <a:pt x="757" y="41"/>
                </a:cubicBezTo>
                <a:cubicBezTo>
                  <a:pt x="772" y="41"/>
                  <a:pt x="772" y="41"/>
                  <a:pt x="772" y="41"/>
                </a:cubicBezTo>
                <a:cubicBezTo>
                  <a:pt x="773" y="38"/>
                  <a:pt x="773" y="35"/>
                  <a:pt x="774" y="31"/>
                </a:cubicBezTo>
                <a:cubicBezTo>
                  <a:pt x="774" y="28"/>
                  <a:pt x="774" y="25"/>
                  <a:pt x="774" y="21"/>
                </a:cubicBezTo>
                <a:cubicBezTo>
                  <a:pt x="774" y="18"/>
                  <a:pt x="774" y="18"/>
                  <a:pt x="774" y="18"/>
                </a:cubicBezTo>
                <a:cubicBezTo>
                  <a:pt x="777" y="17"/>
                  <a:pt x="780" y="16"/>
                  <a:pt x="783" y="15"/>
                </a:cubicBezTo>
                <a:cubicBezTo>
                  <a:pt x="787" y="15"/>
                  <a:pt x="789" y="15"/>
                  <a:pt x="792" y="15"/>
                </a:cubicBezTo>
                <a:cubicBezTo>
                  <a:pt x="792" y="16"/>
                  <a:pt x="792" y="17"/>
                  <a:pt x="792" y="18"/>
                </a:cubicBezTo>
                <a:cubicBezTo>
                  <a:pt x="792" y="19"/>
                  <a:pt x="792" y="20"/>
                  <a:pt x="792" y="21"/>
                </a:cubicBezTo>
                <a:cubicBezTo>
                  <a:pt x="792" y="25"/>
                  <a:pt x="792" y="30"/>
                  <a:pt x="791" y="35"/>
                </a:cubicBezTo>
                <a:cubicBezTo>
                  <a:pt x="790" y="41"/>
                  <a:pt x="790" y="41"/>
                  <a:pt x="790" y="41"/>
                </a:cubicBezTo>
                <a:cubicBezTo>
                  <a:pt x="813" y="41"/>
                  <a:pt x="813" y="41"/>
                  <a:pt x="813" y="41"/>
                </a:cubicBezTo>
                <a:cubicBezTo>
                  <a:pt x="813" y="44"/>
                  <a:pt x="813" y="46"/>
                  <a:pt x="813" y="49"/>
                </a:cubicBezTo>
                <a:cubicBezTo>
                  <a:pt x="812" y="51"/>
                  <a:pt x="812" y="53"/>
                  <a:pt x="811" y="56"/>
                </a:cubicBezTo>
                <a:cubicBezTo>
                  <a:pt x="787" y="56"/>
                  <a:pt x="787" y="56"/>
                  <a:pt x="787" y="56"/>
                </a:cubicBezTo>
                <a:cubicBezTo>
                  <a:pt x="780" y="95"/>
                  <a:pt x="780" y="95"/>
                  <a:pt x="780" y="95"/>
                </a:cubicBezTo>
                <a:cubicBezTo>
                  <a:pt x="780" y="98"/>
                  <a:pt x="779" y="101"/>
                  <a:pt x="779" y="104"/>
                </a:cubicBezTo>
                <a:cubicBezTo>
                  <a:pt x="778" y="107"/>
                  <a:pt x="778" y="110"/>
                  <a:pt x="778" y="112"/>
                </a:cubicBezTo>
                <a:cubicBezTo>
                  <a:pt x="778" y="116"/>
                  <a:pt x="779" y="118"/>
                  <a:pt x="781" y="120"/>
                </a:cubicBezTo>
                <a:cubicBezTo>
                  <a:pt x="783" y="121"/>
                  <a:pt x="785" y="122"/>
                  <a:pt x="788" y="122"/>
                </a:cubicBezTo>
                <a:cubicBezTo>
                  <a:pt x="790" y="122"/>
                  <a:pt x="792" y="122"/>
                  <a:pt x="794" y="121"/>
                </a:cubicBezTo>
                <a:cubicBezTo>
                  <a:pt x="796" y="121"/>
                  <a:pt x="797" y="121"/>
                  <a:pt x="799" y="120"/>
                </a:cubicBezTo>
                <a:cubicBezTo>
                  <a:pt x="800" y="121"/>
                  <a:pt x="800" y="123"/>
                  <a:pt x="800" y="124"/>
                </a:cubicBezTo>
                <a:cubicBezTo>
                  <a:pt x="800" y="126"/>
                  <a:pt x="800" y="127"/>
                  <a:pt x="800" y="129"/>
                </a:cubicBezTo>
                <a:cubicBezTo>
                  <a:pt x="800" y="130"/>
                  <a:pt x="800" y="131"/>
                  <a:pt x="800" y="132"/>
                </a:cubicBezTo>
                <a:cubicBezTo>
                  <a:pt x="800" y="133"/>
                  <a:pt x="800" y="134"/>
                  <a:pt x="800" y="134"/>
                </a:cubicBezTo>
                <a:cubicBezTo>
                  <a:pt x="799" y="135"/>
                  <a:pt x="797" y="135"/>
                  <a:pt x="794" y="136"/>
                </a:cubicBezTo>
                <a:cubicBezTo>
                  <a:pt x="792" y="136"/>
                  <a:pt x="789" y="137"/>
                  <a:pt x="786" y="137"/>
                </a:cubicBezTo>
                <a:cubicBezTo>
                  <a:pt x="782" y="137"/>
                  <a:pt x="778" y="136"/>
                  <a:pt x="775" y="136"/>
                </a:cubicBezTo>
                <a:cubicBezTo>
                  <a:pt x="772" y="135"/>
                  <a:pt x="769" y="134"/>
                  <a:pt x="767" y="133"/>
                </a:cubicBezTo>
                <a:cubicBezTo>
                  <a:pt x="764" y="131"/>
                  <a:pt x="763" y="129"/>
                  <a:pt x="761" y="126"/>
                </a:cubicBezTo>
                <a:cubicBezTo>
                  <a:pt x="760" y="124"/>
                  <a:pt x="759" y="120"/>
                  <a:pt x="759" y="116"/>
                </a:cubicBezTo>
                <a:cubicBezTo>
                  <a:pt x="759" y="114"/>
                  <a:pt x="760" y="111"/>
                  <a:pt x="760" y="109"/>
                </a:cubicBezTo>
                <a:cubicBezTo>
                  <a:pt x="761" y="106"/>
                  <a:pt x="761" y="103"/>
                  <a:pt x="761" y="100"/>
                </a:cubicBezTo>
                <a:lnTo>
                  <a:pt x="770" y="56"/>
                </a:lnTo>
                <a:close/>
                <a:moveTo>
                  <a:pt x="851" y="137"/>
                </a:moveTo>
                <a:cubicBezTo>
                  <a:pt x="840" y="137"/>
                  <a:pt x="831" y="134"/>
                  <a:pt x="826" y="128"/>
                </a:cubicBezTo>
                <a:cubicBezTo>
                  <a:pt x="820" y="122"/>
                  <a:pt x="817" y="113"/>
                  <a:pt x="817" y="101"/>
                </a:cubicBezTo>
                <a:cubicBezTo>
                  <a:pt x="817" y="94"/>
                  <a:pt x="818" y="87"/>
                  <a:pt x="820" y="80"/>
                </a:cubicBezTo>
                <a:cubicBezTo>
                  <a:pt x="822" y="73"/>
                  <a:pt x="825" y="66"/>
                  <a:pt x="830" y="60"/>
                </a:cubicBezTo>
                <a:cubicBezTo>
                  <a:pt x="834" y="54"/>
                  <a:pt x="839" y="49"/>
                  <a:pt x="846" y="45"/>
                </a:cubicBezTo>
                <a:cubicBezTo>
                  <a:pt x="853" y="41"/>
                  <a:pt x="860" y="39"/>
                  <a:pt x="869" y="39"/>
                </a:cubicBezTo>
                <a:cubicBezTo>
                  <a:pt x="881" y="39"/>
                  <a:pt x="889" y="42"/>
                  <a:pt x="895" y="48"/>
                </a:cubicBezTo>
                <a:cubicBezTo>
                  <a:pt x="901" y="55"/>
                  <a:pt x="904" y="64"/>
                  <a:pt x="904" y="75"/>
                </a:cubicBezTo>
                <a:cubicBezTo>
                  <a:pt x="904" y="82"/>
                  <a:pt x="903" y="89"/>
                  <a:pt x="901" y="96"/>
                </a:cubicBezTo>
                <a:cubicBezTo>
                  <a:pt x="898" y="104"/>
                  <a:pt x="895" y="110"/>
                  <a:pt x="891" y="116"/>
                </a:cubicBezTo>
                <a:cubicBezTo>
                  <a:pt x="887" y="123"/>
                  <a:pt x="881" y="127"/>
                  <a:pt x="875" y="131"/>
                </a:cubicBezTo>
                <a:cubicBezTo>
                  <a:pt x="868" y="135"/>
                  <a:pt x="860" y="137"/>
                  <a:pt x="851" y="137"/>
                </a:cubicBezTo>
                <a:close/>
                <a:moveTo>
                  <a:pt x="853" y="123"/>
                </a:moveTo>
                <a:cubicBezTo>
                  <a:pt x="859" y="123"/>
                  <a:pt x="864" y="121"/>
                  <a:pt x="868" y="118"/>
                </a:cubicBezTo>
                <a:cubicBezTo>
                  <a:pt x="872" y="115"/>
                  <a:pt x="875" y="111"/>
                  <a:pt x="878" y="106"/>
                </a:cubicBezTo>
                <a:cubicBezTo>
                  <a:pt x="880" y="102"/>
                  <a:pt x="882" y="96"/>
                  <a:pt x="883" y="91"/>
                </a:cubicBezTo>
                <a:cubicBezTo>
                  <a:pt x="885" y="85"/>
                  <a:pt x="885" y="80"/>
                  <a:pt x="885" y="75"/>
                </a:cubicBezTo>
                <a:cubicBezTo>
                  <a:pt x="885" y="68"/>
                  <a:pt x="884" y="63"/>
                  <a:pt x="881" y="59"/>
                </a:cubicBezTo>
                <a:cubicBezTo>
                  <a:pt x="878" y="56"/>
                  <a:pt x="873" y="54"/>
                  <a:pt x="867" y="54"/>
                </a:cubicBezTo>
                <a:cubicBezTo>
                  <a:pt x="862" y="54"/>
                  <a:pt x="857" y="55"/>
                  <a:pt x="853" y="58"/>
                </a:cubicBezTo>
                <a:cubicBezTo>
                  <a:pt x="849" y="62"/>
                  <a:pt x="845" y="66"/>
                  <a:pt x="843" y="70"/>
                </a:cubicBezTo>
                <a:cubicBezTo>
                  <a:pt x="840" y="75"/>
                  <a:pt x="838" y="80"/>
                  <a:pt x="837" y="86"/>
                </a:cubicBezTo>
                <a:cubicBezTo>
                  <a:pt x="836" y="91"/>
                  <a:pt x="836" y="97"/>
                  <a:pt x="836" y="101"/>
                </a:cubicBezTo>
                <a:cubicBezTo>
                  <a:pt x="836" y="108"/>
                  <a:pt x="837" y="114"/>
                  <a:pt x="840" y="117"/>
                </a:cubicBezTo>
                <a:cubicBezTo>
                  <a:pt x="843" y="121"/>
                  <a:pt x="847" y="123"/>
                  <a:pt x="853" y="123"/>
                </a:cubicBezTo>
                <a:close/>
                <a:moveTo>
                  <a:pt x="955" y="81"/>
                </a:moveTo>
                <a:cubicBezTo>
                  <a:pt x="956" y="73"/>
                  <a:pt x="958" y="67"/>
                  <a:pt x="958" y="62"/>
                </a:cubicBezTo>
                <a:cubicBezTo>
                  <a:pt x="959" y="57"/>
                  <a:pt x="960" y="52"/>
                  <a:pt x="960" y="48"/>
                </a:cubicBezTo>
                <a:cubicBezTo>
                  <a:pt x="960" y="46"/>
                  <a:pt x="960" y="45"/>
                  <a:pt x="959" y="44"/>
                </a:cubicBezTo>
                <a:cubicBezTo>
                  <a:pt x="959" y="43"/>
                  <a:pt x="959" y="42"/>
                  <a:pt x="959" y="41"/>
                </a:cubicBezTo>
                <a:cubicBezTo>
                  <a:pt x="961" y="41"/>
                  <a:pt x="962" y="40"/>
                  <a:pt x="963" y="40"/>
                </a:cubicBezTo>
                <a:cubicBezTo>
                  <a:pt x="965" y="40"/>
                  <a:pt x="966" y="40"/>
                  <a:pt x="968" y="40"/>
                </a:cubicBezTo>
                <a:cubicBezTo>
                  <a:pt x="969" y="40"/>
                  <a:pt x="970" y="40"/>
                  <a:pt x="972" y="40"/>
                </a:cubicBezTo>
                <a:cubicBezTo>
                  <a:pt x="973" y="40"/>
                  <a:pt x="975" y="41"/>
                  <a:pt x="976" y="41"/>
                </a:cubicBezTo>
                <a:cubicBezTo>
                  <a:pt x="976" y="42"/>
                  <a:pt x="977" y="43"/>
                  <a:pt x="977" y="44"/>
                </a:cubicBezTo>
                <a:cubicBezTo>
                  <a:pt x="977" y="45"/>
                  <a:pt x="977" y="47"/>
                  <a:pt x="977" y="49"/>
                </a:cubicBezTo>
                <a:cubicBezTo>
                  <a:pt x="977" y="50"/>
                  <a:pt x="977" y="52"/>
                  <a:pt x="977" y="53"/>
                </a:cubicBezTo>
                <a:cubicBezTo>
                  <a:pt x="977" y="54"/>
                  <a:pt x="976" y="55"/>
                  <a:pt x="976" y="57"/>
                </a:cubicBezTo>
                <a:cubicBezTo>
                  <a:pt x="979" y="52"/>
                  <a:pt x="984" y="47"/>
                  <a:pt x="989" y="44"/>
                </a:cubicBezTo>
                <a:cubicBezTo>
                  <a:pt x="994" y="41"/>
                  <a:pt x="1001" y="39"/>
                  <a:pt x="1008" y="39"/>
                </a:cubicBezTo>
                <a:cubicBezTo>
                  <a:pt x="1017" y="39"/>
                  <a:pt x="1023" y="42"/>
                  <a:pt x="1028" y="48"/>
                </a:cubicBezTo>
                <a:cubicBezTo>
                  <a:pt x="1033" y="54"/>
                  <a:pt x="1035" y="62"/>
                  <a:pt x="1035" y="73"/>
                </a:cubicBezTo>
                <a:cubicBezTo>
                  <a:pt x="1035" y="81"/>
                  <a:pt x="1034" y="90"/>
                  <a:pt x="1031" y="97"/>
                </a:cubicBezTo>
                <a:cubicBezTo>
                  <a:pt x="1029" y="105"/>
                  <a:pt x="1025" y="112"/>
                  <a:pt x="1020" y="118"/>
                </a:cubicBezTo>
                <a:cubicBezTo>
                  <a:pt x="1014" y="124"/>
                  <a:pt x="1008" y="129"/>
                  <a:pt x="1000" y="132"/>
                </a:cubicBezTo>
                <a:cubicBezTo>
                  <a:pt x="992" y="135"/>
                  <a:pt x="983" y="137"/>
                  <a:pt x="973" y="137"/>
                </a:cubicBezTo>
                <a:cubicBezTo>
                  <a:pt x="971" y="137"/>
                  <a:pt x="969" y="137"/>
                  <a:pt x="968" y="137"/>
                </a:cubicBezTo>
                <a:cubicBezTo>
                  <a:pt x="966" y="137"/>
                  <a:pt x="965" y="137"/>
                  <a:pt x="963" y="137"/>
                </a:cubicBezTo>
                <a:cubicBezTo>
                  <a:pt x="956" y="178"/>
                  <a:pt x="956" y="178"/>
                  <a:pt x="956" y="178"/>
                </a:cubicBezTo>
                <a:cubicBezTo>
                  <a:pt x="955" y="179"/>
                  <a:pt x="953" y="179"/>
                  <a:pt x="951" y="179"/>
                </a:cubicBezTo>
                <a:cubicBezTo>
                  <a:pt x="950" y="179"/>
                  <a:pt x="948" y="179"/>
                  <a:pt x="947" y="179"/>
                </a:cubicBezTo>
                <a:cubicBezTo>
                  <a:pt x="946" y="179"/>
                  <a:pt x="944" y="179"/>
                  <a:pt x="942" y="179"/>
                </a:cubicBezTo>
                <a:cubicBezTo>
                  <a:pt x="941" y="179"/>
                  <a:pt x="939" y="179"/>
                  <a:pt x="938" y="178"/>
                </a:cubicBezTo>
                <a:lnTo>
                  <a:pt x="955" y="81"/>
                </a:lnTo>
                <a:close/>
                <a:moveTo>
                  <a:pt x="966" y="121"/>
                </a:moveTo>
                <a:cubicBezTo>
                  <a:pt x="967" y="121"/>
                  <a:pt x="969" y="122"/>
                  <a:pt x="971" y="122"/>
                </a:cubicBezTo>
                <a:cubicBezTo>
                  <a:pt x="973" y="122"/>
                  <a:pt x="975" y="122"/>
                  <a:pt x="977" y="122"/>
                </a:cubicBezTo>
                <a:cubicBezTo>
                  <a:pt x="982" y="122"/>
                  <a:pt x="987" y="121"/>
                  <a:pt x="992" y="119"/>
                </a:cubicBezTo>
                <a:cubicBezTo>
                  <a:pt x="997" y="116"/>
                  <a:pt x="1001" y="113"/>
                  <a:pt x="1005" y="109"/>
                </a:cubicBezTo>
                <a:cubicBezTo>
                  <a:pt x="1008" y="105"/>
                  <a:pt x="1011" y="100"/>
                  <a:pt x="1013" y="94"/>
                </a:cubicBezTo>
                <a:cubicBezTo>
                  <a:pt x="1015" y="89"/>
                  <a:pt x="1016" y="83"/>
                  <a:pt x="1016" y="76"/>
                </a:cubicBezTo>
                <a:cubicBezTo>
                  <a:pt x="1016" y="69"/>
                  <a:pt x="1015" y="64"/>
                  <a:pt x="1012" y="60"/>
                </a:cubicBezTo>
                <a:cubicBezTo>
                  <a:pt x="1009" y="57"/>
                  <a:pt x="1005" y="55"/>
                  <a:pt x="1000" y="55"/>
                </a:cubicBezTo>
                <a:cubicBezTo>
                  <a:pt x="996" y="55"/>
                  <a:pt x="993" y="55"/>
                  <a:pt x="990" y="57"/>
                </a:cubicBezTo>
                <a:cubicBezTo>
                  <a:pt x="988" y="58"/>
                  <a:pt x="985" y="60"/>
                  <a:pt x="982" y="63"/>
                </a:cubicBezTo>
                <a:cubicBezTo>
                  <a:pt x="980" y="66"/>
                  <a:pt x="978" y="70"/>
                  <a:pt x="976" y="75"/>
                </a:cubicBezTo>
                <a:cubicBezTo>
                  <a:pt x="974" y="79"/>
                  <a:pt x="972" y="85"/>
                  <a:pt x="971" y="92"/>
                </a:cubicBezTo>
                <a:lnTo>
                  <a:pt x="966" y="121"/>
                </a:lnTo>
                <a:close/>
                <a:moveTo>
                  <a:pt x="1084" y="137"/>
                </a:moveTo>
                <a:cubicBezTo>
                  <a:pt x="1072" y="137"/>
                  <a:pt x="1064" y="134"/>
                  <a:pt x="1058" y="128"/>
                </a:cubicBezTo>
                <a:cubicBezTo>
                  <a:pt x="1052" y="122"/>
                  <a:pt x="1049" y="113"/>
                  <a:pt x="1049" y="101"/>
                </a:cubicBezTo>
                <a:cubicBezTo>
                  <a:pt x="1049" y="94"/>
                  <a:pt x="1051" y="87"/>
                  <a:pt x="1053" y="80"/>
                </a:cubicBezTo>
                <a:cubicBezTo>
                  <a:pt x="1055" y="73"/>
                  <a:pt x="1058" y="66"/>
                  <a:pt x="1062" y="60"/>
                </a:cubicBezTo>
                <a:cubicBezTo>
                  <a:pt x="1067" y="54"/>
                  <a:pt x="1072" y="49"/>
                  <a:pt x="1079" y="45"/>
                </a:cubicBezTo>
                <a:cubicBezTo>
                  <a:pt x="1085" y="41"/>
                  <a:pt x="1093" y="39"/>
                  <a:pt x="1102" y="39"/>
                </a:cubicBezTo>
                <a:cubicBezTo>
                  <a:pt x="1113" y="39"/>
                  <a:pt x="1122" y="42"/>
                  <a:pt x="1127" y="48"/>
                </a:cubicBezTo>
                <a:cubicBezTo>
                  <a:pt x="1133" y="55"/>
                  <a:pt x="1136" y="64"/>
                  <a:pt x="1136" y="75"/>
                </a:cubicBezTo>
                <a:cubicBezTo>
                  <a:pt x="1136" y="82"/>
                  <a:pt x="1135" y="89"/>
                  <a:pt x="1133" y="96"/>
                </a:cubicBezTo>
                <a:cubicBezTo>
                  <a:pt x="1131" y="104"/>
                  <a:pt x="1128" y="110"/>
                  <a:pt x="1123" y="116"/>
                </a:cubicBezTo>
                <a:cubicBezTo>
                  <a:pt x="1119" y="123"/>
                  <a:pt x="1114" y="127"/>
                  <a:pt x="1107" y="131"/>
                </a:cubicBezTo>
                <a:cubicBezTo>
                  <a:pt x="1101" y="135"/>
                  <a:pt x="1093" y="137"/>
                  <a:pt x="1084" y="137"/>
                </a:cubicBezTo>
                <a:close/>
                <a:moveTo>
                  <a:pt x="1086" y="123"/>
                </a:moveTo>
                <a:cubicBezTo>
                  <a:pt x="1091" y="123"/>
                  <a:pt x="1096" y="121"/>
                  <a:pt x="1100" y="118"/>
                </a:cubicBezTo>
                <a:cubicBezTo>
                  <a:pt x="1104" y="115"/>
                  <a:pt x="1108" y="111"/>
                  <a:pt x="1110" y="106"/>
                </a:cubicBezTo>
                <a:cubicBezTo>
                  <a:pt x="1113" y="102"/>
                  <a:pt x="1115" y="96"/>
                  <a:pt x="1116" y="91"/>
                </a:cubicBezTo>
                <a:cubicBezTo>
                  <a:pt x="1117" y="85"/>
                  <a:pt x="1118" y="80"/>
                  <a:pt x="1118" y="75"/>
                </a:cubicBezTo>
                <a:cubicBezTo>
                  <a:pt x="1118" y="68"/>
                  <a:pt x="1116" y="63"/>
                  <a:pt x="1113" y="59"/>
                </a:cubicBezTo>
                <a:cubicBezTo>
                  <a:pt x="1110" y="56"/>
                  <a:pt x="1106" y="54"/>
                  <a:pt x="1100" y="54"/>
                </a:cubicBezTo>
                <a:cubicBezTo>
                  <a:pt x="1094" y="54"/>
                  <a:pt x="1089" y="55"/>
                  <a:pt x="1085" y="58"/>
                </a:cubicBezTo>
                <a:cubicBezTo>
                  <a:pt x="1081" y="62"/>
                  <a:pt x="1078" y="66"/>
                  <a:pt x="1075" y="70"/>
                </a:cubicBezTo>
                <a:cubicBezTo>
                  <a:pt x="1073" y="75"/>
                  <a:pt x="1071" y="80"/>
                  <a:pt x="1070" y="86"/>
                </a:cubicBezTo>
                <a:cubicBezTo>
                  <a:pt x="1069" y="91"/>
                  <a:pt x="1068" y="97"/>
                  <a:pt x="1068" y="101"/>
                </a:cubicBezTo>
                <a:cubicBezTo>
                  <a:pt x="1068" y="108"/>
                  <a:pt x="1069" y="114"/>
                  <a:pt x="1072" y="117"/>
                </a:cubicBezTo>
                <a:cubicBezTo>
                  <a:pt x="1075" y="121"/>
                  <a:pt x="1080" y="123"/>
                  <a:pt x="1086" y="123"/>
                </a:cubicBezTo>
                <a:close/>
                <a:moveTo>
                  <a:pt x="1174" y="91"/>
                </a:moveTo>
                <a:cubicBezTo>
                  <a:pt x="1172" y="90"/>
                  <a:pt x="1170" y="89"/>
                  <a:pt x="1168" y="88"/>
                </a:cubicBezTo>
                <a:cubicBezTo>
                  <a:pt x="1166" y="87"/>
                  <a:pt x="1164" y="86"/>
                  <a:pt x="1162" y="84"/>
                </a:cubicBezTo>
                <a:cubicBezTo>
                  <a:pt x="1160" y="82"/>
                  <a:pt x="1159" y="80"/>
                  <a:pt x="1158" y="77"/>
                </a:cubicBezTo>
                <a:cubicBezTo>
                  <a:pt x="1157" y="75"/>
                  <a:pt x="1156" y="72"/>
                  <a:pt x="1156" y="68"/>
                </a:cubicBezTo>
                <a:cubicBezTo>
                  <a:pt x="1156" y="63"/>
                  <a:pt x="1157" y="59"/>
                  <a:pt x="1159" y="56"/>
                </a:cubicBezTo>
                <a:cubicBezTo>
                  <a:pt x="1161" y="52"/>
                  <a:pt x="1163" y="49"/>
                  <a:pt x="1167" y="47"/>
                </a:cubicBezTo>
                <a:cubicBezTo>
                  <a:pt x="1170" y="44"/>
                  <a:pt x="1174" y="42"/>
                  <a:pt x="1178" y="41"/>
                </a:cubicBezTo>
                <a:cubicBezTo>
                  <a:pt x="1183" y="40"/>
                  <a:pt x="1188" y="39"/>
                  <a:pt x="1194" y="39"/>
                </a:cubicBezTo>
                <a:cubicBezTo>
                  <a:pt x="1199" y="39"/>
                  <a:pt x="1203" y="39"/>
                  <a:pt x="1208" y="41"/>
                </a:cubicBezTo>
                <a:cubicBezTo>
                  <a:pt x="1212" y="42"/>
                  <a:pt x="1216" y="43"/>
                  <a:pt x="1219" y="44"/>
                </a:cubicBezTo>
                <a:cubicBezTo>
                  <a:pt x="1218" y="49"/>
                  <a:pt x="1216" y="54"/>
                  <a:pt x="1213" y="58"/>
                </a:cubicBezTo>
                <a:cubicBezTo>
                  <a:pt x="1211" y="57"/>
                  <a:pt x="1208" y="56"/>
                  <a:pt x="1205" y="55"/>
                </a:cubicBezTo>
                <a:cubicBezTo>
                  <a:pt x="1201" y="54"/>
                  <a:pt x="1197" y="53"/>
                  <a:pt x="1193" y="53"/>
                </a:cubicBezTo>
                <a:cubicBezTo>
                  <a:pt x="1188" y="53"/>
                  <a:pt x="1183" y="54"/>
                  <a:pt x="1180" y="56"/>
                </a:cubicBezTo>
                <a:cubicBezTo>
                  <a:pt x="1176" y="58"/>
                  <a:pt x="1175" y="61"/>
                  <a:pt x="1175" y="66"/>
                </a:cubicBezTo>
                <a:cubicBezTo>
                  <a:pt x="1175" y="68"/>
                  <a:pt x="1175" y="71"/>
                  <a:pt x="1177" y="73"/>
                </a:cubicBezTo>
                <a:cubicBezTo>
                  <a:pt x="1179" y="75"/>
                  <a:pt x="1182" y="76"/>
                  <a:pt x="1186" y="78"/>
                </a:cubicBezTo>
                <a:cubicBezTo>
                  <a:pt x="1190" y="80"/>
                  <a:pt x="1190" y="80"/>
                  <a:pt x="1190" y="80"/>
                </a:cubicBezTo>
                <a:cubicBezTo>
                  <a:pt x="1192" y="81"/>
                  <a:pt x="1195" y="82"/>
                  <a:pt x="1197" y="83"/>
                </a:cubicBezTo>
                <a:cubicBezTo>
                  <a:pt x="1200" y="85"/>
                  <a:pt x="1202" y="86"/>
                  <a:pt x="1204" y="88"/>
                </a:cubicBezTo>
                <a:cubicBezTo>
                  <a:pt x="1206" y="90"/>
                  <a:pt x="1208" y="92"/>
                  <a:pt x="1209" y="94"/>
                </a:cubicBezTo>
                <a:cubicBezTo>
                  <a:pt x="1210" y="97"/>
                  <a:pt x="1211" y="100"/>
                  <a:pt x="1211" y="104"/>
                </a:cubicBezTo>
                <a:cubicBezTo>
                  <a:pt x="1211" y="109"/>
                  <a:pt x="1210" y="114"/>
                  <a:pt x="1208" y="119"/>
                </a:cubicBezTo>
                <a:cubicBezTo>
                  <a:pt x="1205" y="123"/>
                  <a:pt x="1202" y="126"/>
                  <a:pt x="1198" y="129"/>
                </a:cubicBezTo>
                <a:cubicBezTo>
                  <a:pt x="1195" y="132"/>
                  <a:pt x="1190" y="134"/>
                  <a:pt x="1185" y="135"/>
                </a:cubicBezTo>
                <a:cubicBezTo>
                  <a:pt x="1180" y="137"/>
                  <a:pt x="1175" y="137"/>
                  <a:pt x="1169" y="137"/>
                </a:cubicBezTo>
                <a:cubicBezTo>
                  <a:pt x="1164" y="137"/>
                  <a:pt x="1159" y="137"/>
                  <a:pt x="1154" y="136"/>
                </a:cubicBezTo>
                <a:cubicBezTo>
                  <a:pt x="1150" y="135"/>
                  <a:pt x="1146" y="134"/>
                  <a:pt x="1143" y="133"/>
                </a:cubicBezTo>
                <a:cubicBezTo>
                  <a:pt x="1143" y="130"/>
                  <a:pt x="1143" y="127"/>
                  <a:pt x="1144" y="125"/>
                </a:cubicBezTo>
                <a:cubicBezTo>
                  <a:pt x="1145" y="123"/>
                  <a:pt x="1146" y="120"/>
                  <a:pt x="1147" y="118"/>
                </a:cubicBezTo>
                <a:cubicBezTo>
                  <a:pt x="1150" y="119"/>
                  <a:pt x="1154" y="120"/>
                  <a:pt x="1158" y="121"/>
                </a:cubicBezTo>
                <a:cubicBezTo>
                  <a:pt x="1163" y="122"/>
                  <a:pt x="1167" y="122"/>
                  <a:pt x="1170" y="122"/>
                </a:cubicBezTo>
                <a:cubicBezTo>
                  <a:pt x="1173" y="122"/>
                  <a:pt x="1176" y="122"/>
                  <a:pt x="1179" y="122"/>
                </a:cubicBezTo>
                <a:cubicBezTo>
                  <a:pt x="1181" y="121"/>
                  <a:pt x="1184" y="120"/>
                  <a:pt x="1186" y="119"/>
                </a:cubicBezTo>
                <a:cubicBezTo>
                  <a:pt x="1188" y="118"/>
                  <a:pt x="1189" y="116"/>
                  <a:pt x="1190" y="114"/>
                </a:cubicBezTo>
                <a:cubicBezTo>
                  <a:pt x="1192" y="112"/>
                  <a:pt x="1192" y="110"/>
                  <a:pt x="1192" y="107"/>
                </a:cubicBezTo>
                <a:cubicBezTo>
                  <a:pt x="1192" y="103"/>
                  <a:pt x="1191" y="100"/>
                  <a:pt x="1189" y="99"/>
                </a:cubicBezTo>
                <a:cubicBezTo>
                  <a:pt x="1187" y="97"/>
                  <a:pt x="1184" y="95"/>
                  <a:pt x="1180" y="93"/>
                </a:cubicBezTo>
                <a:lnTo>
                  <a:pt x="1174" y="91"/>
                </a:lnTo>
                <a:close/>
                <a:moveTo>
                  <a:pt x="1253" y="91"/>
                </a:moveTo>
                <a:cubicBezTo>
                  <a:pt x="1251" y="90"/>
                  <a:pt x="1249" y="89"/>
                  <a:pt x="1247" y="88"/>
                </a:cubicBezTo>
                <a:cubicBezTo>
                  <a:pt x="1245" y="87"/>
                  <a:pt x="1243" y="86"/>
                  <a:pt x="1242" y="84"/>
                </a:cubicBezTo>
                <a:cubicBezTo>
                  <a:pt x="1240" y="82"/>
                  <a:pt x="1238" y="80"/>
                  <a:pt x="1237" y="77"/>
                </a:cubicBezTo>
                <a:cubicBezTo>
                  <a:pt x="1236" y="75"/>
                  <a:pt x="1236" y="72"/>
                  <a:pt x="1236" y="68"/>
                </a:cubicBezTo>
                <a:cubicBezTo>
                  <a:pt x="1236" y="63"/>
                  <a:pt x="1236" y="59"/>
                  <a:pt x="1238" y="56"/>
                </a:cubicBezTo>
                <a:cubicBezTo>
                  <a:pt x="1240" y="52"/>
                  <a:pt x="1243" y="49"/>
                  <a:pt x="1246" y="47"/>
                </a:cubicBezTo>
                <a:cubicBezTo>
                  <a:pt x="1249" y="44"/>
                  <a:pt x="1253" y="42"/>
                  <a:pt x="1258" y="41"/>
                </a:cubicBezTo>
                <a:cubicBezTo>
                  <a:pt x="1262" y="40"/>
                  <a:pt x="1267" y="39"/>
                  <a:pt x="1273" y="39"/>
                </a:cubicBezTo>
                <a:cubicBezTo>
                  <a:pt x="1278" y="39"/>
                  <a:pt x="1283" y="39"/>
                  <a:pt x="1287" y="41"/>
                </a:cubicBezTo>
                <a:cubicBezTo>
                  <a:pt x="1292" y="42"/>
                  <a:pt x="1295" y="43"/>
                  <a:pt x="1298" y="44"/>
                </a:cubicBezTo>
                <a:cubicBezTo>
                  <a:pt x="1297" y="49"/>
                  <a:pt x="1295" y="54"/>
                  <a:pt x="1293" y="58"/>
                </a:cubicBezTo>
                <a:cubicBezTo>
                  <a:pt x="1291" y="57"/>
                  <a:pt x="1288" y="56"/>
                  <a:pt x="1284" y="55"/>
                </a:cubicBezTo>
                <a:cubicBezTo>
                  <a:pt x="1280" y="54"/>
                  <a:pt x="1276" y="53"/>
                  <a:pt x="1272" y="53"/>
                </a:cubicBezTo>
                <a:cubicBezTo>
                  <a:pt x="1267" y="53"/>
                  <a:pt x="1263" y="54"/>
                  <a:pt x="1259" y="56"/>
                </a:cubicBezTo>
                <a:cubicBezTo>
                  <a:pt x="1256" y="58"/>
                  <a:pt x="1254" y="61"/>
                  <a:pt x="1254" y="66"/>
                </a:cubicBezTo>
                <a:cubicBezTo>
                  <a:pt x="1254" y="68"/>
                  <a:pt x="1255" y="71"/>
                  <a:pt x="1257" y="73"/>
                </a:cubicBezTo>
                <a:cubicBezTo>
                  <a:pt x="1258" y="75"/>
                  <a:pt x="1261" y="76"/>
                  <a:pt x="1265" y="78"/>
                </a:cubicBezTo>
                <a:cubicBezTo>
                  <a:pt x="1269" y="80"/>
                  <a:pt x="1269" y="80"/>
                  <a:pt x="1269" y="80"/>
                </a:cubicBezTo>
                <a:cubicBezTo>
                  <a:pt x="1272" y="81"/>
                  <a:pt x="1274" y="82"/>
                  <a:pt x="1277" y="83"/>
                </a:cubicBezTo>
                <a:cubicBezTo>
                  <a:pt x="1279" y="85"/>
                  <a:pt x="1281" y="86"/>
                  <a:pt x="1283" y="88"/>
                </a:cubicBezTo>
                <a:cubicBezTo>
                  <a:pt x="1285" y="90"/>
                  <a:pt x="1287" y="92"/>
                  <a:pt x="1288" y="94"/>
                </a:cubicBezTo>
                <a:cubicBezTo>
                  <a:pt x="1290" y="97"/>
                  <a:pt x="1290" y="100"/>
                  <a:pt x="1290" y="104"/>
                </a:cubicBezTo>
                <a:cubicBezTo>
                  <a:pt x="1290" y="109"/>
                  <a:pt x="1289" y="114"/>
                  <a:pt x="1287" y="119"/>
                </a:cubicBezTo>
                <a:cubicBezTo>
                  <a:pt x="1285" y="123"/>
                  <a:pt x="1282" y="126"/>
                  <a:pt x="1278" y="129"/>
                </a:cubicBezTo>
                <a:cubicBezTo>
                  <a:pt x="1274" y="132"/>
                  <a:pt x="1270" y="134"/>
                  <a:pt x="1265" y="135"/>
                </a:cubicBezTo>
                <a:cubicBezTo>
                  <a:pt x="1259" y="137"/>
                  <a:pt x="1254" y="137"/>
                  <a:pt x="1248" y="137"/>
                </a:cubicBezTo>
                <a:cubicBezTo>
                  <a:pt x="1243" y="137"/>
                  <a:pt x="1238" y="137"/>
                  <a:pt x="1234" y="136"/>
                </a:cubicBezTo>
                <a:cubicBezTo>
                  <a:pt x="1229" y="135"/>
                  <a:pt x="1225" y="134"/>
                  <a:pt x="1222" y="133"/>
                </a:cubicBezTo>
                <a:cubicBezTo>
                  <a:pt x="1222" y="130"/>
                  <a:pt x="1223" y="127"/>
                  <a:pt x="1224" y="125"/>
                </a:cubicBezTo>
                <a:cubicBezTo>
                  <a:pt x="1224" y="123"/>
                  <a:pt x="1225" y="120"/>
                  <a:pt x="1227" y="118"/>
                </a:cubicBezTo>
                <a:cubicBezTo>
                  <a:pt x="1230" y="119"/>
                  <a:pt x="1233" y="120"/>
                  <a:pt x="1238" y="121"/>
                </a:cubicBezTo>
                <a:cubicBezTo>
                  <a:pt x="1242" y="122"/>
                  <a:pt x="1246" y="122"/>
                  <a:pt x="1250" y="122"/>
                </a:cubicBezTo>
                <a:cubicBezTo>
                  <a:pt x="1253" y="122"/>
                  <a:pt x="1256" y="122"/>
                  <a:pt x="1258" y="122"/>
                </a:cubicBezTo>
                <a:cubicBezTo>
                  <a:pt x="1261" y="121"/>
                  <a:pt x="1263" y="120"/>
                  <a:pt x="1265" y="119"/>
                </a:cubicBezTo>
                <a:cubicBezTo>
                  <a:pt x="1267" y="118"/>
                  <a:pt x="1269" y="116"/>
                  <a:pt x="1270" y="114"/>
                </a:cubicBezTo>
                <a:cubicBezTo>
                  <a:pt x="1271" y="112"/>
                  <a:pt x="1272" y="110"/>
                  <a:pt x="1272" y="107"/>
                </a:cubicBezTo>
                <a:cubicBezTo>
                  <a:pt x="1272" y="103"/>
                  <a:pt x="1271" y="100"/>
                  <a:pt x="1268" y="99"/>
                </a:cubicBezTo>
                <a:cubicBezTo>
                  <a:pt x="1266" y="97"/>
                  <a:pt x="1263" y="95"/>
                  <a:pt x="1259" y="93"/>
                </a:cubicBezTo>
                <a:lnTo>
                  <a:pt x="1253" y="91"/>
                </a:lnTo>
                <a:close/>
                <a:moveTo>
                  <a:pt x="1326" y="56"/>
                </a:moveTo>
                <a:cubicBezTo>
                  <a:pt x="1315" y="56"/>
                  <a:pt x="1315" y="56"/>
                  <a:pt x="1315" y="56"/>
                </a:cubicBezTo>
                <a:cubicBezTo>
                  <a:pt x="1315" y="53"/>
                  <a:pt x="1315" y="51"/>
                  <a:pt x="1315" y="48"/>
                </a:cubicBezTo>
                <a:cubicBezTo>
                  <a:pt x="1316" y="46"/>
                  <a:pt x="1316" y="44"/>
                  <a:pt x="1317" y="41"/>
                </a:cubicBezTo>
                <a:cubicBezTo>
                  <a:pt x="1347" y="41"/>
                  <a:pt x="1347" y="41"/>
                  <a:pt x="1347" y="41"/>
                </a:cubicBezTo>
                <a:cubicBezTo>
                  <a:pt x="1330" y="135"/>
                  <a:pt x="1330" y="135"/>
                  <a:pt x="1330" y="135"/>
                </a:cubicBezTo>
                <a:cubicBezTo>
                  <a:pt x="1329" y="135"/>
                  <a:pt x="1327" y="135"/>
                  <a:pt x="1326" y="135"/>
                </a:cubicBezTo>
                <a:cubicBezTo>
                  <a:pt x="1324" y="136"/>
                  <a:pt x="1322" y="136"/>
                  <a:pt x="1321" y="136"/>
                </a:cubicBezTo>
                <a:cubicBezTo>
                  <a:pt x="1320" y="136"/>
                  <a:pt x="1318" y="136"/>
                  <a:pt x="1317" y="135"/>
                </a:cubicBezTo>
                <a:cubicBezTo>
                  <a:pt x="1315" y="135"/>
                  <a:pt x="1314" y="135"/>
                  <a:pt x="1312" y="135"/>
                </a:cubicBezTo>
                <a:lnTo>
                  <a:pt x="1326" y="56"/>
                </a:lnTo>
                <a:close/>
                <a:moveTo>
                  <a:pt x="1326" y="22"/>
                </a:moveTo>
                <a:cubicBezTo>
                  <a:pt x="1326" y="18"/>
                  <a:pt x="1326" y="15"/>
                  <a:pt x="1327" y="12"/>
                </a:cubicBezTo>
                <a:cubicBezTo>
                  <a:pt x="1328" y="8"/>
                  <a:pt x="1328" y="5"/>
                  <a:pt x="1329" y="2"/>
                </a:cubicBezTo>
                <a:cubicBezTo>
                  <a:pt x="1331" y="2"/>
                  <a:pt x="1333" y="1"/>
                  <a:pt x="1335" y="1"/>
                </a:cubicBezTo>
                <a:cubicBezTo>
                  <a:pt x="1337" y="1"/>
                  <a:pt x="1339" y="1"/>
                  <a:pt x="1340" y="1"/>
                </a:cubicBezTo>
                <a:cubicBezTo>
                  <a:pt x="1342" y="1"/>
                  <a:pt x="1343" y="1"/>
                  <a:pt x="1345" y="1"/>
                </a:cubicBezTo>
                <a:cubicBezTo>
                  <a:pt x="1347" y="1"/>
                  <a:pt x="1349" y="2"/>
                  <a:pt x="1350" y="2"/>
                </a:cubicBezTo>
                <a:cubicBezTo>
                  <a:pt x="1350" y="5"/>
                  <a:pt x="1350" y="9"/>
                  <a:pt x="1349" y="12"/>
                </a:cubicBezTo>
                <a:cubicBezTo>
                  <a:pt x="1349" y="15"/>
                  <a:pt x="1348" y="19"/>
                  <a:pt x="1347" y="22"/>
                </a:cubicBezTo>
                <a:cubicBezTo>
                  <a:pt x="1345" y="22"/>
                  <a:pt x="1343" y="22"/>
                  <a:pt x="1341" y="22"/>
                </a:cubicBezTo>
                <a:cubicBezTo>
                  <a:pt x="1339" y="22"/>
                  <a:pt x="1338" y="22"/>
                  <a:pt x="1336" y="22"/>
                </a:cubicBezTo>
                <a:cubicBezTo>
                  <a:pt x="1335" y="22"/>
                  <a:pt x="1333" y="22"/>
                  <a:pt x="1331" y="22"/>
                </a:cubicBezTo>
                <a:cubicBezTo>
                  <a:pt x="1329" y="22"/>
                  <a:pt x="1328" y="22"/>
                  <a:pt x="1326" y="22"/>
                </a:cubicBezTo>
                <a:close/>
                <a:moveTo>
                  <a:pt x="1378" y="38"/>
                </a:moveTo>
                <a:cubicBezTo>
                  <a:pt x="1379" y="32"/>
                  <a:pt x="1380" y="26"/>
                  <a:pt x="1380" y="21"/>
                </a:cubicBezTo>
                <a:cubicBezTo>
                  <a:pt x="1381" y="16"/>
                  <a:pt x="1381" y="11"/>
                  <a:pt x="1381" y="8"/>
                </a:cubicBezTo>
                <a:cubicBezTo>
                  <a:pt x="1381" y="6"/>
                  <a:pt x="1381" y="5"/>
                  <a:pt x="1381" y="4"/>
                </a:cubicBezTo>
                <a:cubicBezTo>
                  <a:pt x="1381" y="3"/>
                  <a:pt x="1381" y="2"/>
                  <a:pt x="1381" y="1"/>
                </a:cubicBezTo>
                <a:cubicBezTo>
                  <a:pt x="1383" y="1"/>
                  <a:pt x="1384" y="0"/>
                  <a:pt x="1386" y="0"/>
                </a:cubicBezTo>
                <a:cubicBezTo>
                  <a:pt x="1388" y="0"/>
                  <a:pt x="1390" y="0"/>
                  <a:pt x="1391" y="0"/>
                </a:cubicBezTo>
                <a:cubicBezTo>
                  <a:pt x="1392" y="0"/>
                  <a:pt x="1394" y="0"/>
                  <a:pt x="1395" y="0"/>
                </a:cubicBezTo>
                <a:cubicBezTo>
                  <a:pt x="1397" y="0"/>
                  <a:pt x="1398" y="0"/>
                  <a:pt x="1399" y="1"/>
                </a:cubicBezTo>
                <a:cubicBezTo>
                  <a:pt x="1400" y="2"/>
                  <a:pt x="1400" y="3"/>
                  <a:pt x="1400" y="4"/>
                </a:cubicBezTo>
                <a:cubicBezTo>
                  <a:pt x="1400" y="5"/>
                  <a:pt x="1400" y="6"/>
                  <a:pt x="1400" y="7"/>
                </a:cubicBezTo>
                <a:cubicBezTo>
                  <a:pt x="1400" y="10"/>
                  <a:pt x="1400" y="14"/>
                  <a:pt x="1399" y="18"/>
                </a:cubicBezTo>
                <a:cubicBezTo>
                  <a:pt x="1398" y="23"/>
                  <a:pt x="1398" y="27"/>
                  <a:pt x="1397" y="31"/>
                </a:cubicBezTo>
                <a:cubicBezTo>
                  <a:pt x="1393" y="55"/>
                  <a:pt x="1393" y="55"/>
                  <a:pt x="1393" y="55"/>
                </a:cubicBezTo>
                <a:cubicBezTo>
                  <a:pt x="1394" y="53"/>
                  <a:pt x="1396" y="51"/>
                  <a:pt x="1398" y="49"/>
                </a:cubicBezTo>
                <a:cubicBezTo>
                  <a:pt x="1400" y="47"/>
                  <a:pt x="1402" y="45"/>
                  <a:pt x="1404" y="44"/>
                </a:cubicBezTo>
                <a:cubicBezTo>
                  <a:pt x="1407" y="42"/>
                  <a:pt x="1410" y="41"/>
                  <a:pt x="1413" y="40"/>
                </a:cubicBezTo>
                <a:cubicBezTo>
                  <a:pt x="1416" y="39"/>
                  <a:pt x="1419" y="39"/>
                  <a:pt x="1423" y="39"/>
                </a:cubicBezTo>
                <a:cubicBezTo>
                  <a:pt x="1431" y="39"/>
                  <a:pt x="1438" y="42"/>
                  <a:pt x="1443" y="48"/>
                </a:cubicBezTo>
                <a:cubicBezTo>
                  <a:pt x="1448" y="54"/>
                  <a:pt x="1450" y="62"/>
                  <a:pt x="1450" y="73"/>
                </a:cubicBezTo>
                <a:cubicBezTo>
                  <a:pt x="1450" y="81"/>
                  <a:pt x="1449" y="90"/>
                  <a:pt x="1446" y="97"/>
                </a:cubicBezTo>
                <a:cubicBezTo>
                  <a:pt x="1444" y="105"/>
                  <a:pt x="1440" y="112"/>
                  <a:pt x="1435" y="118"/>
                </a:cubicBezTo>
                <a:cubicBezTo>
                  <a:pt x="1429" y="124"/>
                  <a:pt x="1423" y="129"/>
                  <a:pt x="1415" y="132"/>
                </a:cubicBezTo>
                <a:cubicBezTo>
                  <a:pt x="1407" y="135"/>
                  <a:pt x="1397" y="137"/>
                  <a:pt x="1386" y="137"/>
                </a:cubicBezTo>
                <a:cubicBezTo>
                  <a:pt x="1382" y="137"/>
                  <a:pt x="1377" y="137"/>
                  <a:pt x="1373" y="136"/>
                </a:cubicBezTo>
                <a:cubicBezTo>
                  <a:pt x="1368" y="135"/>
                  <a:pt x="1364" y="134"/>
                  <a:pt x="1361" y="133"/>
                </a:cubicBezTo>
                <a:lnTo>
                  <a:pt x="1378" y="38"/>
                </a:lnTo>
                <a:close/>
                <a:moveTo>
                  <a:pt x="1381" y="121"/>
                </a:moveTo>
                <a:cubicBezTo>
                  <a:pt x="1382" y="121"/>
                  <a:pt x="1384" y="121"/>
                  <a:pt x="1386" y="122"/>
                </a:cubicBezTo>
                <a:cubicBezTo>
                  <a:pt x="1388" y="122"/>
                  <a:pt x="1390" y="122"/>
                  <a:pt x="1392" y="122"/>
                </a:cubicBezTo>
                <a:cubicBezTo>
                  <a:pt x="1397" y="122"/>
                  <a:pt x="1402" y="121"/>
                  <a:pt x="1407" y="119"/>
                </a:cubicBezTo>
                <a:cubicBezTo>
                  <a:pt x="1412" y="116"/>
                  <a:pt x="1416" y="113"/>
                  <a:pt x="1420" y="109"/>
                </a:cubicBezTo>
                <a:cubicBezTo>
                  <a:pt x="1423" y="105"/>
                  <a:pt x="1426" y="100"/>
                  <a:pt x="1428" y="94"/>
                </a:cubicBezTo>
                <a:cubicBezTo>
                  <a:pt x="1430" y="89"/>
                  <a:pt x="1431" y="83"/>
                  <a:pt x="1431" y="76"/>
                </a:cubicBezTo>
                <a:cubicBezTo>
                  <a:pt x="1431" y="69"/>
                  <a:pt x="1430" y="64"/>
                  <a:pt x="1427" y="60"/>
                </a:cubicBezTo>
                <a:cubicBezTo>
                  <a:pt x="1424" y="57"/>
                  <a:pt x="1420" y="55"/>
                  <a:pt x="1415" y="55"/>
                </a:cubicBezTo>
                <a:cubicBezTo>
                  <a:pt x="1411" y="55"/>
                  <a:pt x="1408" y="55"/>
                  <a:pt x="1405" y="57"/>
                </a:cubicBezTo>
                <a:cubicBezTo>
                  <a:pt x="1403" y="58"/>
                  <a:pt x="1400" y="60"/>
                  <a:pt x="1397" y="63"/>
                </a:cubicBezTo>
                <a:cubicBezTo>
                  <a:pt x="1395" y="66"/>
                  <a:pt x="1393" y="70"/>
                  <a:pt x="1391" y="75"/>
                </a:cubicBezTo>
                <a:cubicBezTo>
                  <a:pt x="1389" y="79"/>
                  <a:pt x="1387" y="85"/>
                  <a:pt x="1386" y="92"/>
                </a:cubicBezTo>
                <a:lnTo>
                  <a:pt x="1381" y="121"/>
                </a:lnTo>
                <a:close/>
                <a:moveTo>
                  <a:pt x="1477" y="39"/>
                </a:moveTo>
                <a:cubicBezTo>
                  <a:pt x="1479" y="32"/>
                  <a:pt x="1480" y="26"/>
                  <a:pt x="1480" y="21"/>
                </a:cubicBezTo>
                <a:cubicBezTo>
                  <a:pt x="1481" y="16"/>
                  <a:pt x="1481" y="11"/>
                  <a:pt x="1481" y="8"/>
                </a:cubicBezTo>
                <a:cubicBezTo>
                  <a:pt x="1481" y="6"/>
                  <a:pt x="1481" y="5"/>
                  <a:pt x="1481" y="4"/>
                </a:cubicBezTo>
                <a:cubicBezTo>
                  <a:pt x="1481" y="3"/>
                  <a:pt x="1481" y="2"/>
                  <a:pt x="1481" y="1"/>
                </a:cubicBezTo>
                <a:cubicBezTo>
                  <a:pt x="1483" y="1"/>
                  <a:pt x="1484" y="0"/>
                  <a:pt x="1486" y="0"/>
                </a:cubicBezTo>
                <a:cubicBezTo>
                  <a:pt x="1488" y="0"/>
                  <a:pt x="1490" y="0"/>
                  <a:pt x="1491" y="0"/>
                </a:cubicBezTo>
                <a:cubicBezTo>
                  <a:pt x="1492" y="0"/>
                  <a:pt x="1494" y="0"/>
                  <a:pt x="1495" y="0"/>
                </a:cubicBezTo>
                <a:cubicBezTo>
                  <a:pt x="1497" y="0"/>
                  <a:pt x="1498" y="1"/>
                  <a:pt x="1499" y="1"/>
                </a:cubicBezTo>
                <a:cubicBezTo>
                  <a:pt x="1500" y="2"/>
                  <a:pt x="1500" y="3"/>
                  <a:pt x="1500" y="4"/>
                </a:cubicBezTo>
                <a:cubicBezTo>
                  <a:pt x="1500" y="5"/>
                  <a:pt x="1500" y="6"/>
                  <a:pt x="1500" y="8"/>
                </a:cubicBezTo>
                <a:cubicBezTo>
                  <a:pt x="1500" y="9"/>
                  <a:pt x="1500" y="11"/>
                  <a:pt x="1500" y="12"/>
                </a:cubicBezTo>
                <a:cubicBezTo>
                  <a:pt x="1499" y="14"/>
                  <a:pt x="1499" y="16"/>
                  <a:pt x="1499" y="18"/>
                </a:cubicBezTo>
                <a:cubicBezTo>
                  <a:pt x="1499" y="20"/>
                  <a:pt x="1498" y="23"/>
                  <a:pt x="1498" y="25"/>
                </a:cubicBezTo>
                <a:cubicBezTo>
                  <a:pt x="1498" y="27"/>
                  <a:pt x="1497" y="29"/>
                  <a:pt x="1497" y="31"/>
                </a:cubicBezTo>
                <a:cubicBezTo>
                  <a:pt x="1483" y="108"/>
                  <a:pt x="1483" y="108"/>
                  <a:pt x="1483" y="108"/>
                </a:cubicBezTo>
                <a:cubicBezTo>
                  <a:pt x="1482" y="110"/>
                  <a:pt x="1482" y="112"/>
                  <a:pt x="1482" y="113"/>
                </a:cubicBezTo>
                <a:cubicBezTo>
                  <a:pt x="1482" y="115"/>
                  <a:pt x="1482" y="117"/>
                  <a:pt x="1483" y="118"/>
                </a:cubicBezTo>
                <a:cubicBezTo>
                  <a:pt x="1483" y="119"/>
                  <a:pt x="1484" y="120"/>
                  <a:pt x="1485" y="120"/>
                </a:cubicBezTo>
                <a:cubicBezTo>
                  <a:pt x="1486" y="121"/>
                  <a:pt x="1487" y="121"/>
                  <a:pt x="1488" y="122"/>
                </a:cubicBezTo>
                <a:cubicBezTo>
                  <a:pt x="1489" y="122"/>
                  <a:pt x="1490" y="122"/>
                  <a:pt x="1491" y="122"/>
                </a:cubicBezTo>
                <a:cubicBezTo>
                  <a:pt x="1492" y="122"/>
                  <a:pt x="1493" y="122"/>
                  <a:pt x="1495" y="121"/>
                </a:cubicBezTo>
                <a:cubicBezTo>
                  <a:pt x="1496" y="121"/>
                  <a:pt x="1497" y="121"/>
                  <a:pt x="1498" y="121"/>
                </a:cubicBezTo>
                <a:cubicBezTo>
                  <a:pt x="1499" y="124"/>
                  <a:pt x="1500" y="128"/>
                  <a:pt x="1500" y="132"/>
                </a:cubicBezTo>
                <a:cubicBezTo>
                  <a:pt x="1500" y="132"/>
                  <a:pt x="1500" y="133"/>
                  <a:pt x="1500" y="133"/>
                </a:cubicBezTo>
                <a:cubicBezTo>
                  <a:pt x="1500" y="134"/>
                  <a:pt x="1500" y="134"/>
                  <a:pt x="1500" y="134"/>
                </a:cubicBezTo>
                <a:cubicBezTo>
                  <a:pt x="1498" y="135"/>
                  <a:pt x="1496" y="136"/>
                  <a:pt x="1493" y="136"/>
                </a:cubicBezTo>
                <a:cubicBezTo>
                  <a:pt x="1490" y="136"/>
                  <a:pt x="1488" y="136"/>
                  <a:pt x="1485" y="136"/>
                </a:cubicBezTo>
                <a:cubicBezTo>
                  <a:pt x="1482" y="136"/>
                  <a:pt x="1479" y="136"/>
                  <a:pt x="1476" y="135"/>
                </a:cubicBezTo>
                <a:cubicBezTo>
                  <a:pt x="1474" y="135"/>
                  <a:pt x="1472" y="134"/>
                  <a:pt x="1470" y="132"/>
                </a:cubicBezTo>
                <a:cubicBezTo>
                  <a:pt x="1468" y="131"/>
                  <a:pt x="1466" y="128"/>
                  <a:pt x="1465" y="126"/>
                </a:cubicBezTo>
                <a:cubicBezTo>
                  <a:pt x="1464" y="123"/>
                  <a:pt x="1464" y="120"/>
                  <a:pt x="1464" y="116"/>
                </a:cubicBezTo>
                <a:cubicBezTo>
                  <a:pt x="1464" y="114"/>
                  <a:pt x="1464" y="111"/>
                  <a:pt x="1464" y="109"/>
                </a:cubicBezTo>
                <a:cubicBezTo>
                  <a:pt x="1465" y="106"/>
                  <a:pt x="1465" y="104"/>
                  <a:pt x="1466" y="101"/>
                </a:cubicBezTo>
                <a:lnTo>
                  <a:pt x="1477" y="39"/>
                </a:lnTo>
                <a:close/>
                <a:moveTo>
                  <a:pt x="1532" y="98"/>
                </a:moveTo>
                <a:cubicBezTo>
                  <a:pt x="1533" y="106"/>
                  <a:pt x="1535" y="112"/>
                  <a:pt x="1538" y="116"/>
                </a:cubicBezTo>
                <a:cubicBezTo>
                  <a:pt x="1542" y="120"/>
                  <a:pt x="1548" y="122"/>
                  <a:pt x="1556" y="122"/>
                </a:cubicBezTo>
                <a:cubicBezTo>
                  <a:pt x="1561" y="122"/>
                  <a:pt x="1566" y="122"/>
                  <a:pt x="1570" y="121"/>
                </a:cubicBezTo>
                <a:cubicBezTo>
                  <a:pt x="1574" y="120"/>
                  <a:pt x="1578" y="118"/>
                  <a:pt x="1582" y="117"/>
                </a:cubicBezTo>
                <a:cubicBezTo>
                  <a:pt x="1583" y="119"/>
                  <a:pt x="1584" y="121"/>
                  <a:pt x="1584" y="124"/>
                </a:cubicBezTo>
                <a:cubicBezTo>
                  <a:pt x="1585" y="126"/>
                  <a:pt x="1585" y="129"/>
                  <a:pt x="1585" y="131"/>
                </a:cubicBezTo>
                <a:cubicBezTo>
                  <a:pt x="1583" y="132"/>
                  <a:pt x="1581" y="133"/>
                  <a:pt x="1578" y="134"/>
                </a:cubicBezTo>
                <a:cubicBezTo>
                  <a:pt x="1576" y="134"/>
                  <a:pt x="1573" y="135"/>
                  <a:pt x="1570" y="135"/>
                </a:cubicBezTo>
                <a:cubicBezTo>
                  <a:pt x="1567" y="136"/>
                  <a:pt x="1564" y="136"/>
                  <a:pt x="1561" y="137"/>
                </a:cubicBezTo>
                <a:cubicBezTo>
                  <a:pt x="1558" y="137"/>
                  <a:pt x="1556" y="137"/>
                  <a:pt x="1553" y="137"/>
                </a:cubicBezTo>
                <a:cubicBezTo>
                  <a:pt x="1546" y="137"/>
                  <a:pt x="1540" y="136"/>
                  <a:pt x="1535" y="134"/>
                </a:cubicBezTo>
                <a:cubicBezTo>
                  <a:pt x="1530" y="132"/>
                  <a:pt x="1526" y="130"/>
                  <a:pt x="1523" y="127"/>
                </a:cubicBezTo>
                <a:cubicBezTo>
                  <a:pt x="1520" y="123"/>
                  <a:pt x="1518" y="119"/>
                  <a:pt x="1516" y="115"/>
                </a:cubicBezTo>
                <a:cubicBezTo>
                  <a:pt x="1515" y="110"/>
                  <a:pt x="1514" y="105"/>
                  <a:pt x="1514" y="100"/>
                </a:cubicBezTo>
                <a:cubicBezTo>
                  <a:pt x="1514" y="92"/>
                  <a:pt x="1515" y="85"/>
                  <a:pt x="1518" y="78"/>
                </a:cubicBezTo>
                <a:cubicBezTo>
                  <a:pt x="1520" y="70"/>
                  <a:pt x="1524" y="64"/>
                  <a:pt x="1529" y="58"/>
                </a:cubicBezTo>
                <a:cubicBezTo>
                  <a:pt x="1533" y="52"/>
                  <a:pt x="1539" y="48"/>
                  <a:pt x="1545" y="44"/>
                </a:cubicBezTo>
                <a:cubicBezTo>
                  <a:pt x="1552" y="41"/>
                  <a:pt x="1559" y="39"/>
                  <a:pt x="1567" y="39"/>
                </a:cubicBezTo>
                <a:cubicBezTo>
                  <a:pt x="1575" y="39"/>
                  <a:pt x="1582" y="41"/>
                  <a:pt x="1586" y="45"/>
                </a:cubicBezTo>
                <a:cubicBezTo>
                  <a:pt x="1591" y="49"/>
                  <a:pt x="1594" y="54"/>
                  <a:pt x="1594" y="61"/>
                </a:cubicBezTo>
                <a:cubicBezTo>
                  <a:pt x="1594" y="66"/>
                  <a:pt x="1592" y="71"/>
                  <a:pt x="1590" y="75"/>
                </a:cubicBezTo>
                <a:cubicBezTo>
                  <a:pt x="1587" y="79"/>
                  <a:pt x="1583" y="82"/>
                  <a:pt x="1579" y="85"/>
                </a:cubicBezTo>
                <a:cubicBezTo>
                  <a:pt x="1574" y="88"/>
                  <a:pt x="1569" y="90"/>
                  <a:pt x="1562" y="92"/>
                </a:cubicBezTo>
                <a:cubicBezTo>
                  <a:pt x="1556" y="94"/>
                  <a:pt x="1549" y="95"/>
                  <a:pt x="1542" y="96"/>
                </a:cubicBezTo>
                <a:lnTo>
                  <a:pt x="1532" y="98"/>
                </a:lnTo>
                <a:close/>
                <a:moveTo>
                  <a:pt x="1544" y="82"/>
                </a:moveTo>
                <a:cubicBezTo>
                  <a:pt x="1550" y="81"/>
                  <a:pt x="1555" y="80"/>
                  <a:pt x="1559" y="79"/>
                </a:cubicBezTo>
                <a:cubicBezTo>
                  <a:pt x="1563" y="77"/>
                  <a:pt x="1567" y="76"/>
                  <a:pt x="1569" y="74"/>
                </a:cubicBezTo>
                <a:cubicBezTo>
                  <a:pt x="1571" y="72"/>
                  <a:pt x="1573" y="71"/>
                  <a:pt x="1574" y="69"/>
                </a:cubicBezTo>
                <a:cubicBezTo>
                  <a:pt x="1575" y="67"/>
                  <a:pt x="1576" y="65"/>
                  <a:pt x="1576" y="63"/>
                </a:cubicBezTo>
                <a:cubicBezTo>
                  <a:pt x="1576" y="60"/>
                  <a:pt x="1575" y="58"/>
                  <a:pt x="1573" y="56"/>
                </a:cubicBezTo>
                <a:cubicBezTo>
                  <a:pt x="1571" y="54"/>
                  <a:pt x="1568" y="53"/>
                  <a:pt x="1564" y="53"/>
                </a:cubicBezTo>
                <a:cubicBezTo>
                  <a:pt x="1560" y="53"/>
                  <a:pt x="1557" y="54"/>
                  <a:pt x="1553" y="56"/>
                </a:cubicBezTo>
                <a:cubicBezTo>
                  <a:pt x="1550" y="58"/>
                  <a:pt x="1547" y="60"/>
                  <a:pt x="1545" y="63"/>
                </a:cubicBezTo>
                <a:cubicBezTo>
                  <a:pt x="1542" y="66"/>
                  <a:pt x="1540" y="69"/>
                  <a:pt x="1538" y="73"/>
                </a:cubicBezTo>
                <a:cubicBezTo>
                  <a:pt x="1536" y="76"/>
                  <a:pt x="1535" y="80"/>
                  <a:pt x="1534" y="84"/>
                </a:cubicBezTo>
                <a:lnTo>
                  <a:pt x="1544" y="82"/>
                </a:lnTo>
                <a:close/>
              </a:path>
            </a:pathLst>
          </a:custGeom>
          <a:solidFill>
            <a:srgbClr val="FFFFFF"/>
          </a:solidFill>
          <a:ln w="14288" cap="flat">
            <a:noFill/>
            <a:prstDash val="solid"/>
            <a:miter lim="800000"/>
            <a:headEnd/>
            <a:tailEnd/>
          </a:ln>
        </p:spPr>
        <p:txBody>
          <a:bodyPr vert="horz" wrap="square" lIns="121920" tIns="60960" rIns="121920" bIns="60960" numCol="1" anchor="t" anchorCtr="0" compatLnSpc="1">
            <a:prstTxWarp prst="textNoShape">
              <a:avLst/>
            </a:prstTxWarp>
          </a:bodyPr>
          <a:lstStyle/>
          <a:p>
            <a:endParaRPr lang="en-US" sz="2400">
              <a:solidFill>
                <a:srgbClr val="4D4F53"/>
              </a:solidFill>
            </a:endParaRPr>
          </a:p>
        </p:txBody>
      </p:sp>
    </p:spTree>
    <p:extLst>
      <p:ext uri="{BB962C8B-B14F-4D97-AF65-F5344CB8AC3E}">
        <p14:creationId xmlns:p14="http://schemas.microsoft.com/office/powerpoint/2010/main" val="38615666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Colors to be used in the presentation</a:t>
            </a:r>
          </a:p>
        </p:txBody>
      </p:sp>
      <p:sp>
        <p:nvSpPr>
          <p:cNvPr id="4" name="Rounded Rectangle 3"/>
          <p:cNvSpPr/>
          <p:nvPr/>
        </p:nvSpPr>
        <p:spPr>
          <a:xfrm>
            <a:off x="1040191" y="1634491"/>
            <a:ext cx="3048000" cy="685800"/>
          </a:xfrm>
          <a:prstGeom prst="roundRect">
            <a:avLst/>
          </a:prstGeom>
          <a:solidFill>
            <a:srgbClr val="A719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- 167.25.48</a:t>
            </a:r>
          </a:p>
        </p:txBody>
      </p:sp>
      <p:sp>
        <p:nvSpPr>
          <p:cNvPr id="5" name="Rounded Rectangle 4"/>
          <p:cNvSpPr/>
          <p:nvPr/>
        </p:nvSpPr>
        <p:spPr>
          <a:xfrm>
            <a:off x="1040191" y="2493645"/>
            <a:ext cx="3048000" cy="685800"/>
          </a:xfrm>
          <a:prstGeom prst="roundRect">
            <a:avLst/>
          </a:prstGeom>
          <a:solidFill>
            <a:srgbClr val="E372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- 227.114.34</a:t>
            </a:r>
          </a:p>
        </p:txBody>
      </p:sp>
      <p:sp>
        <p:nvSpPr>
          <p:cNvPr id="6" name="Rounded Rectangle 5"/>
          <p:cNvSpPr/>
          <p:nvPr/>
        </p:nvSpPr>
        <p:spPr>
          <a:xfrm>
            <a:off x="4368800" y="1634491"/>
            <a:ext cx="3048000" cy="685800"/>
          </a:xfrm>
          <a:prstGeom prst="roundRect">
            <a:avLst/>
          </a:prstGeom>
          <a:solidFill>
            <a:srgbClr val="C7D28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4D4F53"/>
                </a:solidFill>
                <a:cs typeface="Arial" pitchFamily="34" charset="0"/>
              </a:rPr>
              <a:t>RGB - 199.210.138</a:t>
            </a:r>
          </a:p>
        </p:txBody>
      </p:sp>
      <p:sp>
        <p:nvSpPr>
          <p:cNvPr id="7" name="Rounded Rectangle 6"/>
          <p:cNvSpPr/>
          <p:nvPr/>
        </p:nvSpPr>
        <p:spPr>
          <a:xfrm>
            <a:off x="4368800" y="2493645"/>
            <a:ext cx="3048000" cy="685800"/>
          </a:xfrm>
          <a:prstGeom prst="roundRect">
            <a:avLst/>
          </a:prstGeom>
          <a:solidFill>
            <a:srgbClr val="0066A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0.102.161</a:t>
            </a:r>
          </a:p>
        </p:txBody>
      </p:sp>
      <p:sp>
        <p:nvSpPr>
          <p:cNvPr id="8" name="Rounded Rectangle 7"/>
          <p:cNvSpPr/>
          <p:nvPr/>
        </p:nvSpPr>
        <p:spPr>
          <a:xfrm>
            <a:off x="4368800" y="3352800"/>
            <a:ext cx="3048000" cy="685800"/>
          </a:xfrm>
          <a:prstGeom prst="roundRect">
            <a:avLst/>
          </a:prstGeom>
          <a:solidFill>
            <a:srgbClr val="4D4F5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- 77.79.83</a:t>
            </a:r>
          </a:p>
        </p:txBody>
      </p:sp>
      <p:sp>
        <p:nvSpPr>
          <p:cNvPr id="9" name="Rounded Rectangle 8"/>
          <p:cNvSpPr/>
          <p:nvPr/>
        </p:nvSpPr>
        <p:spPr>
          <a:xfrm>
            <a:off x="1040191" y="3320143"/>
            <a:ext cx="3048000" cy="685800"/>
          </a:xfrm>
          <a:prstGeom prst="roundRect">
            <a:avLst/>
          </a:prstGeom>
          <a:solidFill>
            <a:srgbClr val="8300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cs typeface="Arial" pitchFamily="34" charset="0"/>
              </a:rPr>
              <a:t>RGB - 131.0.81</a:t>
            </a:r>
          </a:p>
        </p:txBody>
      </p:sp>
      <p:sp>
        <p:nvSpPr>
          <p:cNvPr id="10" name="TextBox 9"/>
          <p:cNvSpPr txBox="1"/>
          <p:nvPr/>
        </p:nvSpPr>
        <p:spPr>
          <a:xfrm>
            <a:off x="898222" y="5029200"/>
            <a:ext cx="3398687" cy="738664"/>
          </a:xfrm>
          <a:prstGeom prst="rect">
            <a:avLst/>
          </a:prstGeom>
          <a:noFill/>
        </p:spPr>
        <p:txBody>
          <a:bodyPr wrap="none" rtlCol="0">
            <a:spAutoFit/>
          </a:bodyPr>
          <a:lstStyle/>
          <a:p>
            <a:r>
              <a:rPr lang="en-US" sz="1400" dirty="0">
                <a:solidFill>
                  <a:srgbClr val="4D4F53"/>
                </a:solidFill>
                <a:cs typeface="Arial" pitchFamily="34" charset="0"/>
              </a:rPr>
              <a:t>Guidelines available at </a:t>
            </a:r>
          </a:p>
          <a:p>
            <a:endParaRPr lang="en-US" sz="1400" dirty="0">
              <a:solidFill>
                <a:srgbClr val="4D4F53"/>
              </a:solidFill>
              <a:cs typeface="Arial" pitchFamily="34" charset="0"/>
            </a:endParaRPr>
          </a:p>
          <a:p>
            <a:r>
              <a:rPr lang="en-US" sz="1400" dirty="0">
                <a:solidFill>
                  <a:srgbClr val="4D4F53"/>
                </a:solidFill>
                <a:cs typeface="Arial" pitchFamily="34" charset="0"/>
              </a:rPr>
              <a:t>PeopleHub &gt; Microsites &gt;Marketing Hub</a:t>
            </a:r>
          </a:p>
        </p:txBody>
      </p:sp>
      <p:sp>
        <p:nvSpPr>
          <p:cNvPr id="11"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385611965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0" y="-30480"/>
            <a:ext cx="12192000" cy="6918960"/>
          </a:xfrm>
          <a:prstGeom prst="rect">
            <a:avLst/>
          </a:prstGeom>
        </p:spPr>
      </p:pic>
      <p:sp>
        <p:nvSpPr>
          <p:cNvPr id="10" name="Rectangle 9"/>
          <p:cNvSpPr/>
          <p:nvPr userDrawn="1"/>
        </p:nvSpPr>
        <p:spPr>
          <a:xfrm>
            <a:off x="5410099" y="6273800"/>
            <a:ext cx="6647012" cy="379656"/>
          </a:xfrm>
          <a:prstGeom prst="rect">
            <a:avLst/>
          </a:prstGeom>
        </p:spPr>
        <p:txBody>
          <a:bodyPr wrap="none">
            <a:spAutoFit/>
          </a:bodyPr>
          <a:lstStyle/>
          <a:p>
            <a:pPr algn="r"/>
            <a:r>
              <a:rPr lang="en-US" sz="1867" b="1" dirty="0">
                <a:solidFill>
                  <a:prstClr val="white"/>
                </a:solidFill>
                <a:latin typeface="Calibri Light" panose="020F0302020204030204" pitchFamily="34" charset="0"/>
                <a:ea typeface="Aller" charset="0"/>
                <a:cs typeface="Aller" charset="0"/>
              </a:rPr>
              <a:t>Agile    |    Digital    |    </a:t>
            </a:r>
            <a:r>
              <a:rPr lang="en-US" sz="1867" b="1">
                <a:solidFill>
                  <a:prstClr val="white"/>
                </a:solidFill>
                <a:latin typeface="Calibri Light" panose="020F0302020204030204" pitchFamily="34" charset="0"/>
                <a:ea typeface="Aller" charset="0"/>
                <a:cs typeface="Aller" charset="0"/>
              </a:rPr>
              <a:t>Enterprise Applications   </a:t>
            </a:r>
            <a:r>
              <a:rPr lang="en-US" sz="1867" b="1" dirty="0">
                <a:solidFill>
                  <a:prstClr val="white"/>
                </a:solidFill>
                <a:latin typeface="Calibri Light" panose="020F0302020204030204" pitchFamily="34" charset="0"/>
                <a:ea typeface="Aller" charset="0"/>
                <a:cs typeface="Aller" charset="0"/>
              </a:rPr>
              <a:t>|    Managed Services</a:t>
            </a:r>
          </a:p>
        </p:txBody>
      </p:sp>
      <p:grpSp>
        <p:nvGrpSpPr>
          <p:cNvPr id="11" name="Group 10"/>
          <p:cNvGrpSpPr/>
          <p:nvPr userDrawn="1"/>
        </p:nvGrpSpPr>
        <p:grpSpPr>
          <a:xfrm>
            <a:off x="609600" y="283304"/>
            <a:ext cx="3265113" cy="1012097"/>
            <a:chOff x="2330450" y="-4186361"/>
            <a:chExt cx="8245475" cy="2555875"/>
          </a:xfrm>
        </p:grpSpPr>
        <p:sp>
          <p:nvSpPr>
            <p:cNvPr id="12" name="Freeform 11"/>
            <p:cNvSpPr>
              <a:spLocks noEditPoints="1"/>
            </p:cNvSpPr>
            <p:nvPr/>
          </p:nvSpPr>
          <p:spPr bwMode="auto">
            <a:xfrm>
              <a:off x="4594225" y="-3840286"/>
              <a:ext cx="4986338" cy="1023938"/>
            </a:xfrm>
            <a:custGeom>
              <a:avLst/>
              <a:gdLst>
                <a:gd name="T0" fmla="*/ 1038 w 1328"/>
                <a:gd name="T1" fmla="*/ 188 h 272"/>
                <a:gd name="T2" fmla="*/ 1125 w 1328"/>
                <a:gd name="T3" fmla="*/ 235 h 272"/>
                <a:gd name="T4" fmla="*/ 1136 w 1328"/>
                <a:gd name="T5" fmla="*/ 259 h 272"/>
                <a:gd name="T6" fmla="*/ 1006 w 1328"/>
                <a:gd name="T7" fmla="*/ 164 h 272"/>
                <a:gd name="T8" fmla="*/ 1149 w 1328"/>
                <a:gd name="T9" fmla="*/ 175 h 272"/>
                <a:gd name="T10" fmla="*/ 1038 w 1328"/>
                <a:gd name="T11" fmla="*/ 159 h 272"/>
                <a:gd name="T12" fmla="*/ 1119 w 1328"/>
                <a:gd name="T13" fmla="*/ 156 h 272"/>
                <a:gd name="T14" fmla="*/ 1216 w 1328"/>
                <a:gd name="T15" fmla="*/ 188 h 272"/>
                <a:gd name="T16" fmla="*/ 1303 w 1328"/>
                <a:gd name="T17" fmla="*/ 235 h 272"/>
                <a:gd name="T18" fmla="*/ 1314 w 1328"/>
                <a:gd name="T19" fmla="*/ 259 h 272"/>
                <a:gd name="T20" fmla="*/ 1184 w 1328"/>
                <a:gd name="T21" fmla="*/ 164 h 272"/>
                <a:gd name="T22" fmla="*/ 1328 w 1328"/>
                <a:gd name="T23" fmla="*/ 175 h 272"/>
                <a:gd name="T24" fmla="*/ 1216 w 1328"/>
                <a:gd name="T25" fmla="*/ 159 h 272"/>
                <a:gd name="T26" fmla="*/ 1297 w 1328"/>
                <a:gd name="T27" fmla="*/ 156 h 272"/>
                <a:gd name="T28" fmla="*/ 194 w 1328"/>
                <a:gd name="T29" fmla="*/ 9 h 272"/>
                <a:gd name="T30" fmla="*/ 15 w 1328"/>
                <a:gd name="T31" fmla="*/ 0 h 272"/>
                <a:gd name="T32" fmla="*/ 15 w 1328"/>
                <a:gd name="T33" fmla="*/ 272 h 272"/>
                <a:gd name="T34" fmla="*/ 97 w 1328"/>
                <a:gd name="T35" fmla="*/ 217 h 272"/>
                <a:gd name="T36" fmla="*/ 194 w 1328"/>
                <a:gd name="T37" fmla="*/ 73 h 272"/>
                <a:gd name="T38" fmla="*/ 225 w 1328"/>
                <a:gd name="T39" fmla="*/ 257 h 272"/>
                <a:gd name="T40" fmla="*/ 297 w 1328"/>
                <a:gd name="T41" fmla="*/ 7 h 272"/>
                <a:gd name="T42" fmla="*/ 316 w 1328"/>
                <a:gd name="T43" fmla="*/ 26 h 272"/>
                <a:gd name="T44" fmla="*/ 297 w 1328"/>
                <a:gd name="T45" fmla="*/ 84 h 272"/>
                <a:gd name="T46" fmla="*/ 297 w 1328"/>
                <a:gd name="T47" fmla="*/ 272 h 272"/>
                <a:gd name="T48" fmla="*/ 512 w 1328"/>
                <a:gd name="T49" fmla="*/ 150 h 272"/>
                <a:gd name="T50" fmla="*/ 368 w 1328"/>
                <a:gd name="T51" fmla="*/ 86 h 272"/>
                <a:gd name="T52" fmla="*/ 370 w 1328"/>
                <a:gd name="T53" fmla="*/ 133 h 272"/>
                <a:gd name="T54" fmla="*/ 402 w 1328"/>
                <a:gd name="T55" fmla="*/ 256 h 272"/>
                <a:gd name="T56" fmla="*/ 480 w 1328"/>
                <a:gd name="T57" fmla="*/ 153 h 272"/>
                <a:gd name="T58" fmla="*/ 512 w 1328"/>
                <a:gd name="T59" fmla="*/ 256 h 272"/>
                <a:gd name="T60" fmla="*/ 625 w 1328"/>
                <a:gd name="T61" fmla="*/ 272 h 272"/>
                <a:gd name="T62" fmla="*/ 622 w 1328"/>
                <a:gd name="T63" fmla="*/ 84 h 272"/>
                <a:gd name="T64" fmla="*/ 682 w 1328"/>
                <a:gd name="T65" fmla="*/ 6 h 272"/>
                <a:gd name="T66" fmla="*/ 714 w 1328"/>
                <a:gd name="T67" fmla="*/ 258 h 272"/>
                <a:gd name="T68" fmla="*/ 628 w 1328"/>
                <a:gd name="T69" fmla="*/ 111 h 272"/>
                <a:gd name="T70" fmla="*/ 629 w 1328"/>
                <a:gd name="T71" fmla="*/ 244 h 272"/>
                <a:gd name="T72" fmla="*/ 837 w 1328"/>
                <a:gd name="T73" fmla="*/ 270 h 272"/>
                <a:gd name="T74" fmla="*/ 829 w 1328"/>
                <a:gd name="T75" fmla="*/ 241 h 272"/>
                <a:gd name="T76" fmla="*/ 837 w 1328"/>
                <a:gd name="T77" fmla="*/ 113 h 272"/>
                <a:gd name="T78" fmla="*/ 794 w 1328"/>
                <a:gd name="T79" fmla="*/ 86 h 272"/>
                <a:gd name="T80" fmla="*/ 762 w 1328"/>
                <a:gd name="T81" fmla="*/ 48 h 272"/>
                <a:gd name="T82" fmla="*/ 734 w 1328"/>
                <a:gd name="T83" fmla="*/ 100 h 272"/>
                <a:gd name="T84" fmla="*/ 762 w 1328"/>
                <a:gd name="T85" fmla="*/ 191 h 272"/>
                <a:gd name="T86" fmla="*/ 887 w 1328"/>
                <a:gd name="T87" fmla="*/ 86 h 272"/>
                <a:gd name="T88" fmla="*/ 889 w 1328"/>
                <a:gd name="T89" fmla="*/ 133 h 272"/>
                <a:gd name="T90" fmla="*/ 921 w 1328"/>
                <a:gd name="T91" fmla="*/ 256 h 272"/>
                <a:gd name="T92" fmla="*/ 961 w 1328"/>
                <a:gd name="T93" fmla="*/ 114 h 272"/>
                <a:gd name="T94" fmla="*/ 999 w 1328"/>
                <a:gd name="T95" fmla="*/ 101 h 272"/>
                <a:gd name="T96" fmla="*/ 887 w 1328"/>
                <a:gd name="T97" fmla="*/ 86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28" h="272">
                  <a:moveTo>
                    <a:pt x="1149" y="175"/>
                  </a:moveTo>
                  <a:cubicBezTo>
                    <a:pt x="1149" y="182"/>
                    <a:pt x="1145" y="188"/>
                    <a:pt x="1137" y="188"/>
                  </a:cubicBezTo>
                  <a:cubicBezTo>
                    <a:pt x="1038" y="188"/>
                    <a:pt x="1038" y="188"/>
                    <a:pt x="1038" y="188"/>
                  </a:cubicBezTo>
                  <a:cubicBezTo>
                    <a:pt x="1038" y="193"/>
                    <a:pt x="1038" y="193"/>
                    <a:pt x="1038" y="193"/>
                  </a:cubicBezTo>
                  <a:cubicBezTo>
                    <a:pt x="1038" y="222"/>
                    <a:pt x="1050" y="245"/>
                    <a:pt x="1079" y="245"/>
                  </a:cubicBezTo>
                  <a:cubicBezTo>
                    <a:pt x="1097" y="245"/>
                    <a:pt x="1109" y="242"/>
                    <a:pt x="1125" y="235"/>
                  </a:cubicBezTo>
                  <a:cubicBezTo>
                    <a:pt x="1126" y="234"/>
                    <a:pt x="1128" y="233"/>
                    <a:pt x="1130" y="233"/>
                  </a:cubicBezTo>
                  <a:cubicBezTo>
                    <a:pt x="1138" y="233"/>
                    <a:pt x="1143" y="240"/>
                    <a:pt x="1143" y="247"/>
                  </a:cubicBezTo>
                  <a:cubicBezTo>
                    <a:pt x="1143" y="253"/>
                    <a:pt x="1140" y="256"/>
                    <a:pt x="1136" y="259"/>
                  </a:cubicBezTo>
                  <a:cubicBezTo>
                    <a:pt x="1120" y="269"/>
                    <a:pt x="1096" y="272"/>
                    <a:pt x="1078" y="272"/>
                  </a:cubicBezTo>
                  <a:cubicBezTo>
                    <a:pt x="1030" y="272"/>
                    <a:pt x="1006" y="238"/>
                    <a:pt x="1006" y="192"/>
                  </a:cubicBezTo>
                  <a:cubicBezTo>
                    <a:pt x="1006" y="164"/>
                    <a:pt x="1006" y="164"/>
                    <a:pt x="1006" y="164"/>
                  </a:cubicBezTo>
                  <a:cubicBezTo>
                    <a:pt x="1006" y="118"/>
                    <a:pt x="1030" y="84"/>
                    <a:pt x="1078" y="84"/>
                  </a:cubicBezTo>
                  <a:cubicBezTo>
                    <a:pt x="1127" y="84"/>
                    <a:pt x="1149" y="114"/>
                    <a:pt x="1149" y="160"/>
                  </a:cubicBezTo>
                  <a:lnTo>
                    <a:pt x="1149" y="175"/>
                  </a:lnTo>
                  <a:close/>
                  <a:moveTo>
                    <a:pt x="1119" y="156"/>
                  </a:moveTo>
                  <a:cubicBezTo>
                    <a:pt x="1119" y="129"/>
                    <a:pt x="1109" y="110"/>
                    <a:pt x="1079" y="110"/>
                  </a:cubicBezTo>
                  <a:cubicBezTo>
                    <a:pt x="1051" y="110"/>
                    <a:pt x="1038" y="132"/>
                    <a:pt x="1038" y="159"/>
                  </a:cubicBezTo>
                  <a:cubicBezTo>
                    <a:pt x="1038" y="162"/>
                    <a:pt x="1038" y="162"/>
                    <a:pt x="1038" y="162"/>
                  </a:cubicBezTo>
                  <a:cubicBezTo>
                    <a:pt x="1119" y="162"/>
                    <a:pt x="1119" y="162"/>
                    <a:pt x="1119" y="162"/>
                  </a:cubicBezTo>
                  <a:lnTo>
                    <a:pt x="1119" y="156"/>
                  </a:lnTo>
                  <a:close/>
                  <a:moveTo>
                    <a:pt x="1328" y="175"/>
                  </a:moveTo>
                  <a:cubicBezTo>
                    <a:pt x="1328" y="182"/>
                    <a:pt x="1323" y="188"/>
                    <a:pt x="1316" y="188"/>
                  </a:cubicBezTo>
                  <a:cubicBezTo>
                    <a:pt x="1216" y="188"/>
                    <a:pt x="1216" y="188"/>
                    <a:pt x="1216" y="188"/>
                  </a:cubicBezTo>
                  <a:cubicBezTo>
                    <a:pt x="1216" y="193"/>
                    <a:pt x="1216" y="193"/>
                    <a:pt x="1216" y="193"/>
                  </a:cubicBezTo>
                  <a:cubicBezTo>
                    <a:pt x="1216" y="222"/>
                    <a:pt x="1228" y="245"/>
                    <a:pt x="1257" y="245"/>
                  </a:cubicBezTo>
                  <a:cubicBezTo>
                    <a:pt x="1275" y="245"/>
                    <a:pt x="1287" y="242"/>
                    <a:pt x="1303" y="235"/>
                  </a:cubicBezTo>
                  <a:cubicBezTo>
                    <a:pt x="1305" y="234"/>
                    <a:pt x="1306" y="233"/>
                    <a:pt x="1308" y="233"/>
                  </a:cubicBezTo>
                  <a:cubicBezTo>
                    <a:pt x="1316" y="233"/>
                    <a:pt x="1321" y="240"/>
                    <a:pt x="1321" y="247"/>
                  </a:cubicBezTo>
                  <a:cubicBezTo>
                    <a:pt x="1321" y="253"/>
                    <a:pt x="1318" y="256"/>
                    <a:pt x="1314" y="259"/>
                  </a:cubicBezTo>
                  <a:cubicBezTo>
                    <a:pt x="1298" y="269"/>
                    <a:pt x="1274" y="272"/>
                    <a:pt x="1256" y="272"/>
                  </a:cubicBezTo>
                  <a:cubicBezTo>
                    <a:pt x="1208" y="272"/>
                    <a:pt x="1184" y="238"/>
                    <a:pt x="1184" y="192"/>
                  </a:cubicBezTo>
                  <a:cubicBezTo>
                    <a:pt x="1184" y="164"/>
                    <a:pt x="1184" y="164"/>
                    <a:pt x="1184" y="164"/>
                  </a:cubicBezTo>
                  <a:cubicBezTo>
                    <a:pt x="1184" y="118"/>
                    <a:pt x="1209" y="84"/>
                    <a:pt x="1256" y="84"/>
                  </a:cubicBezTo>
                  <a:cubicBezTo>
                    <a:pt x="1305" y="84"/>
                    <a:pt x="1328" y="114"/>
                    <a:pt x="1328" y="160"/>
                  </a:cubicBezTo>
                  <a:lnTo>
                    <a:pt x="1328" y="175"/>
                  </a:lnTo>
                  <a:close/>
                  <a:moveTo>
                    <a:pt x="1297" y="156"/>
                  </a:moveTo>
                  <a:cubicBezTo>
                    <a:pt x="1297" y="129"/>
                    <a:pt x="1287" y="110"/>
                    <a:pt x="1257" y="110"/>
                  </a:cubicBezTo>
                  <a:cubicBezTo>
                    <a:pt x="1229" y="110"/>
                    <a:pt x="1216" y="132"/>
                    <a:pt x="1216" y="159"/>
                  </a:cubicBezTo>
                  <a:cubicBezTo>
                    <a:pt x="1216" y="162"/>
                    <a:pt x="1216" y="162"/>
                    <a:pt x="1216" y="162"/>
                  </a:cubicBezTo>
                  <a:cubicBezTo>
                    <a:pt x="1297" y="162"/>
                    <a:pt x="1297" y="162"/>
                    <a:pt x="1297" y="162"/>
                  </a:cubicBezTo>
                  <a:lnTo>
                    <a:pt x="1297" y="156"/>
                  </a:lnTo>
                  <a:close/>
                  <a:moveTo>
                    <a:pt x="225" y="15"/>
                  </a:moveTo>
                  <a:cubicBezTo>
                    <a:pt x="225" y="6"/>
                    <a:pt x="218" y="0"/>
                    <a:pt x="209" y="0"/>
                  </a:cubicBezTo>
                  <a:cubicBezTo>
                    <a:pt x="202" y="0"/>
                    <a:pt x="197" y="3"/>
                    <a:pt x="194" y="9"/>
                  </a:cubicBezTo>
                  <a:cubicBezTo>
                    <a:pt x="113" y="180"/>
                    <a:pt x="113" y="180"/>
                    <a:pt x="113" y="180"/>
                  </a:cubicBezTo>
                  <a:cubicBezTo>
                    <a:pt x="31" y="10"/>
                    <a:pt x="31" y="10"/>
                    <a:pt x="31" y="10"/>
                  </a:cubicBezTo>
                  <a:cubicBezTo>
                    <a:pt x="28" y="3"/>
                    <a:pt x="23" y="0"/>
                    <a:pt x="15" y="0"/>
                  </a:cubicBezTo>
                  <a:cubicBezTo>
                    <a:pt x="6" y="0"/>
                    <a:pt x="0" y="6"/>
                    <a:pt x="0" y="15"/>
                  </a:cubicBezTo>
                  <a:cubicBezTo>
                    <a:pt x="0" y="257"/>
                    <a:pt x="0" y="257"/>
                    <a:pt x="0" y="257"/>
                  </a:cubicBezTo>
                  <a:cubicBezTo>
                    <a:pt x="0" y="265"/>
                    <a:pt x="6" y="272"/>
                    <a:pt x="15" y="272"/>
                  </a:cubicBezTo>
                  <a:cubicBezTo>
                    <a:pt x="23" y="272"/>
                    <a:pt x="30" y="265"/>
                    <a:pt x="30" y="257"/>
                  </a:cubicBezTo>
                  <a:cubicBezTo>
                    <a:pt x="30" y="74"/>
                    <a:pt x="30" y="74"/>
                    <a:pt x="30" y="74"/>
                  </a:cubicBezTo>
                  <a:cubicBezTo>
                    <a:pt x="97" y="217"/>
                    <a:pt x="97" y="217"/>
                    <a:pt x="97" y="217"/>
                  </a:cubicBezTo>
                  <a:cubicBezTo>
                    <a:pt x="100" y="223"/>
                    <a:pt x="106" y="226"/>
                    <a:pt x="112" y="226"/>
                  </a:cubicBezTo>
                  <a:cubicBezTo>
                    <a:pt x="119" y="226"/>
                    <a:pt x="124" y="223"/>
                    <a:pt x="127" y="217"/>
                  </a:cubicBezTo>
                  <a:cubicBezTo>
                    <a:pt x="194" y="73"/>
                    <a:pt x="194" y="73"/>
                    <a:pt x="194" y="73"/>
                  </a:cubicBezTo>
                  <a:cubicBezTo>
                    <a:pt x="194" y="257"/>
                    <a:pt x="194" y="257"/>
                    <a:pt x="194" y="257"/>
                  </a:cubicBezTo>
                  <a:cubicBezTo>
                    <a:pt x="194" y="265"/>
                    <a:pt x="201" y="272"/>
                    <a:pt x="210" y="272"/>
                  </a:cubicBezTo>
                  <a:cubicBezTo>
                    <a:pt x="218" y="272"/>
                    <a:pt x="225" y="265"/>
                    <a:pt x="225" y="257"/>
                  </a:cubicBezTo>
                  <a:lnTo>
                    <a:pt x="225" y="15"/>
                  </a:lnTo>
                  <a:close/>
                  <a:moveTo>
                    <a:pt x="316" y="26"/>
                  </a:moveTo>
                  <a:cubicBezTo>
                    <a:pt x="316" y="15"/>
                    <a:pt x="307" y="7"/>
                    <a:pt x="297" y="7"/>
                  </a:cubicBezTo>
                  <a:cubicBezTo>
                    <a:pt x="287" y="7"/>
                    <a:pt x="278" y="16"/>
                    <a:pt x="278" y="26"/>
                  </a:cubicBezTo>
                  <a:cubicBezTo>
                    <a:pt x="278" y="36"/>
                    <a:pt x="287" y="44"/>
                    <a:pt x="297" y="44"/>
                  </a:cubicBezTo>
                  <a:cubicBezTo>
                    <a:pt x="307" y="44"/>
                    <a:pt x="316" y="36"/>
                    <a:pt x="316" y="26"/>
                  </a:cubicBezTo>
                  <a:close/>
                  <a:moveTo>
                    <a:pt x="313" y="256"/>
                  </a:moveTo>
                  <a:cubicBezTo>
                    <a:pt x="313" y="100"/>
                    <a:pt x="313" y="100"/>
                    <a:pt x="313" y="100"/>
                  </a:cubicBezTo>
                  <a:cubicBezTo>
                    <a:pt x="313" y="91"/>
                    <a:pt x="306" y="84"/>
                    <a:pt x="297" y="84"/>
                  </a:cubicBezTo>
                  <a:cubicBezTo>
                    <a:pt x="288" y="84"/>
                    <a:pt x="281" y="91"/>
                    <a:pt x="281" y="100"/>
                  </a:cubicBezTo>
                  <a:cubicBezTo>
                    <a:pt x="281" y="256"/>
                    <a:pt x="281" y="256"/>
                    <a:pt x="281" y="256"/>
                  </a:cubicBezTo>
                  <a:cubicBezTo>
                    <a:pt x="281" y="265"/>
                    <a:pt x="288" y="272"/>
                    <a:pt x="297" y="272"/>
                  </a:cubicBezTo>
                  <a:cubicBezTo>
                    <a:pt x="306" y="272"/>
                    <a:pt x="313" y="265"/>
                    <a:pt x="313" y="256"/>
                  </a:cubicBezTo>
                  <a:close/>
                  <a:moveTo>
                    <a:pt x="512" y="256"/>
                  </a:moveTo>
                  <a:cubicBezTo>
                    <a:pt x="512" y="150"/>
                    <a:pt x="512" y="150"/>
                    <a:pt x="512" y="150"/>
                  </a:cubicBezTo>
                  <a:cubicBezTo>
                    <a:pt x="512" y="110"/>
                    <a:pt x="496" y="84"/>
                    <a:pt x="452" y="84"/>
                  </a:cubicBezTo>
                  <a:cubicBezTo>
                    <a:pt x="431" y="84"/>
                    <a:pt x="410" y="89"/>
                    <a:pt x="395" y="106"/>
                  </a:cubicBezTo>
                  <a:cubicBezTo>
                    <a:pt x="391" y="94"/>
                    <a:pt x="380" y="86"/>
                    <a:pt x="368" y="86"/>
                  </a:cubicBezTo>
                  <a:cubicBezTo>
                    <a:pt x="359" y="86"/>
                    <a:pt x="353" y="90"/>
                    <a:pt x="352" y="98"/>
                  </a:cubicBezTo>
                  <a:cubicBezTo>
                    <a:pt x="352" y="105"/>
                    <a:pt x="355" y="108"/>
                    <a:pt x="362" y="112"/>
                  </a:cubicBezTo>
                  <a:cubicBezTo>
                    <a:pt x="367" y="116"/>
                    <a:pt x="370" y="123"/>
                    <a:pt x="370" y="133"/>
                  </a:cubicBezTo>
                  <a:cubicBezTo>
                    <a:pt x="370" y="256"/>
                    <a:pt x="370" y="256"/>
                    <a:pt x="370" y="256"/>
                  </a:cubicBezTo>
                  <a:cubicBezTo>
                    <a:pt x="370" y="265"/>
                    <a:pt x="377" y="272"/>
                    <a:pt x="386" y="272"/>
                  </a:cubicBezTo>
                  <a:cubicBezTo>
                    <a:pt x="395" y="272"/>
                    <a:pt x="402" y="265"/>
                    <a:pt x="402" y="256"/>
                  </a:cubicBezTo>
                  <a:cubicBezTo>
                    <a:pt x="402" y="137"/>
                    <a:pt x="402" y="137"/>
                    <a:pt x="402" y="137"/>
                  </a:cubicBezTo>
                  <a:cubicBezTo>
                    <a:pt x="411" y="121"/>
                    <a:pt x="428" y="114"/>
                    <a:pt x="446" y="114"/>
                  </a:cubicBezTo>
                  <a:cubicBezTo>
                    <a:pt x="473" y="114"/>
                    <a:pt x="480" y="129"/>
                    <a:pt x="480" y="153"/>
                  </a:cubicBezTo>
                  <a:cubicBezTo>
                    <a:pt x="480" y="256"/>
                    <a:pt x="480" y="256"/>
                    <a:pt x="480" y="256"/>
                  </a:cubicBezTo>
                  <a:cubicBezTo>
                    <a:pt x="480" y="265"/>
                    <a:pt x="487" y="272"/>
                    <a:pt x="496" y="272"/>
                  </a:cubicBezTo>
                  <a:cubicBezTo>
                    <a:pt x="505" y="272"/>
                    <a:pt x="512" y="265"/>
                    <a:pt x="512" y="256"/>
                  </a:cubicBezTo>
                  <a:close/>
                  <a:moveTo>
                    <a:pt x="699" y="272"/>
                  </a:moveTo>
                  <a:cubicBezTo>
                    <a:pt x="688" y="272"/>
                    <a:pt x="677" y="265"/>
                    <a:pt x="672" y="256"/>
                  </a:cubicBezTo>
                  <a:cubicBezTo>
                    <a:pt x="659" y="266"/>
                    <a:pt x="642" y="272"/>
                    <a:pt x="625" y="272"/>
                  </a:cubicBezTo>
                  <a:cubicBezTo>
                    <a:pt x="576" y="272"/>
                    <a:pt x="557" y="244"/>
                    <a:pt x="557" y="198"/>
                  </a:cubicBezTo>
                  <a:cubicBezTo>
                    <a:pt x="557" y="165"/>
                    <a:pt x="557" y="165"/>
                    <a:pt x="557" y="165"/>
                  </a:cubicBezTo>
                  <a:cubicBezTo>
                    <a:pt x="557" y="121"/>
                    <a:pt x="572" y="84"/>
                    <a:pt x="622" y="84"/>
                  </a:cubicBezTo>
                  <a:cubicBezTo>
                    <a:pt x="638" y="84"/>
                    <a:pt x="654" y="89"/>
                    <a:pt x="666" y="98"/>
                  </a:cubicBezTo>
                  <a:cubicBezTo>
                    <a:pt x="666" y="22"/>
                    <a:pt x="666" y="22"/>
                    <a:pt x="666" y="22"/>
                  </a:cubicBezTo>
                  <a:cubicBezTo>
                    <a:pt x="666" y="13"/>
                    <a:pt x="673" y="6"/>
                    <a:pt x="682" y="6"/>
                  </a:cubicBezTo>
                  <a:cubicBezTo>
                    <a:pt x="691" y="6"/>
                    <a:pt x="698" y="13"/>
                    <a:pt x="698" y="22"/>
                  </a:cubicBezTo>
                  <a:cubicBezTo>
                    <a:pt x="698" y="225"/>
                    <a:pt x="698" y="225"/>
                    <a:pt x="698" y="225"/>
                  </a:cubicBezTo>
                  <a:cubicBezTo>
                    <a:pt x="698" y="254"/>
                    <a:pt x="714" y="242"/>
                    <a:pt x="714" y="258"/>
                  </a:cubicBezTo>
                  <a:cubicBezTo>
                    <a:pt x="714" y="268"/>
                    <a:pt x="707" y="272"/>
                    <a:pt x="699" y="272"/>
                  </a:cubicBezTo>
                  <a:close/>
                  <a:moveTo>
                    <a:pt x="666" y="128"/>
                  </a:moveTo>
                  <a:cubicBezTo>
                    <a:pt x="657" y="118"/>
                    <a:pt x="642" y="111"/>
                    <a:pt x="628" y="111"/>
                  </a:cubicBezTo>
                  <a:cubicBezTo>
                    <a:pt x="598" y="111"/>
                    <a:pt x="589" y="134"/>
                    <a:pt x="589" y="161"/>
                  </a:cubicBezTo>
                  <a:cubicBezTo>
                    <a:pt x="589" y="200"/>
                    <a:pt x="589" y="200"/>
                    <a:pt x="589" y="200"/>
                  </a:cubicBezTo>
                  <a:cubicBezTo>
                    <a:pt x="589" y="228"/>
                    <a:pt x="599" y="244"/>
                    <a:pt x="629" y="244"/>
                  </a:cubicBezTo>
                  <a:cubicBezTo>
                    <a:pt x="643" y="244"/>
                    <a:pt x="656" y="238"/>
                    <a:pt x="666" y="229"/>
                  </a:cubicBezTo>
                  <a:lnTo>
                    <a:pt x="666" y="128"/>
                  </a:lnTo>
                  <a:close/>
                  <a:moveTo>
                    <a:pt x="837" y="270"/>
                  </a:moveTo>
                  <a:cubicBezTo>
                    <a:pt x="845" y="270"/>
                    <a:pt x="851" y="263"/>
                    <a:pt x="851" y="255"/>
                  </a:cubicBezTo>
                  <a:cubicBezTo>
                    <a:pt x="851" y="247"/>
                    <a:pt x="845" y="241"/>
                    <a:pt x="837" y="241"/>
                  </a:cubicBezTo>
                  <a:cubicBezTo>
                    <a:pt x="829" y="241"/>
                    <a:pt x="829" y="241"/>
                    <a:pt x="829" y="241"/>
                  </a:cubicBezTo>
                  <a:cubicBezTo>
                    <a:pt x="796" y="241"/>
                    <a:pt x="794" y="219"/>
                    <a:pt x="794" y="191"/>
                  </a:cubicBezTo>
                  <a:cubicBezTo>
                    <a:pt x="794" y="113"/>
                    <a:pt x="794" y="113"/>
                    <a:pt x="794" y="113"/>
                  </a:cubicBezTo>
                  <a:cubicBezTo>
                    <a:pt x="837" y="113"/>
                    <a:pt x="837" y="113"/>
                    <a:pt x="837" y="113"/>
                  </a:cubicBezTo>
                  <a:cubicBezTo>
                    <a:pt x="844" y="113"/>
                    <a:pt x="850" y="107"/>
                    <a:pt x="850" y="100"/>
                  </a:cubicBezTo>
                  <a:cubicBezTo>
                    <a:pt x="850" y="92"/>
                    <a:pt x="844" y="86"/>
                    <a:pt x="837" y="86"/>
                  </a:cubicBezTo>
                  <a:cubicBezTo>
                    <a:pt x="794" y="86"/>
                    <a:pt x="794" y="86"/>
                    <a:pt x="794" y="86"/>
                  </a:cubicBezTo>
                  <a:cubicBezTo>
                    <a:pt x="794" y="48"/>
                    <a:pt x="794" y="48"/>
                    <a:pt x="794" y="48"/>
                  </a:cubicBezTo>
                  <a:cubicBezTo>
                    <a:pt x="794" y="40"/>
                    <a:pt x="787" y="32"/>
                    <a:pt x="778" y="32"/>
                  </a:cubicBezTo>
                  <a:cubicBezTo>
                    <a:pt x="770" y="32"/>
                    <a:pt x="762" y="40"/>
                    <a:pt x="762" y="48"/>
                  </a:cubicBezTo>
                  <a:cubicBezTo>
                    <a:pt x="762" y="86"/>
                    <a:pt x="762" y="86"/>
                    <a:pt x="762" y="86"/>
                  </a:cubicBezTo>
                  <a:cubicBezTo>
                    <a:pt x="747" y="86"/>
                    <a:pt x="747" y="86"/>
                    <a:pt x="747" y="86"/>
                  </a:cubicBezTo>
                  <a:cubicBezTo>
                    <a:pt x="740" y="86"/>
                    <a:pt x="734" y="92"/>
                    <a:pt x="734" y="100"/>
                  </a:cubicBezTo>
                  <a:cubicBezTo>
                    <a:pt x="734" y="107"/>
                    <a:pt x="740" y="113"/>
                    <a:pt x="747" y="113"/>
                  </a:cubicBezTo>
                  <a:cubicBezTo>
                    <a:pt x="762" y="113"/>
                    <a:pt x="762" y="113"/>
                    <a:pt x="762" y="113"/>
                  </a:cubicBezTo>
                  <a:cubicBezTo>
                    <a:pt x="762" y="191"/>
                    <a:pt x="762" y="191"/>
                    <a:pt x="762" y="191"/>
                  </a:cubicBezTo>
                  <a:cubicBezTo>
                    <a:pt x="762" y="237"/>
                    <a:pt x="774" y="270"/>
                    <a:pt x="826" y="270"/>
                  </a:cubicBezTo>
                  <a:lnTo>
                    <a:pt x="837" y="270"/>
                  </a:lnTo>
                  <a:close/>
                  <a:moveTo>
                    <a:pt x="887" y="86"/>
                  </a:moveTo>
                  <a:cubicBezTo>
                    <a:pt x="878" y="86"/>
                    <a:pt x="872" y="90"/>
                    <a:pt x="871" y="98"/>
                  </a:cubicBezTo>
                  <a:cubicBezTo>
                    <a:pt x="871" y="105"/>
                    <a:pt x="874" y="108"/>
                    <a:pt x="881" y="112"/>
                  </a:cubicBezTo>
                  <a:cubicBezTo>
                    <a:pt x="886" y="116"/>
                    <a:pt x="889" y="123"/>
                    <a:pt x="889" y="133"/>
                  </a:cubicBezTo>
                  <a:cubicBezTo>
                    <a:pt x="889" y="256"/>
                    <a:pt x="889" y="256"/>
                    <a:pt x="889" y="256"/>
                  </a:cubicBezTo>
                  <a:cubicBezTo>
                    <a:pt x="889" y="265"/>
                    <a:pt x="896" y="272"/>
                    <a:pt x="905" y="272"/>
                  </a:cubicBezTo>
                  <a:cubicBezTo>
                    <a:pt x="914" y="272"/>
                    <a:pt x="921" y="265"/>
                    <a:pt x="921" y="256"/>
                  </a:cubicBezTo>
                  <a:cubicBezTo>
                    <a:pt x="921" y="220"/>
                    <a:pt x="921" y="184"/>
                    <a:pt x="921" y="147"/>
                  </a:cubicBezTo>
                  <a:cubicBezTo>
                    <a:pt x="921" y="146"/>
                    <a:pt x="923" y="139"/>
                    <a:pt x="924" y="138"/>
                  </a:cubicBezTo>
                  <a:cubicBezTo>
                    <a:pt x="930" y="121"/>
                    <a:pt x="944" y="114"/>
                    <a:pt x="961" y="114"/>
                  </a:cubicBezTo>
                  <a:cubicBezTo>
                    <a:pt x="968" y="114"/>
                    <a:pt x="973" y="115"/>
                    <a:pt x="979" y="117"/>
                  </a:cubicBezTo>
                  <a:cubicBezTo>
                    <a:pt x="981" y="117"/>
                    <a:pt x="982" y="117"/>
                    <a:pt x="984" y="117"/>
                  </a:cubicBezTo>
                  <a:cubicBezTo>
                    <a:pt x="992" y="117"/>
                    <a:pt x="999" y="109"/>
                    <a:pt x="999" y="101"/>
                  </a:cubicBezTo>
                  <a:cubicBezTo>
                    <a:pt x="999" y="85"/>
                    <a:pt x="978" y="84"/>
                    <a:pt x="967" y="84"/>
                  </a:cubicBezTo>
                  <a:cubicBezTo>
                    <a:pt x="946" y="84"/>
                    <a:pt x="929" y="92"/>
                    <a:pt x="916" y="109"/>
                  </a:cubicBezTo>
                  <a:cubicBezTo>
                    <a:pt x="912" y="96"/>
                    <a:pt x="901" y="86"/>
                    <a:pt x="887" y="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solidFill>
                  <a:srgbClr val="4D4F53"/>
                </a:solidFill>
              </a:endParaRPr>
            </a:p>
          </p:txBody>
        </p:sp>
        <p:sp>
          <p:nvSpPr>
            <p:cNvPr id="13" name="Freeform 6"/>
            <p:cNvSpPr>
              <a:spLocks noEditPoints="1"/>
            </p:cNvSpPr>
            <p:nvPr/>
          </p:nvSpPr>
          <p:spPr bwMode="auto">
            <a:xfrm>
              <a:off x="2330450" y="-4186361"/>
              <a:ext cx="1754188" cy="1712913"/>
            </a:xfrm>
            <a:custGeom>
              <a:avLst/>
              <a:gdLst>
                <a:gd name="T0" fmla="*/ 227 w 467"/>
                <a:gd name="T1" fmla="*/ 162 h 455"/>
                <a:gd name="T2" fmla="*/ 112 w 467"/>
                <a:gd name="T3" fmla="*/ 33 h 455"/>
                <a:gd name="T4" fmla="*/ 139 w 467"/>
                <a:gd name="T5" fmla="*/ 23 h 455"/>
                <a:gd name="T6" fmla="*/ 368 w 467"/>
                <a:gd name="T7" fmla="*/ 40 h 455"/>
                <a:gd name="T8" fmla="*/ 229 w 467"/>
                <a:gd name="T9" fmla="*/ 335 h 455"/>
                <a:gd name="T10" fmla="*/ 360 w 467"/>
                <a:gd name="T11" fmla="*/ 265 h 455"/>
                <a:gd name="T12" fmla="*/ 235 w 467"/>
                <a:gd name="T13" fmla="*/ 382 h 455"/>
                <a:gd name="T14" fmla="*/ 248 w 467"/>
                <a:gd name="T15" fmla="*/ 397 h 455"/>
                <a:gd name="T16" fmla="*/ 346 w 467"/>
                <a:gd name="T17" fmla="*/ 361 h 455"/>
                <a:gd name="T18" fmla="*/ 452 w 467"/>
                <a:gd name="T19" fmla="*/ 201 h 455"/>
                <a:gd name="T20" fmla="*/ 324 w 467"/>
                <a:gd name="T21" fmla="*/ 433 h 455"/>
                <a:gd name="T22" fmla="*/ 254 w 467"/>
                <a:gd name="T23" fmla="*/ 1 h 455"/>
                <a:gd name="T24" fmla="*/ 254 w 467"/>
                <a:gd name="T25" fmla="*/ 1 h 455"/>
                <a:gd name="T26" fmla="*/ 334 w 467"/>
                <a:gd name="T27" fmla="*/ 22 h 455"/>
                <a:gd name="T28" fmla="*/ 227 w 467"/>
                <a:gd name="T29" fmla="*/ 119 h 455"/>
                <a:gd name="T30" fmla="*/ 265 w 467"/>
                <a:gd name="T31" fmla="*/ 87 h 455"/>
                <a:gd name="T32" fmla="*/ 355 w 467"/>
                <a:gd name="T33" fmla="*/ 176 h 455"/>
                <a:gd name="T34" fmla="*/ 355 w 467"/>
                <a:gd name="T35" fmla="*/ 176 h 455"/>
                <a:gd name="T36" fmla="*/ 333 w 467"/>
                <a:gd name="T37" fmla="*/ 61 h 455"/>
                <a:gd name="T38" fmla="*/ 340 w 467"/>
                <a:gd name="T39" fmla="*/ 120 h 455"/>
                <a:gd name="T40" fmla="*/ 315 w 467"/>
                <a:gd name="T41" fmla="*/ 214 h 455"/>
                <a:gd name="T42" fmla="*/ 329 w 467"/>
                <a:gd name="T43" fmla="*/ 227 h 455"/>
                <a:gd name="T44" fmla="*/ 319 w 467"/>
                <a:gd name="T45" fmla="*/ 135 h 455"/>
                <a:gd name="T46" fmla="*/ 324 w 467"/>
                <a:gd name="T47" fmla="*/ 153 h 455"/>
                <a:gd name="T48" fmla="*/ 332 w 467"/>
                <a:gd name="T49" fmla="*/ 128 h 455"/>
                <a:gd name="T50" fmla="*/ 173 w 467"/>
                <a:gd name="T51" fmla="*/ 418 h 455"/>
                <a:gd name="T52" fmla="*/ 201 w 467"/>
                <a:gd name="T53" fmla="*/ 401 h 455"/>
                <a:gd name="T54" fmla="*/ 186 w 467"/>
                <a:gd name="T55" fmla="*/ 371 h 455"/>
                <a:gd name="T56" fmla="*/ 309 w 467"/>
                <a:gd name="T57" fmla="*/ 393 h 455"/>
                <a:gd name="T58" fmla="*/ 315 w 467"/>
                <a:gd name="T59" fmla="*/ 404 h 455"/>
                <a:gd name="T60" fmla="*/ 238 w 467"/>
                <a:gd name="T61" fmla="*/ 430 h 455"/>
                <a:gd name="T62" fmla="*/ 267 w 467"/>
                <a:gd name="T63" fmla="*/ 425 h 455"/>
                <a:gd name="T64" fmla="*/ 132 w 467"/>
                <a:gd name="T65" fmla="*/ 429 h 455"/>
                <a:gd name="T66" fmla="*/ 149 w 467"/>
                <a:gd name="T67" fmla="*/ 419 h 455"/>
                <a:gd name="T68" fmla="*/ 197 w 467"/>
                <a:gd name="T69" fmla="*/ 455 h 455"/>
                <a:gd name="T70" fmla="*/ 257 w 467"/>
                <a:gd name="T71" fmla="*/ 144 h 455"/>
                <a:gd name="T72" fmla="*/ 248 w 467"/>
                <a:gd name="T73" fmla="*/ 161 h 455"/>
                <a:gd name="T74" fmla="*/ 285 w 467"/>
                <a:gd name="T75" fmla="*/ 441 h 455"/>
                <a:gd name="T76" fmla="*/ 308 w 467"/>
                <a:gd name="T77" fmla="*/ 441 h 455"/>
                <a:gd name="T78" fmla="*/ 110 w 467"/>
                <a:gd name="T79" fmla="*/ 423 h 455"/>
                <a:gd name="T80" fmla="*/ 163 w 467"/>
                <a:gd name="T81" fmla="*/ 342 h 455"/>
                <a:gd name="T82" fmla="*/ 296 w 467"/>
                <a:gd name="T83" fmla="*/ 237 h 455"/>
                <a:gd name="T84" fmla="*/ 93 w 467"/>
                <a:gd name="T85" fmla="*/ 394 h 455"/>
                <a:gd name="T86" fmla="*/ 298 w 467"/>
                <a:gd name="T87" fmla="*/ 160 h 455"/>
                <a:gd name="T88" fmla="*/ 80 w 467"/>
                <a:gd name="T89" fmla="*/ 382 h 455"/>
                <a:gd name="T90" fmla="*/ 185 w 467"/>
                <a:gd name="T91" fmla="*/ 192 h 455"/>
                <a:gd name="T92" fmla="*/ 67 w 467"/>
                <a:gd name="T93" fmla="*/ 367 h 455"/>
                <a:gd name="T94" fmla="*/ 197 w 467"/>
                <a:gd name="T95" fmla="*/ 122 h 455"/>
                <a:gd name="T96" fmla="*/ 54 w 467"/>
                <a:gd name="T97" fmla="*/ 351 h 455"/>
                <a:gd name="T98" fmla="*/ 272 w 467"/>
                <a:gd name="T99" fmla="*/ 48 h 455"/>
                <a:gd name="T100" fmla="*/ 95 w 467"/>
                <a:gd name="T101" fmla="*/ 161 h 455"/>
                <a:gd name="T102" fmla="*/ 191 w 467"/>
                <a:gd name="T103" fmla="*/ 45 h 455"/>
                <a:gd name="T104" fmla="*/ 59 w 467"/>
                <a:gd name="T105" fmla="*/ 145 h 455"/>
                <a:gd name="T106" fmla="*/ 29 w 467"/>
                <a:gd name="T107" fmla="*/ 159 h 455"/>
                <a:gd name="T108" fmla="*/ 100 w 467"/>
                <a:gd name="T109" fmla="*/ 43 h 455"/>
                <a:gd name="T110" fmla="*/ 168 w 467"/>
                <a:gd name="T111" fmla="*/ 9 h 455"/>
                <a:gd name="T112" fmla="*/ 151 w 467"/>
                <a:gd name="T113" fmla="*/ 2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7" h="455">
                  <a:moveTo>
                    <a:pt x="235" y="168"/>
                  </a:moveTo>
                  <a:cubicBezTo>
                    <a:pt x="235" y="178"/>
                    <a:pt x="216" y="189"/>
                    <a:pt x="207" y="189"/>
                  </a:cubicBezTo>
                  <a:cubicBezTo>
                    <a:pt x="204" y="189"/>
                    <a:pt x="200" y="188"/>
                    <a:pt x="200" y="183"/>
                  </a:cubicBezTo>
                  <a:cubicBezTo>
                    <a:pt x="200" y="174"/>
                    <a:pt x="218" y="162"/>
                    <a:pt x="227" y="162"/>
                  </a:cubicBezTo>
                  <a:cubicBezTo>
                    <a:pt x="231" y="162"/>
                    <a:pt x="235" y="163"/>
                    <a:pt x="235" y="168"/>
                  </a:cubicBezTo>
                  <a:close/>
                  <a:moveTo>
                    <a:pt x="139" y="23"/>
                  </a:moveTo>
                  <a:cubicBezTo>
                    <a:pt x="138" y="21"/>
                    <a:pt x="135" y="20"/>
                    <a:pt x="131" y="20"/>
                  </a:cubicBezTo>
                  <a:cubicBezTo>
                    <a:pt x="123" y="21"/>
                    <a:pt x="114" y="27"/>
                    <a:pt x="112" y="33"/>
                  </a:cubicBezTo>
                  <a:cubicBezTo>
                    <a:pt x="111" y="35"/>
                    <a:pt x="111" y="37"/>
                    <a:pt x="112" y="39"/>
                  </a:cubicBezTo>
                  <a:cubicBezTo>
                    <a:pt x="113" y="40"/>
                    <a:pt x="115" y="41"/>
                    <a:pt x="117" y="41"/>
                  </a:cubicBezTo>
                  <a:cubicBezTo>
                    <a:pt x="124" y="41"/>
                    <a:pt x="135" y="36"/>
                    <a:pt x="138" y="29"/>
                  </a:cubicBezTo>
                  <a:cubicBezTo>
                    <a:pt x="139" y="27"/>
                    <a:pt x="140" y="25"/>
                    <a:pt x="139" y="23"/>
                  </a:cubicBezTo>
                  <a:close/>
                  <a:moveTo>
                    <a:pt x="467" y="226"/>
                  </a:moveTo>
                  <a:cubicBezTo>
                    <a:pt x="467" y="161"/>
                    <a:pt x="438" y="92"/>
                    <a:pt x="375" y="42"/>
                  </a:cubicBezTo>
                  <a:cubicBezTo>
                    <a:pt x="373" y="41"/>
                    <a:pt x="371" y="40"/>
                    <a:pt x="369" y="39"/>
                  </a:cubicBezTo>
                  <a:cubicBezTo>
                    <a:pt x="369" y="39"/>
                    <a:pt x="368" y="39"/>
                    <a:pt x="368" y="40"/>
                  </a:cubicBezTo>
                  <a:cubicBezTo>
                    <a:pt x="367" y="40"/>
                    <a:pt x="367" y="41"/>
                    <a:pt x="368" y="42"/>
                  </a:cubicBezTo>
                  <a:cubicBezTo>
                    <a:pt x="422" y="103"/>
                    <a:pt x="400" y="192"/>
                    <a:pt x="360" y="238"/>
                  </a:cubicBezTo>
                  <a:cubicBezTo>
                    <a:pt x="325" y="278"/>
                    <a:pt x="280" y="307"/>
                    <a:pt x="239" y="329"/>
                  </a:cubicBezTo>
                  <a:cubicBezTo>
                    <a:pt x="236" y="331"/>
                    <a:pt x="231" y="333"/>
                    <a:pt x="229" y="335"/>
                  </a:cubicBezTo>
                  <a:cubicBezTo>
                    <a:pt x="225" y="339"/>
                    <a:pt x="224" y="343"/>
                    <a:pt x="226" y="346"/>
                  </a:cubicBezTo>
                  <a:cubicBezTo>
                    <a:pt x="227" y="350"/>
                    <a:pt x="231" y="351"/>
                    <a:pt x="236" y="351"/>
                  </a:cubicBezTo>
                  <a:cubicBezTo>
                    <a:pt x="239" y="350"/>
                    <a:pt x="246" y="348"/>
                    <a:pt x="251" y="346"/>
                  </a:cubicBezTo>
                  <a:cubicBezTo>
                    <a:pt x="289" y="326"/>
                    <a:pt x="329" y="299"/>
                    <a:pt x="360" y="265"/>
                  </a:cubicBezTo>
                  <a:cubicBezTo>
                    <a:pt x="398" y="223"/>
                    <a:pt x="422" y="169"/>
                    <a:pt x="412" y="104"/>
                  </a:cubicBezTo>
                  <a:cubicBezTo>
                    <a:pt x="413" y="105"/>
                    <a:pt x="413" y="106"/>
                    <a:pt x="414" y="107"/>
                  </a:cubicBezTo>
                  <a:cubicBezTo>
                    <a:pt x="434" y="158"/>
                    <a:pt x="417" y="222"/>
                    <a:pt x="371" y="279"/>
                  </a:cubicBezTo>
                  <a:cubicBezTo>
                    <a:pt x="339" y="320"/>
                    <a:pt x="293" y="356"/>
                    <a:pt x="235" y="382"/>
                  </a:cubicBezTo>
                  <a:cubicBezTo>
                    <a:pt x="231" y="384"/>
                    <a:pt x="224" y="388"/>
                    <a:pt x="222" y="392"/>
                  </a:cubicBezTo>
                  <a:cubicBezTo>
                    <a:pt x="220" y="395"/>
                    <a:pt x="220" y="398"/>
                    <a:pt x="222" y="400"/>
                  </a:cubicBezTo>
                  <a:cubicBezTo>
                    <a:pt x="223" y="402"/>
                    <a:pt x="225" y="403"/>
                    <a:pt x="227" y="404"/>
                  </a:cubicBezTo>
                  <a:cubicBezTo>
                    <a:pt x="234" y="404"/>
                    <a:pt x="241" y="400"/>
                    <a:pt x="248" y="397"/>
                  </a:cubicBezTo>
                  <a:cubicBezTo>
                    <a:pt x="340" y="352"/>
                    <a:pt x="441" y="268"/>
                    <a:pt x="435" y="145"/>
                  </a:cubicBezTo>
                  <a:cubicBezTo>
                    <a:pt x="436" y="147"/>
                    <a:pt x="436" y="148"/>
                    <a:pt x="436" y="149"/>
                  </a:cubicBezTo>
                  <a:cubicBezTo>
                    <a:pt x="446" y="199"/>
                    <a:pt x="435" y="244"/>
                    <a:pt x="414" y="282"/>
                  </a:cubicBezTo>
                  <a:cubicBezTo>
                    <a:pt x="396" y="314"/>
                    <a:pt x="371" y="340"/>
                    <a:pt x="346" y="361"/>
                  </a:cubicBezTo>
                  <a:cubicBezTo>
                    <a:pt x="332" y="372"/>
                    <a:pt x="327" y="379"/>
                    <a:pt x="330" y="384"/>
                  </a:cubicBezTo>
                  <a:cubicBezTo>
                    <a:pt x="333" y="390"/>
                    <a:pt x="342" y="387"/>
                    <a:pt x="347" y="384"/>
                  </a:cubicBezTo>
                  <a:cubicBezTo>
                    <a:pt x="357" y="378"/>
                    <a:pt x="366" y="369"/>
                    <a:pt x="373" y="363"/>
                  </a:cubicBezTo>
                  <a:cubicBezTo>
                    <a:pt x="414" y="321"/>
                    <a:pt x="445" y="276"/>
                    <a:pt x="452" y="201"/>
                  </a:cubicBezTo>
                  <a:cubicBezTo>
                    <a:pt x="453" y="205"/>
                    <a:pt x="453" y="209"/>
                    <a:pt x="453" y="211"/>
                  </a:cubicBezTo>
                  <a:cubicBezTo>
                    <a:pt x="455" y="249"/>
                    <a:pt x="447" y="284"/>
                    <a:pt x="433" y="314"/>
                  </a:cubicBezTo>
                  <a:cubicBezTo>
                    <a:pt x="412" y="359"/>
                    <a:pt x="376" y="395"/>
                    <a:pt x="334" y="417"/>
                  </a:cubicBezTo>
                  <a:cubicBezTo>
                    <a:pt x="325" y="422"/>
                    <a:pt x="322" y="427"/>
                    <a:pt x="324" y="433"/>
                  </a:cubicBezTo>
                  <a:cubicBezTo>
                    <a:pt x="325" y="436"/>
                    <a:pt x="327" y="437"/>
                    <a:pt x="331" y="437"/>
                  </a:cubicBezTo>
                  <a:cubicBezTo>
                    <a:pt x="335" y="438"/>
                    <a:pt x="338" y="437"/>
                    <a:pt x="341" y="435"/>
                  </a:cubicBezTo>
                  <a:cubicBezTo>
                    <a:pt x="419" y="393"/>
                    <a:pt x="467" y="315"/>
                    <a:pt x="467" y="226"/>
                  </a:cubicBezTo>
                  <a:close/>
                  <a:moveTo>
                    <a:pt x="254" y="1"/>
                  </a:moveTo>
                  <a:cubicBezTo>
                    <a:pt x="245" y="0"/>
                    <a:pt x="228" y="6"/>
                    <a:pt x="228" y="13"/>
                  </a:cubicBezTo>
                  <a:cubicBezTo>
                    <a:pt x="229" y="17"/>
                    <a:pt x="232" y="18"/>
                    <a:pt x="235" y="19"/>
                  </a:cubicBezTo>
                  <a:cubicBezTo>
                    <a:pt x="242" y="19"/>
                    <a:pt x="260" y="15"/>
                    <a:pt x="260" y="7"/>
                  </a:cubicBezTo>
                  <a:cubicBezTo>
                    <a:pt x="260" y="3"/>
                    <a:pt x="257" y="2"/>
                    <a:pt x="254" y="1"/>
                  </a:cubicBezTo>
                  <a:close/>
                  <a:moveTo>
                    <a:pt x="326" y="17"/>
                  </a:moveTo>
                  <a:cubicBezTo>
                    <a:pt x="320" y="16"/>
                    <a:pt x="306" y="20"/>
                    <a:pt x="306" y="27"/>
                  </a:cubicBezTo>
                  <a:cubicBezTo>
                    <a:pt x="305" y="31"/>
                    <a:pt x="311" y="33"/>
                    <a:pt x="314" y="33"/>
                  </a:cubicBezTo>
                  <a:cubicBezTo>
                    <a:pt x="320" y="33"/>
                    <a:pt x="333" y="30"/>
                    <a:pt x="334" y="22"/>
                  </a:cubicBezTo>
                  <a:cubicBezTo>
                    <a:pt x="334" y="18"/>
                    <a:pt x="329" y="17"/>
                    <a:pt x="326" y="17"/>
                  </a:cubicBezTo>
                  <a:close/>
                  <a:moveTo>
                    <a:pt x="250" y="92"/>
                  </a:moveTo>
                  <a:cubicBezTo>
                    <a:pt x="241" y="91"/>
                    <a:pt x="221" y="103"/>
                    <a:pt x="221" y="113"/>
                  </a:cubicBezTo>
                  <a:cubicBezTo>
                    <a:pt x="220" y="117"/>
                    <a:pt x="224" y="119"/>
                    <a:pt x="227" y="119"/>
                  </a:cubicBezTo>
                  <a:cubicBezTo>
                    <a:pt x="237" y="119"/>
                    <a:pt x="257" y="108"/>
                    <a:pt x="257" y="97"/>
                  </a:cubicBezTo>
                  <a:cubicBezTo>
                    <a:pt x="257" y="93"/>
                    <a:pt x="254" y="92"/>
                    <a:pt x="250" y="92"/>
                  </a:cubicBezTo>
                  <a:close/>
                  <a:moveTo>
                    <a:pt x="291" y="71"/>
                  </a:moveTo>
                  <a:cubicBezTo>
                    <a:pt x="283" y="71"/>
                    <a:pt x="266" y="78"/>
                    <a:pt x="265" y="87"/>
                  </a:cubicBezTo>
                  <a:cubicBezTo>
                    <a:pt x="265" y="90"/>
                    <a:pt x="268" y="92"/>
                    <a:pt x="271" y="92"/>
                  </a:cubicBezTo>
                  <a:cubicBezTo>
                    <a:pt x="279" y="93"/>
                    <a:pt x="296" y="86"/>
                    <a:pt x="296" y="77"/>
                  </a:cubicBezTo>
                  <a:cubicBezTo>
                    <a:pt x="297" y="73"/>
                    <a:pt x="294" y="71"/>
                    <a:pt x="291" y="71"/>
                  </a:cubicBezTo>
                  <a:close/>
                  <a:moveTo>
                    <a:pt x="355" y="176"/>
                  </a:moveTo>
                  <a:cubicBezTo>
                    <a:pt x="348" y="176"/>
                    <a:pt x="341" y="184"/>
                    <a:pt x="341" y="190"/>
                  </a:cubicBezTo>
                  <a:cubicBezTo>
                    <a:pt x="341" y="194"/>
                    <a:pt x="343" y="197"/>
                    <a:pt x="347" y="197"/>
                  </a:cubicBezTo>
                  <a:cubicBezTo>
                    <a:pt x="354" y="197"/>
                    <a:pt x="360" y="188"/>
                    <a:pt x="360" y="182"/>
                  </a:cubicBezTo>
                  <a:cubicBezTo>
                    <a:pt x="360" y="178"/>
                    <a:pt x="358" y="176"/>
                    <a:pt x="355" y="176"/>
                  </a:cubicBezTo>
                  <a:close/>
                  <a:moveTo>
                    <a:pt x="327" y="56"/>
                  </a:moveTo>
                  <a:cubicBezTo>
                    <a:pt x="321" y="55"/>
                    <a:pt x="310" y="60"/>
                    <a:pt x="309" y="67"/>
                  </a:cubicBezTo>
                  <a:cubicBezTo>
                    <a:pt x="309" y="70"/>
                    <a:pt x="312" y="71"/>
                    <a:pt x="315" y="72"/>
                  </a:cubicBezTo>
                  <a:cubicBezTo>
                    <a:pt x="321" y="72"/>
                    <a:pt x="332" y="68"/>
                    <a:pt x="333" y="61"/>
                  </a:cubicBezTo>
                  <a:cubicBezTo>
                    <a:pt x="333" y="58"/>
                    <a:pt x="330" y="56"/>
                    <a:pt x="327" y="56"/>
                  </a:cubicBezTo>
                  <a:close/>
                  <a:moveTo>
                    <a:pt x="348" y="99"/>
                  </a:moveTo>
                  <a:cubicBezTo>
                    <a:pt x="342" y="99"/>
                    <a:pt x="336" y="109"/>
                    <a:pt x="336" y="115"/>
                  </a:cubicBezTo>
                  <a:cubicBezTo>
                    <a:pt x="336" y="117"/>
                    <a:pt x="337" y="120"/>
                    <a:pt x="340" y="120"/>
                  </a:cubicBezTo>
                  <a:cubicBezTo>
                    <a:pt x="347" y="120"/>
                    <a:pt x="353" y="110"/>
                    <a:pt x="353" y="105"/>
                  </a:cubicBezTo>
                  <a:cubicBezTo>
                    <a:pt x="353" y="102"/>
                    <a:pt x="351" y="99"/>
                    <a:pt x="348" y="99"/>
                  </a:cubicBezTo>
                  <a:close/>
                  <a:moveTo>
                    <a:pt x="326" y="206"/>
                  </a:moveTo>
                  <a:cubicBezTo>
                    <a:pt x="322" y="208"/>
                    <a:pt x="319" y="210"/>
                    <a:pt x="315" y="214"/>
                  </a:cubicBezTo>
                  <a:cubicBezTo>
                    <a:pt x="312" y="217"/>
                    <a:pt x="310" y="221"/>
                    <a:pt x="308" y="224"/>
                  </a:cubicBezTo>
                  <a:cubicBezTo>
                    <a:pt x="308" y="227"/>
                    <a:pt x="308" y="230"/>
                    <a:pt x="309" y="232"/>
                  </a:cubicBezTo>
                  <a:cubicBezTo>
                    <a:pt x="311" y="234"/>
                    <a:pt x="314" y="235"/>
                    <a:pt x="317" y="234"/>
                  </a:cubicBezTo>
                  <a:cubicBezTo>
                    <a:pt x="321" y="234"/>
                    <a:pt x="325" y="231"/>
                    <a:pt x="329" y="227"/>
                  </a:cubicBezTo>
                  <a:cubicBezTo>
                    <a:pt x="333" y="223"/>
                    <a:pt x="336" y="218"/>
                    <a:pt x="337" y="213"/>
                  </a:cubicBezTo>
                  <a:cubicBezTo>
                    <a:pt x="338" y="209"/>
                    <a:pt x="337" y="207"/>
                    <a:pt x="335" y="206"/>
                  </a:cubicBezTo>
                  <a:cubicBezTo>
                    <a:pt x="333" y="204"/>
                    <a:pt x="330" y="204"/>
                    <a:pt x="326" y="206"/>
                  </a:cubicBezTo>
                  <a:close/>
                  <a:moveTo>
                    <a:pt x="319" y="135"/>
                  </a:moveTo>
                  <a:cubicBezTo>
                    <a:pt x="317" y="137"/>
                    <a:pt x="315" y="140"/>
                    <a:pt x="314" y="142"/>
                  </a:cubicBezTo>
                  <a:cubicBezTo>
                    <a:pt x="313" y="144"/>
                    <a:pt x="312" y="147"/>
                    <a:pt x="312" y="149"/>
                  </a:cubicBezTo>
                  <a:cubicBezTo>
                    <a:pt x="312" y="152"/>
                    <a:pt x="314" y="155"/>
                    <a:pt x="317" y="155"/>
                  </a:cubicBezTo>
                  <a:cubicBezTo>
                    <a:pt x="319" y="155"/>
                    <a:pt x="321" y="154"/>
                    <a:pt x="324" y="153"/>
                  </a:cubicBezTo>
                  <a:cubicBezTo>
                    <a:pt x="326" y="151"/>
                    <a:pt x="328" y="149"/>
                    <a:pt x="330" y="147"/>
                  </a:cubicBezTo>
                  <a:cubicBezTo>
                    <a:pt x="332" y="145"/>
                    <a:pt x="334" y="142"/>
                    <a:pt x="335" y="140"/>
                  </a:cubicBezTo>
                  <a:cubicBezTo>
                    <a:pt x="336" y="138"/>
                    <a:pt x="337" y="135"/>
                    <a:pt x="337" y="133"/>
                  </a:cubicBezTo>
                  <a:cubicBezTo>
                    <a:pt x="337" y="130"/>
                    <a:pt x="335" y="128"/>
                    <a:pt x="332" y="128"/>
                  </a:cubicBezTo>
                  <a:cubicBezTo>
                    <a:pt x="327" y="128"/>
                    <a:pt x="323" y="131"/>
                    <a:pt x="319" y="135"/>
                  </a:cubicBezTo>
                  <a:close/>
                  <a:moveTo>
                    <a:pt x="201" y="401"/>
                  </a:moveTo>
                  <a:cubicBezTo>
                    <a:pt x="196" y="401"/>
                    <a:pt x="182" y="405"/>
                    <a:pt x="176" y="410"/>
                  </a:cubicBezTo>
                  <a:cubicBezTo>
                    <a:pt x="173" y="412"/>
                    <a:pt x="172" y="416"/>
                    <a:pt x="173" y="418"/>
                  </a:cubicBezTo>
                  <a:cubicBezTo>
                    <a:pt x="174" y="422"/>
                    <a:pt x="177" y="422"/>
                    <a:pt x="180" y="422"/>
                  </a:cubicBezTo>
                  <a:cubicBezTo>
                    <a:pt x="185" y="423"/>
                    <a:pt x="199" y="419"/>
                    <a:pt x="205" y="413"/>
                  </a:cubicBezTo>
                  <a:cubicBezTo>
                    <a:pt x="207" y="412"/>
                    <a:pt x="209" y="409"/>
                    <a:pt x="208" y="406"/>
                  </a:cubicBezTo>
                  <a:cubicBezTo>
                    <a:pt x="207" y="403"/>
                    <a:pt x="204" y="402"/>
                    <a:pt x="201" y="401"/>
                  </a:cubicBezTo>
                  <a:close/>
                  <a:moveTo>
                    <a:pt x="208" y="348"/>
                  </a:moveTo>
                  <a:cubicBezTo>
                    <a:pt x="202" y="348"/>
                    <a:pt x="188" y="353"/>
                    <a:pt x="182" y="358"/>
                  </a:cubicBezTo>
                  <a:cubicBezTo>
                    <a:pt x="179" y="361"/>
                    <a:pt x="178" y="364"/>
                    <a:pt x="179" y="367"/>
                  </a:cubicBezTo>
                  <a:cubicBezTo>
                    <a:pt x="180" y="371"/>
                    <a:pt x="183" y="371"/>
                    <a:pt x="186" y="371"/>
                  </a:cubicBezTo>
                  <a:cubicBezTo>
                    <a:pt x="192" y="371"/>
                    <a:pt x="206" y="367"/>
                    <a:pt x="213" y="360"/>
                  </a:cubicBezTo>
                  <a:cubicBezTo>
                    <a:pt x="215" y="358"/>
                    <a:pt x="216" y="355"/>
                    <a:pt x="215" y="352"/>
                  </a:cubicBezTo>
                  <a:cubicBezTo>
                    <a:pt x="214" y="349"/>
                    <a:pt x="211" y="348"/>
                    <a:pt x="208" y="348"/>
                  </a:cubicBezTo>
                  <a:close/>
                  <a:moveTo>
                    <a:pt x="309" y="393"/>
                  </a:moveTo>
                  <a:cubicBezTo>
                    <a:pt x="304" y="393"/>
                    <a:pt x="291" y="400"/>
                    <a:pt x="286" y="406"/>
                  </a:cubicBezTo>
                  <a:cubicBezTo>
                    <a:pt x="284" y="409"/>
                    <a:pt x="283" y="412"/>
                    <a:pt x="284" y="414"/>
                  </a:cubicBezTo>
                  <a:cubicBezTo>
                    <a:pt x="286" y="418"/>
                    <a:pt x="289" y="418"/>
                    <a:pt x="292" y="417"/>
                  </a:cubicBezTo>
                  <a:cubicBezTo>
                    <a:pt x="297" y="416"/>
                    <a:pt x="310" y="411"/>
                    <a:pt x="315" y="404"/>
                  </a:cubicBezTo>
                  <a:cubicBezTo>
                    <a:pt x="317" y="401"/>
                    <a:pt x="318" y="398"/>
                    <a:pt x="317" y="396"/>
                  </a:cubicBezTo>
                  <a:cubicBezTo>
                    <a:pt x="316" y="393"/>
                    <a:pt x="312" y="392"/>
                    <a:pt x="309" y="393"/>
                  </a:cubicBezTo>
                  <a:close/>
                  <a:moveTo>
                    <a:pt x="261" y="421"/>
                  </a:moveTo>
                  <a:cubicBezTo>
                    <a:pt x="255" y="421"/>
                    <a:pt x="243" y="425"/>
                    <a:pt x="238" y="430"/>
                  </a:cubicBezTo>
                  <a:cubicBezTo>
                    <a:pt x="236" y="432"/>
                    <a:pt x="235" y="435"/>
                    <a:pt x="236" y="437"/>
                  </a:cubicBezTo>
                  <a:cubicBezTo>
                    <a:pt x="237" y="440"/>
                    <a:pt x="239" y="440"/>
                    <a:pt x="242" y="440"/>
                  </a:cubicBezTo>
                  <a:cubicBezTo>
                    <a:pt x="247" y="440"/>
                    <a:pt x="259" y="437"/>
                    <a:pt x="265" y="431"/>
                  </a:cubicBezTo>
                  <a:cubicBezTo>
                    <a:pt x="266" y="430"/>
                    <a:pt x="267" y="427"/>
                    <a:pt x="267" y="425"/>
                  </a:cubicBezTo>
                  <a:cubicBezTo>
                    <a:pt x="266" y="422"/>
                    <a:pt x="263" y="421"/>
                    <a:pt x="261" y="421"/>
                  </a:cubicBezTo>
                  <a:close/>
                  <a:moveTo>
                    <a:pt x="149" y="419"/>
                  </a:moveTo>
                  <a:cubicBezTo>
                    <a:pt x="147" y="419"/>
                    <a:pt x="141" y="420"/>
                    <a:pt x="136" y="423"/>
                  </a:cubicBezTo>
                  <a:cubicBezTo>
                    <a:pt x="134" y="424"/>
                    <a:pt x="132" y="426"/>
                    <a:pt x="132" y="429"/>
                  </a:cubicBezTo>
                  <a:cubicBezTo>
                    <a:pt x="132" y="432"/>
                    <a:pt x="135" y="433"/>
                    <a:pt x="138" y="434"/>
                  </a:cubicBezTo>
                  <a:cubicBezTo>
                    <a:pt x="142" y="434"/>
                    <a:pt x="148" y="433"/>
                    <a:pt x="152" y="431"/>
                  </a:cubicBezTo>
                  <a:cubicBezTo>
                    <a:pt x="155" y="429"/>
                    <a:pt x="157" y="427"/>
                    <a:pt x="156" y="424"/>
                  </a:cubicBezTo>
                  <a:cubicBezTo>
                    <a:pt x="156" y="420"/>
                    <a:pt x="153" y="419"/>
                    <a:pt x="149" y="419"/>
                  </a:cubicBezTo>
                  <a:close/>
                  <a:moveTo>
                    <a:pt x="207" y="440"/>
                  </a:moveTo>
                  <a:cubicBezTo>
                    <a:pt x="205" y="440"/>
                    <a:pt x="199" y="441"/>
                    <a:pt x="195" y="444"/>
                  </a:cubicBezTo>
                  <a:cubicBezTo>
                    <a:pt x="193" y="446"/>
                    <a:pt x="191" y="448"/>
                    <a:pt x="191" y="450"/>
                  </a:cubicBezTo>
                  <a:cubicBezTo>
                    <a:pt x="192" y="453"/>
                    <a:pt x="194" y="455"/>
                    <a:pt x="197" y="455"/>
                  </a:cubicBezTo>
                  <a:cubicBezTo>
                    <a:pt x="202" y="455"/>
                    <a:pt x="207" y="454"/>
                    <a:pt x="211" y="451"/>
                  </a:cubicBezTo>
                  <a:cubicBezTo>
                    <a:pt x="213" y="450"/>
                    <a:pt x="214" y="447"/>
                    <a:pt x="214" y="445"/>
                  </a:cubicBezTo>
                  <a:cubicBezTo>
                    <a:pt x="214" y="441"/>
                    <a:pt x="210" y="440"/>
                    <a:pt x="207" y="440"/>
                  </a:cubicBezTo>
                  <a:close/>
                  <a:moveTo>
                    <a:pt x="257" y="144"/>
                  </a:moveTo>
                  <a:cubicBezTo>
                    <a:pt x="255" y="144"/>
                    <a:pt x="253" y="145"/>
                    <a:pt x="251" y="146"/>
                  </a:cubicBezTo>
                  <a:cubicBezTo>
                    <a:pt x="251" y="146"/>
                    <a:pt x="251" y="146"/>
                    <a:pt x="251" y="146"/>
                  </a:cubicBezTo>
                  <a:cubicBezTo>
                    <a:pt x="247" y="147"/>
                    <a:pt x="242" y="152"/>
                    <a:pt x="242" y="157"/>
                  </a:cubicBezTo>
                  <a:cubicBezTo>
                    <a:pt x="242" y="160"/>
                    <a:pt x="245" y="161"/>
                    <a:pt x="248" y="161"/>
                  </a:cubicBezTo>
                  <a:cubicBezTo>
                    <a:pt x="254" y="161"/>
                    <a:pt x="263" y="156"/>
                    <a:pt x="263" y="149"/>
                  </a:cubicBezTo>
                  <a:cubicBezTo>
                    <a:pt x="263" y="146"/>
                    <a:pt x="260" y="144"/>
                    <a:pt x="257" y="144"/>
                  </a:cubicBezTo>
                  <a:close/>
                  <a:moveTo>
                    <a:pt x="301" y="436"/>
                  </a:moveTo>
                  <a:cubicBezTo>
                    <a:pt x="297" y="436"/>
                    <a:pt x="290" y="437"/>
                    <a:pt x="285" y="441"/>
                  </a:cubicBezTo>
                  <a:cubicBezTo>
                    <a:pt x="282" y="443"/>
                    <a:pt x="280" y="446"/>
                    <a:pt x="280" y="449"/>
                  </a:cubicBezTo>
                  <a:cubicBezTo>
                    <a:pt x="281" y="452"/>
                    <a:pt x="284" y="453"/>
                    <a:pt x="288" y="453"/>
                  </a:cubicBezTo>
                  <a:cubicBezTo>
                    <a:pt x="293" y="453"/>
                    <a:pt x="300" y="451"/>
                    <a:pt x="304" y="449"/>
                  </a:cubicBezTo>
                  <a:cubicBezTo>
                    <a:pt x="307" y="447"/>
                    <a:pt x="309" y="444"/>
                    <a:pt x="308" y="441"/>
                  </a:cubicBezTo>
                  <a:cubicBezTo>
                    <a:pt x="307" y="437"/>
                    <a:pt x="303" y="436"/>
                    <a:pt x="301" y="436"/>
                  </a:cubicBezTo>
                  <a:close/>
                  <a:moveTo>
                    <a:pt x="96" y="416"/>
                  </a:moveTo>
                  <a:cubicBezTo>
                    <a:pt x="99" y="419"/>
                    <a:pt x="104" y="422"/>
                    <a:pt x="108" y="423"/>
                  </a:cubicBezTo>
                  <a:cubicBezTo>
                    <a:pt x="109" y="424"/>
                    <a:pt x="110" y="423"/>
                    <a:pt x="110" y="423"/>
                  </a:cubicBezTo>
                  <a:cubicBezTo>
                    <a:pt x="111" y="422"/>
                    <a:pt x="111" y="421"/>
                    <a:pt x="110" y="421"/>
                  </a:cubicBezTo>
                  <a:cubicBezTo>
                    <a:pt x="107" y="417"/>
                    <a:pt x="105" y="415"/>
                    <a:pt x="104" y="412"/>
                  </a:cubicBezTo>
                  <a:cubicBezTo>
                    <a:pt x="103" y="409"/>
                    <a:pt x="104" y="406"/>
                    <a:pt x="104" y="405"/>
                  </a:cubicBezTo>
                  <a:cubicBezTo>
                    <a:pt x="110" y="378"/>
                    <a:pt x="136" y="361"/>
                    <a:pt x="163" y="342"/>
                  </a:cubicBezTo>
                  <a:cubicBezTo>
                    <a:pt x="180" y="330"/>
                    <a:pt x="253" y="290"/>
                    <a:pt x="286" y="263"/>
                  </a:cubicBezTo>
                  <a:cubicBezTo>
                    <a:pt x="297" y="255"/>
                    <a:pt x="301" y="250"/>
                    <a:pt x="302" y="245"/>
                  </a:cubicBezTo>
                  <a:cubicBezTo>
                    <a:pt x="302" y="243"/>
                    <a:pt x="301" y="240"/>
                    <a:pt x="300" y="239"/>
                  </a:cubicBezTo>
                  <a:cubicBezTo>
                    <a:pt x="299" y="238"/>
                    <a:pt x="297" y="237"/>
                    <a:pt x="296" y="237"/>
                  </a:cubicBezTo>
                  <a:cubicBezTo>
                    <a:pt x="290" y="236"/>
                    <a:pt x="284" y="238"/>
                    <a:pt x="276" y="244"/>
                  </a:cubicBezTo>
                  <a:cubicBezTo>
                    <a:pt x="238" y="275"/>
                    <a:pt x="181" y="305"/>
                    <a:pt x="140" y="337"/>
                  </a:cubicBezTo>
                  <a:cubicBezTo>
                    <a:pt x="117" y="355"/>
                    <a:pt x="99" y="375"/>
                    <a:pt x="94" y="395"/>
                  </a:cubicBezTo>
                  <a:cubicBezTo>
                    <a:pt x="94" y="395"/>
                    <a:pt x="93" y="394"/>
                    <a:pt x="93" y="394"/>
                  </a:cubicBezTo>
                  <a:cubicBezTo>
                    <a:pt x="99" y="319"/>
                    <a:pt x="199" y="269"/>
                    <a:pt x="250" y="227"/>
                  </a:cubicBezTo>
                  <a:cubicBezTo>
                    <a:pt x="263" y="216"/>
                    <a:pt x="302" y="186"/>
                    <a:pt x="308" y="172"/>
                  </a:cubicBezTo>
                  <a:cubicBezTo>
                    <a:pt x="310" y="168"/>
                    <a:pt x="309" y="163"/>
                    <a:pt x="306" y="162"/>
                  </a:cubicBezTo>
                  <a:cubicBezTo>
                    <a:pt x="304" y="160"/>
                    <a:pt x="301" y="160"/>
                    <a:pt x="298" y="160"/>
                  </a:cubicBezTo>
                  <a:cubicBezTo>
                    <a:pt x="292" y="162"/>
                    <a:pt x="285" y="167"/>
                    <a:pt x="277" y="175"/>
                  </a:cubicBezTo>
                  <a:cubicBezTo>
                    <a:pt x="214" y="235"/>
                    <a:pt x="161" y="262"/>
                    <a:pt x="125" y="300"/>
                  </a:cubicBezTo>
                  <a:cubicBezTo>
                    <a:pt x="105" y="322"/>
                    <a:pt x="90" y="347"/>
                    <a:pt x="81" y="383"/>
                  </a:cubicBezTo>
                  <a:cubicBezTo>
                    <a:pt x="81" y="383"/>
                    <a:pt x="80" y="382"/>
                    <a:pt x="80" y="382"/>
                  </a:cubicBezTo>
                  <a:cubicBezTo>
                    <a:pt x="83" y="327"/>
                    <a:pt x="119" y="273"/>
                    <a:pt x="161" y="235"/>
                  </a:cubicBezTo>
                  <a:cubicBezTo>
                    <a:pt x="175" y="222"/>
                    <a:pt x="185" y="214"/>
                    <a:pt x="191" y="209"/>
                  </a:cubicBezTo>
                  <a:cubicBezTo>
                    <a:pt x="195" y="205"/>
                    <a:pt x="197" y="200"/>
                    <a:pt x="195" y="195"/>
                  </a:cubicBezTo>
                  <a:cubicBezTo>
                    <a:pt x="193" y="192"/>
                    <a:pt x="189" y="191"/>
                    <a:pt x="185" y="192"/>
                  </a:cubicBezTo>
                  <a:cubicBezTo>
                    <a:pt x="179" y="193"/>
                    <a:pt x="175" y="196"/>
                    <a:pt x="170" y="199"/>
                  </a:cubicBezTo>
                  <a:cubicBezTo>
                    <a:pt x="141" y="223"/>
                    <a:pt x="116" y="252"/>
                    <a:pt x="97" y="285"/>
                  </a:cubicBezTo>
                  <a:cubicBezTo>
                    <a:pt x="83" y="311"/>
                    <a:pt x="73" y="339"/>
                    <a:pt x="68" y="369"/>
                  </a:cubicBezTo>
                  <a:cubicBezTo>
                    <a:pt x="68" y="369"/>
                    <a:pt x="67" y="368"/>
                    <a:pt x="67" y="367"/>
                  </a:cubicBezTo>
                  <a:cubicBezTo>
                    <a:pt x="70" y="284"/>
                    <a:pt x="108" y="222"/>
                    <a:pt x="162" y="174"/>
                  </a:cubicBezTo>
                  <a:cubicBezTo>
                    <a:pt x="175" y="162"/>
                    <a:pt x="187" y="155"/>
                    <a:pt x="200" y="144"/>
                  </a:cubicBezTo>
                  <a:cubicBezTo>
                    <a:pt x="211" y="136"/>
                    <a:pt x="213" y="129"/>
                    <a:pt x="210" y="124"/>
                  </a:cubicBezTo>
                  <a:cubicBezTo>
                    <a:pt x="207" y="120"/>
                    <a:pt x="203" y="120"/>
                    <a:pt x="197" y="122"/>
                  </a:cubicBezTo>
                  <a:cubicBezTo>
                    <a:pt x="186" y="125"/>
                    <a:pt x="174" y="136"/>
                    <a:pt x="160" y="149"/>
                  </a:cubicBezTo>
                  <a:cubicBezTo>
                    <a:pt x="126" y="179"/>
                    <a:pt x="99" y="211"/>
                    <a:pt x="81" y="250"/>
                  </a:cubicBezTo>
                  <a:cubicBezTo>
                    <a:pt x="67" y="279"/>
                    <a:pt x="58" y="313"/>
                    <a:pt x="56" y="353"/>
                  </a:cubicBezTo>
                  <a:cubicBezTo>
                    <a:pt x="55" y="352"/>
                    <a:pt x="55" y="351"/>
                    <a:pt x="54" y="351"/>
                  </a:cubicBezTo>
                  <a:cubicBezTo>
                    <a:pt x="53" y="341"/>
                    <a:pt x="54" y="328"/>
                    <a:pt x="54" y="318"/>
                  </a:cubicBezTo>
                  <a:cubicBezTo>
                    <a:pt x="57" y="279"/>
                    <a:pt x="63" y="197"/>
                    <a:pt x="175" y="106"/>
                  </a:cubicBezTo>
                  <a:cubicBezTo>
                    <a:pt x="195" y="90"/>
                    <a:pt x="228" y="71"/>
                    <a:pt x="251" y="59"/>
                  </a:cubicBezTo>
                  <a:cubicBezTo>
                    <a:pt x="258" y="55"/>
                    <a:pt x="265" y="52"/>
                    <a:pt x="272" y="48"/>
                  </a:cubicBezTo>
                  <a:cubicBezTo>
                    <a:pt x="276" y="45"/>
                    <a:pt x="278" y="41"/>
                    <a:pt x="277" y="37"/>
                  </a:cubicBezTo>
                  <a:cubicBezTo>
                    <a:pt x="276" y="33"/>
                    <a:pt x="272" y="33"/>
                    <a:pt x="268" y="33"/>
                  </a:cubicBezTo>
                  <a:cubicBezTo>
                    <a:pt x="261" y="33"/>
                    <a:pt x="255" y="36"/>
                    <a:pt x="248" y="39"/>
                  </a:cubicBezTo>
                  <a:cubicBezTo>
                    <a:pt x="196" y="65"/>
                    <a:pt x="137" y="103"/>
                    <a:pt x="95" y="161"/>
                  </a:cubicBezTo>
                  <a:cubicBezTo>
                    <a:pt x="63" y="205"/>
                    <a:pt x="42" y="260"/>
                    <a:pt x="41" y="329"/>
                  </a:cubicBezTo>
                  <a:cubicBezTo>
                    <a:pt x="40" y="328"/>
                    <a:pt x="40" y="328"/>
                    <a:pt x="40" y="327"/>
                  </a:cubicBezTo>
                  <a:cubicBezTo>
                    <a:pt x="37" y="310"/>
                    <a:pt x="36" y="293"/>
                    <a:pt x="37" y="281"/>
                  </a:cubicBezTo>
                  <a:cubicBezTo>
                    <a:pt x="39" y="172"/>
                    <a:pt x="103" y="97"/>
                    <a:pt x="191" y="45"/>
                  </a:cubicBezTo>
                  <a:cubicBezTo>
                    <a:pt x="198" y="41"/>
                    <a:pt x="206" y="36"/>
                    <a:pt x="206" y="29"/>
                  </a:cubicBezTo>
                  <a:cubicBezTo>
                    <a:pt x="206" y="25"/>
                    <a:pt x="203" y="23"/>
                    <a:pt x="199" y="23"/>
                  </a:cubicBezTo>
                  <a:cubicBezTo>
                    <a:pt x="195" y="23"/>
                    <a:pt x="191" y="24"/>
                    <a:pt x="185" y="27"/>
                  </a:cubicBezTo>
                  <a:cubicBezTo>
                    <a:pt x="131" y="56"/>
                    <a:pt x="87" y="96"/>
                    <a:pt x="59" y="145"/>
                  </a:cubicBezTo>
                  <a:cubicBezTo>
                    <a:pt x="35" y="186"/>
                    <a:pt x="22" y="234"/>
                    <a:pt x="24" y="287"/>
                  </a:cubicBezTo>
                  <a:cubicBezTo>
                    <a:pt x="24" y="286"/>
                    <a:pt x="24" y="285"/>
                    <a:pt x="23" y="283"/>
                  </a:cubicBezTo>
                  <a:cubicBezTo>
                    <a:pt x="19" y="266"/>
                    <a:pt x="16" y="248"/>
                    <a:pt x="16" y="230"/>
                  </a:cubicBezTo>
                  <a:cubicBezTo>
                    <a:pt x="16" y="205"/>
                    <a:pt x="21" y="181"/>
                    <a:pt x="29" y="159"/>
                  </a:cubicBezTo>
                  <a:cubicBezTo>
                    <a:pt x="40" y="130"/>
                    <a:pt x="57" y="103"/>
                    <a:pt x="79" y="80"/>
                  </a:cubicBezTo>
                  <a:cubicBezTo>
                    <a:pt x="85" y="73"/>
                    <a:pt x="100" y="61"/>
                    <a:pt x="103" y="57"/>
                  </a:cubicBezTo>
                  <a:cubicBezTo>
                    <a:pt x="106" y="53"/>
                    <a:pt x="108" y="49"/>
                    <a:pt x="106" y="46"/>
                  </a:cubicBezTo>
                  <a:cubicBezTo>
                    <a:pt x="105" y="44"/>
                    <a:pt x="103" y="43"/>
                    <a:pt x="100" y="43"/>
                  </a:cubicBezTo>
                  <a:cubicBezTo>
                    <a:pt x="88" y="43"/>
                    <a:pt x="71" y="61"/>
                    <a:pt x="63" y="69"/>
                  </a:cubicBezTo>
                  <a:cubicBezTo>
                    <a:pt x="23" y="112"/>
                    <a:pt x="0" y="168"/>
                    <a:pt x="0" y="226"/>
                  </a:cubicBezTo>
                  <a:cubicBezTo>
                    <a:pt x="0" y="295"/>
                    <a:pt x="30" y="367"/>
                    <a:pt x="96" y="416"/>
                  </a:cubicBezTo>
                  <a:close/>
                  <a:moveTo>
                    <a:pt x="168" y="9"/>
                  </a:moveTo>
                  <a:cubicBezTo>
                    <a:pt x="168" y="8"/>
                    <a:pt x="166" y="7"/>
                    <a:pt x="164" y="7"/>
                  </a:cubicBezTo>
                  <a:cubicBezTo>
                    <a:pt x="157" y="7"/>
                    <a:pt x="150" y="10"/>
                    <a:pt x="148" y="14"/>
                  </a:cubicBezTo>
                  <a:cubicBezTo>
                    <a:pt x="148" y="15"/>
                    <a:pt x="148" y="17"/>
                    <a:pt x="148" y="18"/>
                  </a:cubicBezTo>
                  <a:cubicBezTo>
                    <a:pt x="149" y="20"/>
                    <a:pt x="150" y="20"/>
                    <a:pt x="151" y="20"/>
                  </a:cubicBezTo>
                  <a:cubicBezTo>
                    <a:pt x="156" y="21"/>
                    <a:pt x="165" y="18"/>
                    <a:pt x="167" y="14"/>
                  </a:cubicBezTo>
                  <a:cubicBezTo>
                    <a:pt x="168" y="13"/>
                    <a:pt x="169" y="11"/>
                    <a:pt x="168" y="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solidFill>
                  <a:srgbClr val="4D4F53"/>
                </a:solidFill>
              </a:endParaRPr>
            </a:p>
          </p:txBody>
        </p:sp>
        <p:sp>
          <p:nvSpPr>
            <p:cNvPr id="14" name="Freeform 7"/>
            <p:cNvSpPr>
              <a:spLocks noEditPoints="1"/>
            </p:cNvSpPr>
            <p:nvPr/>
          </p:nvSpPr>
          <p:spPr bwMode="auto">
            <a:xfrm>
              <a:off x="4591050" y="-2305174"/>
              <a:ext cx="5984875" cy="674688"/>
            </a:xfrm>
            <a:custGeom>
              <a:avLst/>
              <a:gdLst>
                <a:gd name="T0" fmla="*/ 85 w 1594"/>
                <a:gd name="T1" fmla="*/ 3 h 179"/>
                <a:gd name="T2" fmla="*/ 77 w 1594"/>
                <a:gd name="T3" fmla="*/ 135 h 179"/>
                <a:gd name="T4" fmla="*/ 184 w 1594"/>
                <a:gd name="T5" fmla="*/ 122 h 179"/>
                <a:gd name="T6" fmla="*/ 151 w 1594"/>
                <a:gd name="T7" fmla="*/ 127 h 179"/>
                <a:gd name="T8" fmla="*/ 207 w 1594"/>
                <a:gd name="T9" fmla="*/ 85 h 179"/>
                <a:gd name="T10" fmla="*/ 192 w 1594"/>
                <a:gd name="T11" fmla="*/ 53 h 179"/>
                <a:gd name="T12" fmla="*/ 253 w 1594"/>
                <a:gd name="T13" fmla="*/ 1 h 179"/>
                <a:gd name="T14" fmla="*/ 269 w 1594"/>
                <a:gd name="T15" fmla="*/ 31 h 179"/>
                <a:gd name="T16" fmla="*/ 271 w 1594"/>
                <a:gd name="T17" fmla="*/ 133 h 179"/>
                <a:gd name="T18" fmla="*/ 249 w 1594"/>
                <a:gd name="T19" fmla="*/ 39 h 179"/>
                <a:gd name="T20" fmla="*/ 318 w 1594"/>
                <a:gd name="T21" fmla="*/ 44 h 179"/>
                <a:gd name="T22" fmla="*/ 308 w 1594"/>
                <a:gd name="T23" fmla="*/ 82 h 179"/>
                <a:gd name="T24" fmla="*/ 381 w 1594"/>
                <a:gd name="T25" fmla="*/ 60 h 179"/>
                <a:gd name="T26" fmla="*/ 419 w 1594"/>
                <a:gd name="T27" fmla="*/ 118 h 179"/>
                <a:gd name="T28" fmla="*/ 391 w 1594"/>
                <a:gd name="T29" fmla="*/ 117 h 179"/>
                <a:gd name="T30" fmla="*/ 497 w 1594"/>
                <a:gd name="T31" fmla="*/ 41 h 179"/>
                <a:gd name="T32" fmla="*/ 583 w 1594"/>
                <a:gd name="T33" fmla="*/ 39 h 179"/>
                <a:gd name="T34" fmla="*/ 585 w 1594"/>
                <a:gd name="T35" fmla="*/ 73 h 179"/>
                <a:gd name="T36" fmla="*/ 529 w 1594"/>
                <a:gd name="T37" fmla="*/ 136 h 179"/>
                <a:gd name="T38" fmla="*/ 497 w 1594"/>
                <a:gd name="T39" fmla="*/ 75 h 179"/>
                <a:gd name="T40" fmla="*/ 662 w 1594"/>
                <a:gd name="T41" fmla="*/ 122 h 179"/>
                <a:gd name="T42" fmla="*/ 629 w 1594"/>
                <a:gd name="T43" fmla="*/ 127 h 179"/>
                <a:gd name="T44" fmla="*/ 685 w 1594"/>
                <a:gd name="T45" fmla="*/ 85 h 179"/>
                <a:gd name="T46" fmla="*/ 670 w 1594"/>
                <a:gd name="T47" fmla="*/ 53 h 179"/>
                <a:gd name="T48" fmla="*/ 772 w 1594"/>
                <a:gd name="T49" fmla="*/ 41 h 179"/>
                <a:gd name="T50" fmla="*/ 813 w 1594"/>
                <a:gd name="T51" fmla="*/ 41 h 179"/>
                <a:gd name="T52" fmla="*/ 799 w 1594"/>
                <a:gd name="T53" fmla="*/ 120 h 179"/>
                <a:gd name="T54" fmla="*/ 759 w 1594"/>
                <a:gd name="T55" fmla="*/ 116 h 179"/>
                <a:gd name="T56" fmla="*/ 869 w 1594"/>
                <a:gd name="T57" fmla="*/ 39 h 179"/>
                <a:gd name="T58" fmla="*/ 883 w 1594"/>
                <a:gd name="T59" fmla="*/ 91 h 179"/>
                <a:gd name="T60" fmla="*/ 955 w 1594"/>
                <a:gd name="T61" fmla="*/ 81 h 179"/>
                <a:gd name="T62" fmla="*/ 977 w 1594"/>
                <a:gd name="T63" fmla="*/ 49 h 179"/>
                <a:gd name="T64" fmla="*/ 973 w 1594"/>
                <a:gd name="T65" fmla="*/ 137 h 179"/>
                <a:gd name="T66" fmla="*/ 971 w 1594"/>
                <a:gd name="T67" fmla="*/ 122 h 179"/>
                <a:gd name="T68" fmla="*/ 976 w 1594"/>
                <a:gd name="T69" fmla="*/ 75 h 179"/>
                <a:gd name="T70" fmla="*/ 1127 w 1594"/>
                <a:gd name="T71" fmla="*/ 48 h 179"/>
                <a:gd name="T72" fmla="*/ 1118 w 1594"/>
                <a:gd name="T73" fmla="*/ 75 h 179"/>
                <a:gd name="T74" fmla="*/ 1168 w 1594"/>
                <a:gd name="T75" fmla="*/ 88 h 179"/>
                <a:gd name="T76" fmla="*/ 1213 w 1594"/>
                <a:gd name="T77" fmla="*/ 58 h 179"/>
                <a:gd name="T78" fmla="*/ 1209 w 1594"/>
                <a:gd name="T79" fmla="*/ 94 h 179"/>
                <a:gd name="T80" fmla="*/ 1158 w 1594"/>
                <a:gd name="T81" fmla="*/ 121 h 179"/>
                <a:gd name="T82" fmla="*/ 1247 w 1594"/>
                <a:gd name="T83" fmla="*/ 88 h 179"/>
                <a:gd name="T84" fmla="*/ 1293 w 1594"/>
                <a:gd name="T85" fmla="*/ 58 h 179"/>
                <a:gd name="T86" fmla="*/ 1288 w 1594"/>
                <a:gd name="T87" fmla="*/ 94 h 179"/>
                <a:gd name="T88" fmla="*/ 1238 w 1594"/>
                <a:gd name="T89" fmla="*/ 121 h 179"/>
                <a:gd name="T90" fmla="*/ 1315 w 1594"/>
                <a:gd name="T91" fmla="*/ 56 h 179"/>
                <a:gd name="T92" fmla="*/ 1326 w 1594"/>
                <a:gd name="T93" fmla="*/ 22 h 179"/>
                <a:gd name="T94" fmla="*/ 1336 w 1594"/>
                <a:gd name="T95" fmla="*/ 22 h 179"/>
                <a:gd name="T96" fmla="*/ 1395 w 1594"/>
                <a:gd name="T97" fmla="*/ 0 h 179"/>
                <a:gd name="T98" fmla="*/ 1423 w 1594"/>
                <a:gd name="T99" fmla="*/ 39 h 179"/>
                <a:gd name="T100" fmla="*/ 1381 w 1594"/>
                <a:gd name="T101" fmla="*/ 121 h 179"/>
                <a:gd name="T102" fmla="*/ 1397 w 1594"/>
                <a:gd name="T103" fmla="*/ 63 h 179"/>
                <a:gd name="T104" fmla="*/ 1491 w 1594"/>
                <a:gd name="T105" fmla="*/ 0 h 179"/>
                <a:gd name="T106" fmla="*/ 1482 w 1594"/>
                <a:gd name="T107" fmla="*/ 113 h 179"/>
                <a:gd name="T108" fmla="*/ 1493 w 1594"/>
                <a:gd name="T109" fmla="*/ 136 h 179"/>
                <a:gd name="T110" fmla="*/ 1538 w 1594"/>
                <a:gd name="T111" fmla="*/ 116 h 179"/>
                <a:gd name="T112" fmla="*/ 1535 w 1594"/>
                <a:gd name="T113" fmla="*/ 134 h 179"/>
                <a:gd name="T114" fmla="*/ 1590 w 1594"/>
                <a:gd name="T115" fmla="*/ 75 h 179"/>
                <a:gd name="T116" fmla="*/ 1573 w 1594"/>
                <a:gd name="T117" fmla="*/ 5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94" h="179">
                  <a:moveTo>
                    <a:pt x="0" y="3"/>
                  </a:moveTo>
                  <a:cubicBezTo>
                    <a:pt x="2" y="3"/>
                    <a:pt x="4" y="3"/>
                    <a:pt x="6" y="3"/>
                  </a:cubicBezTo>
                  <a:cubicBezTo>
                    <a:pt x="8" y="3"/>
                    <a:pt x="10" y="3"/>
                    <a:pt x="12" y="3"/>
                  </a:cubicBezTo>
                  <a:cubicBezTo>
                    <a:pt x="15" y="3"/>
                    <a:pt x="18" y="3"/>
                    <a:pt x="20" y="3"/>
                  </a:cubicBezTo>
                  <a:cubicBezTo>
                    <a:pt x="22" y="111"/>
                    <a:pt x="22" y="111"/>
                    <a:pt x="22" y="111"/>
                  </a:cubicBezTo>
                  <a:cubicBezTo>
                    <a:pt x="66" y="3"/>
                    <a:pt x="66" y="3"/>
                    <a:pt x="66" y="3"/>
                  </a:cubicBezTo>
                  <a:cubicBezTo>
                    <a:pt x="67" y="3"/>
                    <a:pt x="69" y="3"/>
                    <a:pt x="71" y="3"/>
                  </a:cubicBezTo>
                  <a:cubicBezTo>
                    <a:pt x="73" y="3"/>
                    <a:pt x="74" y="3"/>
                    <a:pt x="76" y="3"/>
                  </a:cubicBezTo>
                  <a:cubicBezTo>
                    <a:pt x="77" y="3"/>
                    <a:pt x="79" y="3"/>
                    <a:pt x="81" y="3"/>
                  </a:cubicBezTo>
                  <a:cubicBezTo>
                    <a:pt x="82" y="3"/>
                    <a:pt x="84" y="3"/>
                    <a:pt x="85" y="3"/>
                  </a:cubicBezTo>
                  <a:cubicBezTo>
                    <a:pt x="92" y="112"/>
                    <a:pt x="92" y="112"/>
                    <a:pt x="92" y="112"/>
                  </a:cubicBezTo>
                  <a:cubicBezTo>
                    <a:pt x="132" y="3"/>
                    <a:pt x="132" y="3"/>
                    <a:pt x="132" y="3"/>
                  </a:cubicBezTo>
                  <a:cubicBezTo>
                    <a:pt x="134" y="3"/>
                    <a:pt x="138" y="3"/>
                    <a:pt x="141" y="3"/>
                  </a:cubicBezTo>
                  <a:cubicBezTo>
                    <a:pt x="143" y="3"/>
                    <a:pt x="144" y="3"/>
                    <a:pt x="146" y="3"/>
                  </a:cubicBezTo>
                  <a:cubicBezTo>
                    <a:pt x="148" y="3"/>
                    <a:pt x="149" y="3"/>
                    <a:pt x="151" y="3"/>
                  </a:cubicBezTo>
                  <a:cubicBezTo>
                    <a:pt x="99" y="135"/>
                    <a:pt x="99" y="135"/>
                    <a:pt x="99" y="135"/>
                  </a:cubicBezTo>
                  <a:cubicBezTo>
                    <a:pt x="97" y="135"/>
                    <a:pt x="95" y="135"/>
                    <a:pt x="93" y="135"/>
                  </a:cubicBezTo>
                  <a:cubicBezTo>
                    <a:pt x="91" y="136"/>
                    <a:pt x="89" y="136"/>
                    <a:pt x="88" y="136"/>
                  </a:cubicBezTo>
                  <a:cubicBezTo>
                    <a:pt x="86" y="136"/>
                    <a:pt x="84" y="136"/>
                    <a:pt x="82" y="135"/>
                  </a:cubicBezTo>
                  <a:cubicBezTo>
                    <a:pt x="80" y="135"/>
                    <a:pt x="79" y="135"/>
                    <a:pt x="77" y="135"/>
                  </a:cubicBezTo>
                  <a:cubicBezTo>
                    <a:pt x="70" y="34"/>
                    <a:pt x="70" y="34"/>
                    <a:pt x="70" y="34"/>
                  </a:cubicBezTo>
                  <a:cubicBezTo>
                    <a:pt x="28" y="135"/>
                    <a:pt x="28" y="135"/>
                    <a:pt x="28" y="135"/>
                  </a:cubicBezTo>
                  <a:cubicBezTo>
                    <a:pt x="26" y="135"/>
                    <a:pt x="24" y="135"/>
                    <a:pt x="22" y="135"/>
                  </a:cubicBezTo>
                  <a:cubicBezTo>
                    <a:pt x="20" y="136"/>
                    <a:pt x="18" y="136"/>
                    <a:pt x="16" y="136"/>
                  </a:cubicBezTo>
                  <a:cubicBezTo>
                    <a:pt x="15" y="136"/>
                    <a:pt x="13" y="136"/>
                    <a:pt x="11" y="135"/>
                  </a:cubicBezTo>
                  <a:cubicBezTo>
                    <a:pt x="10" y="135"/>
                    <a:pt x="8" y="135"/>
                    <a:pt x="7" y="135"/>
                  </a:cubicBezTo>
                  <a:lnTo>
                    <a:pt x="0" y="3"/>
                  </a:lnTo>
                  <a:close/>
                  <a:moveTo>
                    <a:pt x="160" y="98"/>
                  </a:moveTo>
                  <a:cubicBezTo>
                    <a:pt x="161" y="106"/>
                    <a:pt x="163" y="112"/>
                    <a:pt x="166" y="116"/>
                  </a:cubicBezTo>
                  <a:cubicBezTo>
                    <a:pt x="170" y="120"/>
                    <a:pt x="176" y="122"/>
                    <a:pt x="184" y="122"/>
                  </a:cubicBezTo>
                  <a:cubicBezTo>
                    <a:pt x="189" y="122"/>
                    <a:pt x="194" y="122"/>
                    <a:pt x="198" y="121"/>
                  </a:cubicBezTo>
                  <a:cubicBezTo>
                    <a:pt x="202" y="120"/>
                    <a:pt x="206" y="118"/>
                    <a:pt x="210" y="117"/>
                  </a:cubicBezTo>
                  <a:cubicBezTo>
                    <a:pt x="211" y="119"/>
                    <a:pt x="212" y="121"/>
                    <a:pt x="212" y="124"/>
                  </a:cubicBezTo>
                  <a:cubicBezTo>
                    <a:pt x="213" y="126"/>
                    <a:pt x="213" y="129"/>
                    <a:pt x="213" y="131"/>
                  </a:cubicBezTo>
                  <a:cubicBezTo>
                    <a:pt x="211" y="132"/>
                    <a:pt x="209" y="133"/>
                    <a:pt x="206" y="134"/>
                  </a:cubicBezTo>
                  <a:cubicBezTo>
                    <a:pt x="204" y="134"/>
                    <a:pt x="201" y="135"/>
                    <a:pt x="198" y="135"/>
                  </a:cubicBezTo>
                  <a:cubicBezTo>
                    <a:pt x="195" y="136"/>
                    <a:pt x="192" y="136"/>
                    <a:pt x="189" y="137"/>
                  </a:cubicBezTo>
                  <a:cubicBezTo>
                    <a:pt x="186" y="137"/>
                    <a:pt x="184" y="137"/>
                    <a:pt x="181" y="137"/>
                  </a:cubicBezTo>
                  <a:cubicBezTo>
                    <a:pt x="174" y="137"/>
                    <a:pt x="168" y="136"/>
                    <a:pt x="163" y="134"/>
                  </a:cubicBezTo>
                  <a:cubicBezTo>
                    <a:pt x="158" y="132"/>
                    <a:pt x="154" y="130"/>
                    <a:pt x="151" y="127"/>
                  </a:cubicBezTo>
                  <a:cubicBezTo>
                    <a:pt x="148" y="123"/>
                    <a:pt x="146" y="119"/>
                    <a:pt x="144" y="115"/>
                  </a:cubicBezTo>
                  <a:cubicBezTo>
                    <a:pt x="143" y="110"/>
                    <a:pt x="142" y="105"/>
                    <a:pt x="142" y="100"/>
                  </a:cubicBezTo>
                  <a:cubicBezTo>
                    <a:pt x="142" y="92"/>
                    <a:pt x="143" y="85"/>
                    <a:pt x="146" y="78"/>
                  </a:cubicBezTo>
                  <a:cubicBezTo>
                    <a:pt x="148" y="70"/>
                    <a:pt x="152" y="64"/>
                    <a:pt x="157" y="58"/>
                  </a:cubicBezTo>
                  <a:cubicBezTo>
                    <a:pt x="161" y="52"/>
                    <a:pt x="167" y="48"/>
                    <a:pt x="174" y="44"/>
                  </a:cubicBezTo>
                  <a:cubicBezTo>
                    <a:pt x="180" y="41"/>
                    <a:pt x="187" y="39"/>
                    <a:pt x="195" y="39"/>
                  </a:cubicBezTo>
                  <a:cubicBezTo>
                    <a:pt x="203" y="39"/>
                    <a:pt x="210" y="41"/>
                    <a:pt x="215" y="45"/>
                  </a:cubicBezTo>
                  <a:cubicBezTo>
                    <a:pt x="219" y="49"/>
                    <a:pt x="222" y="54"/>
                    <a:pt x="222" y="61"/>
                  </a:cubicBezTo>
                  <a:cubicBezTo>
                    <a:pt x="222" y="66"/>
                    <a:pt x="220" y="71"/>
                    <a:pt x="218" y="75"/>
                  </a:cubicBezTo>
                  <a:cubicBezTo>
                    <a:pt x="215" y="79"/>
                    <a:pt x="211" y="82"/>
                    <a:pt x="207" y="85"/>
                  </a:cubicBezTo>
                  <a:cubicBezTo>
                    <a:pt x="202" y="88"/>
                    <a:pt x="197" y="90"/>
                    <a:pt x="190" y="92"/>
                  </a:cubicBezTo>
                  <a:cubicBezTo>
                    <a:pt x="184" y="94"/>
                    <a:pt x="177" y="95"/>
                    <a:pt x="170" y="96"/>
                  </a:cubicBezTo>
                  <a:lnTo>
                    <a:pt x="160" y="98"/>
                  </a:lnTo>
                  <a:close/>
                  <a:moveTo>
                    <a:pt x="172" y="82"/>
                  </a:moveTo>
                  <a:cubicBezTo>
                    <a:pt x="178" y="81"/>
                    <a:pt x="183" y="80"/>
                    <a:pt x="187" y="79"/>
                  </a:cubicBezTo>
                  <a:cubicBezTo>
                    <a:pt x="191" y="77"/>
                    <a:pt x="195" y="76"/>
                    <a:pt x="197" y="74"/>
                  </a:cubicBezTo>
                  <a:cubicBezTo>
                    <a:pt x="199" y="72"/>
                    <a:pt x="201" y="71"/>
                    <a:pt x="202" y="69"/>
                  </a:cubicBezTo>
                  <a:cubicBezTo>
                    <a:pt x="203" y="67"/>
                    <a:pt x="204" y="65"/>
                    <a:pt x="204" y="63"/>
                  </a:cubicBezTo>
                  <a:cubicBezTo>
                    <a:pt x="204" y="60"/>
                    <a:pt x="203" y="58"/>
                    <a:pt x="201" y="56"/>
                  </a:cubicBezTo>
                  <a:cubicBezTo>
                    <a:pt x="199" y="54"/>
                    <a:pt x="196" y="53"/>
                    <a:pt x="192" y="53"/>
                  </a:cubicBezTo>
                  <a:cubicBezTo>
                    <a:pt x="188" y="53"/>
                    <a:pt x="185" y="54"/>
                    <a:pt x="182" y="56"/>
                  </a:cubicBezTo>
                  <a:cubicBezTo>
                    <a:pt x="178" y="58"/>
                    <a:pt x="175" y="60"/>
                    <a:pt x="173" y="63"/>
                  </a:cubicBezTo>
                  <a:cubicBezTo>
                    <a:pt x="170" y="66"/>
                    <a:pt x="168" y="69"/>
                    <a:pt x="166" y="73"/>
                  </a:cubicBezTo>
                  <a:cubicBezTo>
                    <a:pt x="164" y="76"/>
                    <a:pt x="163" y="80"/>
                    <a:pt x="162" y="84"/>
                  </a:cubicBezTo>
                  <a:lnTo>
                    <a:pt x="172" y="82"/>
                  </a:lnTo>
                  <a:close/>
                  <a:moveTo>
                    <a:pt x="249" y="39"/>
                  </a:moveTo>
                  <a:cubicBezTo>
                    <a:pt x="250" y="32"/>
                    <a:pt x="251" y="26"/>
                    <a:pt x="252" y="21"/>
                  </a:cubicBezTo>
                  <a:cubicBezTo>
                    <a:pt x="253" y="16"/>
                    <a:pt x="253" y="11"/>
                    <a:pt x="253" y="8"/>
                  </a:cubicBezTo>
                  <a:cubicBezTo>
                    <a:pt x="253" y="6"/>
                    <a:pt x="253" y="5"/>
                    <a:pt x="253" y="4"/>
                  </a:cubicBezTo>
                  <a:cubicBezTo>
                    <a:pt x="253" y="3"/>
                    <a:pt x="253" y="2"/>
                    <a:pt x="253" y="1"/>
                  </a:cubicBezTo>
                  <a:cubicBezTo>
                    <a:pt x="254" y="1"/>
                    <a:pt x="256" y="0"/>
                    <a:pt x="258" y="0"/>
                  </a:cubicBezTo>
                  <a:cubicBezTo>
                    <a:pt x="260" y="0"/>
                    <a:pt x="261" y="0"/>
                    <a:pt x="263" y="0"/>
                  </a:cubicBezTo>
                  <a:cubicBezTo>
                    <a:pt x="264" y="0"/>
                    <a:pt x="265" y="0"/>
                    <a:pt x="267" y="0"/>
                  </a:cubicBezTo>
                  <a:cubicBezTo>
                    <a:pt x="268" y="0"/>
                    <a:pt x="270" y="1"/>
                    <a:pt x="271" y="1"/>
                  </a:cubicBezTo>
                  <a:cubicBezTo>
                    <a:pt x="271" y="2"/>
                    <a:pt x="271" y="3"/>
                    <a:pt x="271" y="4"/>
                  </a:cubicBezTo>
                  <a:cubicBezTo>
                    <a:pt x="271" y="5"/>
                    <a:pt x="271" y="6"/>
                    <a:pt x="271" y="8"/>
                  </a:cubicBezTo>
                  <a:cubicBezTo>
                    <a:pt x="271" y="9"/>
                    <a:pt x="271" y="11"/>
                    <a:pt x="271" y="12"/>
                  </a:cubicBezTo>
                  <a:cubicBezTo>
                    <a:pt x="271" y="14"/>
                    <a:pt x="271" y="16"/>
                    <a:pt x="271" y="18"/>
                  </a:cubicBezTo>
                  <a:cubicBezTo>
                    <a:pt x="270" y="20"/>
                    <a:pt x="270" y="23"/>
                    <a:pt x="270" y="25"/>
                  </a:cubicBezTo>
                  <a:cubicBezTo>
                    <a:pt x="269" y="27"/>
                    <a:pt x="269" y="29"/>
                    <a:pt x="269" y="31"/>
                  </a:cubicBezTo>
                  <a:cubicBezTo>
                    <a:pt x="254" y="108"/>
                    <a:pt x="254" y="108"/>
                    <a:pt x="254" y="108"/>
                  </a:cubicBezTo>
                  <a:cubicBezTo>
                    <a:pt x="254" y="110"/>
                    <a:pt x="254" y="112"/>
                    <a:pt x="254" y="113"/>
                  </a:cubicBezTo>
                  <a:cubicBezTo>
                    <a:pt x="254" y="115"/>
                    <a:pt x="254" y="117"/>
                    <a:pt x="254" y="118"/>
                  </a:cubicBezTo>
                  <a:cubicBezTo>
                    <a:pt x="255" y="119"/>
                    <a:pt x="256" y="120"/>
                    <a:pt x="257" y="120"/>
                  </a:cubicBezTo>
                  <a:cubicBezTo>
                    <a:pt x="257" y="121"/>
                    <a:pt x="258" y="121"/>
                    <a:pt x="259" y="122"/>
                  </a:cubicBezTo>
                  <a:cubicBezTo>
                    <a:pt x="260" y="122"/>
                    <a:pt x="261" y="122"/>
                    <a:pt x="262" y="122"/>
                  </a:cubicBezTo>
                  <a:cubicBezTo>
                    <a:pt x="264" y="122"/>
                    <a:pt x="265" y="122"/>
                    <a:pt x="266" y="121"/>
                  </a:cubicBezTo>
                  <a:cubicBezTo>
                    <a:pt x="268" y="121"/>
                    <a:pt x="269" y="121"/>
                    <a:pt x="270" y="121"/>
                  </a:cubicBezTo>
                  <a:cubicBezTo>
                    <a:pt x="271" y="124"/>
                    <a:pt x="271" y="128"/>
                    <a:pt x="271" y="132"/>
                  </a:cubicBezTo>
                  <a:cubicBezTo>
                    <a:pt x="271" y="132"/>
                    <a:pt x="271" y="133"/>
                    <a:pt x="271" y="133"/>
                  </a:cubicBezTo>
                  <a:cubicBezTo>
                    <a:pt x="271" y="134"/>
                    <a:pt x="271" y="134"/>
                    <a:pt x="271" y="134"/>
                  </a:cubicBezTo>
                  <a:cubicBezTo>
                    <a:pt x="269" y="135"/>
                    <a:pt x="267" y="136"/>
                    <a:pt x="265" y="136"/>
                  </a:cubicBezTo>
                  <a:cubicBezTo>
                    <a:pt x="262" y="136"/>
                    <a:pt x="259" y="136"/>
                    <a:pt x="257" y="136"/>
                  </a:cubicBezTo>
                  <a:cubicBezTo>
                    <a:pt x="254" y="136"/>
                    <a:pt x="251" y="136"/>
                    <a:pt x="248" y="135"/>
                  </a:cubicBezTo>
                  <a:cubicBezTo>
                    <a:pt x="245" y="135"/>
                    <a:pt x="243" y="134"/>
                    <a:pt x="241" y="132"/>
                  </a:cubicBezTo>
                  <a:cubicBezTo>
                    <a:pt x="239" y="131"/>
                    <a:pt x="238" y="128"/>
                    <a:pt x="237" y="126"/>
                  </a:cubicBezTo>
                  <a:cubicBezTo>
                    <a:pt x="236" y="123"/>
                    <a:pt x="235" y="120"/>
                    <a:pt x="235" y="116"/>
                  </a:cubicBezTo>
                  <a:cubicBezTo>
                    <a:pt x="235" y="114"/>
                    <a:pt x="236" y="111"/>
                    <a:pt x="236" y="109"/>
                  </a:cubicBezTo>
                  <a:cubicBezTo>
                    <a:pt x="237" y="106"/>
                    <a:pt x="237" y="104"/>
                    <a:pt x="238" y="101"/>
                  </a:cubicBezTo>
                  <a:lnTo>
                    <a:pt x="249" y="39"/>
                  </a:lnTo>
                  <a:close/>
                  <a:moveTo>
                    <a:pt x="348" y="119"/>
                  </a:moveTo>
                  <a:cubicBezTo>
                    <a:pt x="349" y="120"/>
                    <a:pt x="349" y="122"/>
                    <a:pt x="350" y="125"/>
                  </a:cubicBezTo>
                  <a:cubicBezTo>
                    <a:pt x="351" y="127"/>
                    <a:pt x="351" y="130"/>
                    <a:pt x="351" y="133"/>
                  </a:cubicBezTo>
                  <a:cubicBezTo>
                    <a:pt x="347" y="134"/>
                    <a:pt x="343" y="135"/>
                    <a:pt x="339" y="136"/>
                  </a:cubicBezTo>
                  <a:cubicBezTo>
                    <a:pt x="334" y="137"/>
                    <a:pt x="330" y="137"/>
                    <a:pt x="326" y="137"/>
                  </a:cubicBezTo>
                  <a:cubicBezTo>
                    <a:pt x="312" y="137"/>
                    <a:pt x="303" y="134"/>
                    <a:pt x="296" y="127"/>
                  </a:cubicBezTo>
                  <a:cubicBezTo>
                    <a:pt x="290" y="121"/>
                    <a:pt x="287" y="112"/>
                    <a:pt x="287" y="100"/>
                  </a:cubicBezTo>
                  <a:cubicBezTo>
                    <a:pt x="287" y="92"/>
                    <a:pt x="288" y="85"/>
                    <a:pt x="290" y="78"/>
                  </a:cubicBezTo>
                  <a:cubicBezTo>
                    <a:pt x="293" y="71"/>
                    <a:pt x="296" y="64"/>
                    <a:pt x="301" y="58"/>
                  </a:cubicBezTo>
                  <a:cubicBezTo>
                    <a:pt x="306" y="52"/>
                    <a:pt x="311" y="48"/>
                    <a:pt x="318" y="44"/>
                  </a:cubicBezTo>
                  <a:cubicBezTo>
                    <a:pt x="325" y="41"/>
                    <a:pt x="333" y="39"/>
                    <a:pt x="341" y="39"/>
                  </a:cubicBezTo>
                  <a:cubicBezTo>
                    <a:pt x="345" y="39"/>
                    <a:pt x="349" y="39"/>
                    <a:pt x="353" y="40"/>
                  </a:cubicBezTo>
                  <a:cubicBezTo>
                    <a:pt x="357" y="41"/>
                    <a:pt x="360" y="42"/>
                    <a:pt x="363" y="43"/>
                  </a:cubicBezTo>
                  <a:cubicBezTo>
                    <a:pt x="362" y="45"/>
                    <a:pt x="362" y="47"/>
                    <a:pt x="361" y="50"/>
                  </a:cubicBezTo>
                  <a:cubicBezTo>
                    <a:pt x="360" y="53"/>
                    <a:pt x="359" y="55"/>
                    <a:pt x="358" y="57"/>
                  </a:cubicBezTo>
                  <a:cubicBezTo>
                    <a:pt x="355" y="56"/>
                    <a:pt x="353" y="56"/>
                    <a:pt x="350" y="55"/>
                  </a:cubicBezTo>
                  <a:cubicBezTo>
                    <a:pt x="347" y="54"/>
                    <a:pt x="344" y="54"/>
                    <a:pt x="341" y="54"/>
                  </a:cubicBezTo>
                  <a:cubicBezTo>
                    <a:pt x="335" y="54"/>
                    <a:pt x="330" y="55"/>
                    <a:pt x="325" y="58"/>
                  </a:cubicBezTo>
                  <a:cubicBezTo>
                    <a:pt x="321" y="60"/>
                    <a:pt x="317" y="64"/>
                    <a:pt x="314" y="68"/>
                  </a:cubicBezTo>
                  <a:cubicBezTo>
                    <a:pt x="311" y="72"/>
                    <a:pt x="309" y="77"/>
                    <a:pt x="308" y="82"/>
                  </a:cubicBezTo>
                  <a:cubicBezTo>
                    <a:pt x="306" y="88"/>
                    <a:pt x="306" y="93"/>
                    <a:pt x="306" y="98"/>
                  </a:cubicBezTo>
                  <a:cubicBezTo>
                    <a:pt x="306" y="106"/>
                    <a:pt x="308" y="112"/>
                    <a:pt x="312" y="116"/>
                  </a:cubicBezTo>
                  <a:cubicBezTo>
                    <a:pt x="316" y="120"/>
                    <a:pt x="321" y="122"/>
                    <a:pt x="329" y="122"/>
                  </a:cubicBezTo>
                  <a:cubicBezTo>
                    <a:pt x="332" y="122"/>
                    <a:pt x="335" y="122"/>
                    <a:pt x="338" y="121"/>
                  </a:cubicBezTo>
                  <a:cubicBezTo>
                    <a:pt x="341" y="121"/>
                    <a:pt x="344" y="120"/>
                    <a:pt x="348" y="119"/>
                  </a:cubicBezTo>
                  <a:close/>
                  <a:moveTo>
                    <a:pt x="402" y="137"/>
                  </a:moveTo>
                  <a:cubicBezTo>
                    <a:pt x="391" y="137"/>
                    <a:pt x="382" y="134"/>
                    <a:pt x="377" y="128"/>
                  </a:cubicBezTo>
                  <a:cubicBezTo>
                    <a:pt x="371" y="122"/>
                    <a:pt x="368" y="113"/>
                    <a:pt x="368" y="101"/>
                  </a:cubicBezTo>
                  <a:cubicBezTo>
                    <a:pt x="368" y="94"/>
                    <a:pt x="369" y="87"/>
                    <a:pt x="371" y="80"/>
                  </a:cubicBezTo>
                  <a:cubicBezTo>
                    <a:pt x="373" y="73"/>
                    <a:pt x="377" y="66"/>
                    <a:pt x="381" y="60"/>
                  </a:cubicBezTo>
                  <a:cubicBezTo>
                    <a:pt x="385" y="54"/>
                    <a:pt x="391" y="49"/>
                    <a:pt x="397" y="45"/>
                  </a:cubicBezTo>
                  <a:cubicBezTo>
                    <a:pt x="404" y="41"/>
                    <a:pt x="411" y="39"/>
                    <a:pt x="420" y="39"/>
                  </a:cubicBezTo>
                  <a:cubicBezTo>
                    <a:pt x="432" y="39"/>
                    <a:pt x="440" y="42"/>
                    <a:pt x="446" y="48"/>
                  </a:cubicBezTo>
                  <a:cubicBezTo>
                    <a:pt x="452" y="55"/>
                    <a:pt x="455" y="64"/>
                    <a:pt x="455" y="75"/>
                  </a:cubicBezTo>
                  <a:cubicBezTo>
                    <a:pt x="455" y="82"/>
                    <a:pt x="454" y="89"/>
                    <a:pt x="452" y="96"/>
                  </a:cubicBezTo>
                  <a:cubicBezTo>
                    <a:pt x="450" y="104"/>
                    <a:pt x="446" y="110"/>
                    <a:pt x="442" y="116"/>
                  </a:cubicBezTo>
                  <a:cubicBezTo>
                    <a:pt x="438" y="123"/>
                    <a:pt x="432" y="127"/>
                    <a:pt x="426" y="131"/>
                  </a:cubicBezTo>
                  <a:cubicBezTo>
                    <a:pt x="419" y="135"/>
                    <a:pt x="411" y="137"/>
                    <a:pt x="402" y="137"/>
                  </a:cubicBezTo>
                  <a:close/>
                  <a:moveTo>
                    <a:pt x="404" y="123"/>
                  </a:moveTo>
                  <a:cubicBezTo>
                    <a:pt x="410" y="123"/>
                    <a:pt x="415" y="121"/>
                    <a:pt x="419" y="118"/>
                  </a:cubicBezTo>
                  <a:cubicBezTo>
                    <a:pt x="423" y="115"/>
                    <a:pt x="426" y="111"/>
                    <a:pt x="429" y="106"/>
                  </a:cubicBezTo>
                  <a:cubicBezTo>
                    <a:pt x="431" y="102"/>
                    <a:pt x="433" y="96"/>
                    <a:pt x="435" y="91"/>
                  </a:cubicBezTo>
                  <a:cubicBezTo>
                    <a:pt x="436" y="85"/>
                    <a:pt x="436" y="80"/>
                    <a:pt x="436" y="75"/>
                  </a:cubicBezTo>
                  <a:cubicBezTo>
                    <a:pt x="436" y="68"/>
                    <a:pt x="435" y="63"/>
                    <a:pt x="432" y="59"/>
                  </a:cubicBezTo>
                  <a:cubicBezTo>
                    <a:pt x="429" y="56"/>
                    <a:pt x="424" y="54"/>
                    <a:pt x="418" y="54"/>
                  </a:cubicBezTo>
                  <a:cubicBezTo>
                    <a:pt x="413" y="54"/>
                    <a:pt x="408" y="55"/>
                    <a:pt x="404" y="58"/>
                  </a:cubicBezTo>
                  <a:cubicBezTo>
                    <a:pt x="400" y="62"/>
                    <a:pt x="397" y="66"/>
                    <a:pt x="394" y="70"/>
                  </a:cubicBezTo>
                  <a:cubicBezTo>
                    <a:pt x="391" y="75"/>
                    <a:pt x="390" y="80"/>
                    <a:pt x="388" y="86"/>
                  </a:cubicBezTo>
                  <a:cubicBezTo>
                    <a:pt x="387" y="91"/>
                    <a:pt x="387" y="97"/>
                    <a:pt x="387" y="101"/>
                  </a:cubicBezTo>
                  <a:cubicBezTo>
                    <a:pt x="387" y="108"/>
                    <a:pt x="388" y="114"/>
                    <a:pt x="391" y="117"/>
                  </a:cubicBezTo>
                  <a:cubicBezTo>
                    <a:pt x="394" y="121"/>
                    <a:pt x="398" y="123"/>
                    <a:pt x="404" y="123"/>
                  </a:cubicBezTo>
                  <a:close/>
                  <a:moveTo>
                    <a:pt x="476" y="81"/>
                  </a:moveTo>
                  <a:cubicBezTo>
                    <a:pt x="478" y="73"/>
                    <a:pt x="479" y="67"/>
                    <a:pt x="480" y="62"/>
                  </a:cubicBezTo>
                  <a:cubicBezTo>
                    <a:pt x="480" y="57"/>
                    <a:pt x="481" y="52"/>
                    <a:pt x="481" y="48"/>
                  </a:cubicBezTo>
                  <a:cubicBezTo>
                    <a:pt x="481" y="46"/>
                    <a:pt x="481" y="45"/>
                    <a:pt x="481" y="44"/>
                  </a:cubicBezTo>
                  <a:cubicBezTo>
                    <a:pt x="481" y="43"/>
                    <a:pt x="481" y="42"/>
                    <a:pt x="480" y="41"/>
                  </a:cubicBezTo>
                  <a:cubicBezTo>
                    <a:pt x="482" y="41"/>
                    <a:pt x="483" y="40"/>
                    <a:pt x="485" y="40"/>
                  </a:cubicBezTo>
                  <a:cubicBezTo>
                    <a:pt x="486" y="40"/>
                    <a:pt x="488" y="40"/>
                    <a:pt x="489" y="40"/>
                  </a:cubicBezTo>
                  <a:cubicBezTo>
                    <a:pt x="490" y="40"/>
                    <a:pt x="492" y="40"/>
                    <a:pt x="493" y="40"/>
                  </a:cubicBezTo>
                  <a:cubicBezTo>
                    <a:pt x="495" y="40"/>
                    <a:pt x="496" y="41"/>
                    <a:pt x="497" y="41"/>
                  </a:cubicBezTo>
                  <a:cubicBezTo>
                    <a:pt x="498" y="42"/>
                    <a:pt x="498" y="43"/>
                    <a:pt x="498" y="44"/>
                  </a:cubicBezTo>
                  <a:cubicBezTo>
                    <a:pt x="498" y="45"/>
                    <a:pt x="498" y="47"/>
                    <a:pt x="498" y="49"/>
                  </a:cubicBezTo>
                  <a:cubicBezTo>
                    <a:pt x="498" y="50"/>
                    <a:pt x="498" y="52"/>
                    <a:pt x="498" y="53"/>
                  </a:cubicBezTo>
                  <a:cubicBezTo>
                    <a:pt x="498" y="55"/>
                    <a:pt x="498" y="56"/>
                    <a:pt x="497" y="57"/>
                  </a:cubicBezTo>
                  <a:cubicBezTo>
                    <a:pt x="501" y="52"/>
                    <a:pt x="505" y="48"/>
                    <a:pt x="510" y="44"/>
                  </a:cubicBezTo>
                  <a:cubicBezTo>
                    <a:pt x="516" y="41"/>
                    <a:pt x="522" y="39"/>
                    <a:pt x="529" y="39"/>
                  </a:cubicBezTo>
                  <a:cubicBezTo>
                    <a:pt x="536" y="39"/>
                    <a:pt x="541" y="41"/>
                    <a:pt x="544" y="44"/>
                  </a:cubicBezTo>
                  <a:cubicBezTo>
                    <a:pt x="548" y="47"/>
                    <a:pt x="550" y="52"/>
                    <a:pt x="550" y="58"/>
                  </a:cubicBezTo>
                  <a:cubicBezTo>
                    <a:pt x="554" y="52"/>
                    <a:pt x="558" y="48"/>
                    <a:pt x="564" y="44"/>
                  </a:cubicBezTo>
                  <a:cubicBezTo>
                    <a:pt x="570" y="41"/>
                    <a:pt x="576" y="39"/>
                    <a:pt x="583" y="39"/>
                  </a:cubicBezTo>
                  <a:cubicBezTo>
                    <a:pt x="597" y="39"/>
                    <a:pt x="604" y="47"/>
                    <a:pt x="604" y="63"/>
                  </a:cubicBezTo>
                  <a:cubicBezTo>
                    <a:pt x="604" y="65"/>
                    <a:pt x="604" y="67"/>
                    <a:pt x="604" y="69"/>
                  </a:cubicBezTo>
                  <a:cubicBezTo>
                    <a:pt x="604" y="71"/>
                    <a:pt x="603" y="73"/>
                    <a:pt x="603" y="76"/>
                  </a:cubicBezTo>
                  <a:cubicBezTo>
                    <a:pt x="592" y="135"/>
                    <a:pt x="592" y="135"/>
                    <a:pt x="592" y="135"/>
                  </a:cubicBezTo>
                  <a:cubicBezTo>
                    <a:pt x="591" y="135"/>
                    <a:pt x="590" y="135"/>
                    <a:pt x="588" y="136"/>
                  </a:cubicBezTo>
                  <a:cubicBezTo>
                    <a:pt x="586" y="136"/>
                    <a:pt x="585" y="136"/>
                    <a:pt x="583" y="136"/>
                  </a:cubicBezTo>
                  <a:cubicBezTo>
                    <a:pt x="582" y="136"/>
                    <a:pt x="580" y="136"/>
                    <a:pt x="579" y="136"/>
                  </a:cubicBezTo>
                  <a:cubicBezTo>
                    <a:pt x="577" y="135"/>
                    <a:pt x="576" y="135"/>
                    <a:pt x="575" y="135"/>
                  </a:cubicBezTo>
                  <a:cubicBezTo>
                    <a:pt x="584" y="79"/>
                    <a:pt x="584" y="79"/>
                    <a:pt x="584" y="79"/>
                  </a:cubicBezTo>
                  <a:cubicBezTo>
                    <a:pt x="585" y="77"/>
                    <a:pt x="585" y="75"/>
                    <a:pt x="585" y="73"/>
                  </a:cubicBezTo>
                  <a:cubicBezTo>
                    <a:pt x="585" y="71"/>
                    <a:pt x="586" y="69"/>
                    <a:pt x="586" y="68"/>
                  </a:cubicBezTo>
                  <a:cubicBezTo>
                    <a:pt x="586" y="63"/>
                    <a:pt x="585" y="60"/>
                    <a:pt x="583" y="58"/>
                  </a:cubicBezTo>
                  <a:cubicBezTo>
                    <a:pt x="581" y="56"/>
                    <a:pt x="578" y="55"/>
                    <a:pt x="574" y="55"/>
                  </a:cubicBezTo>
                  <a:cubicBezTo>
                    <a:pt x="571" y="55"/>
                    <a:pt x="569" y="55"/>
                    <a:pt x="566" y="56"/>
                  </a:cubicBezTo>
                  <a:cubicBezTo>
                    <a:pt x="563" y="58"/>
                    <a:pt x="561" y="60"/>
                    <a:pt x="558" y="63"/>
                  </a:cubicBezTo>
                  <a:cubicBezTo>
                    <a:pt x="556" y="66"/>
                    <a:pt x="553" y="69"/>
                    <a:pt x="551" y="74"/>
                  </a:cubicBezTo>
                  <a:cubicBezTo>
                    <a:pt x="549" y="79"/>
                    <a:pt x="548" y="85"/>
                    <a:pt x="546" y="92"/>
                  </a:cubicBezTo>
                  <a:cubicBezTo>
                    <a:pt x="539" y="135"/>
                    <a:pt x="539" y="135"/>
                    <a:pt x="539" y="135"/>
                  </a:cubicBezTo>
                  <a:cubicBezTo>
                    <a:pt x="537" y="135"/>
                    <a:pt x="536" y="135"/>
                    <a:pt x="534" y="136"/>
                  </a:cubicBezTo>
                  <a:cubicBezTo>
                    <a:pt x="532" y="136"/>
                    <a:pt x="531" y="136"/>
                    <a:pt x="529" y="136"/>
                  </a:cubicBezTo>
                  <a:cubicBezTo>
                    <a:pt x="528" y="136"/>
                    <a:pt x="527" y="136"/>
                    <a:pt x="525" y="136"/>
                  </a:cubicBezTo>
                  <a:cubicBezTo>
                    <a:pt x="523" y="135"/>
                    <a:pt x="522" y="135"/>
                    <a:pt x="521" y="135"/>
                  </a:cubicBezTo>
                  <a:cubicBezTo>
                    <a:pt x="531" y="79"/>
                    <a:pt x="531" y="79"/>
                    <a:pt x="531" y="79"/>
                  </a:cubicBezTo>
                  <a:cubicBezTo>
                    <a:pt x="531" y="77"/>
                    <a:pt x="531" y="75"/>
                    <a:pt x="531" y="73"/>
                  </a:cubicBezTo>
                  <a:cubicBezTo>
                    <a:pt x="532" y="71"/>
                    <a:pt x="532" y="69"/>
                    <a:pt x="532" y="68"/>
                  </a:cubicBezTo>
                  <a:cubicBezTo>
                    <a:pt x="532" y="63"/>
                    <a:pt x="531" y="60"/>
                    <a:pt x="529" y="58"/>
                  </a:cubicBezTo>
                  <a:cubicBezTo>
                    <a:pt x="527" y="56"/>
                    <a:pt x="524" y="55"/>
                    <a:pt x="520" y="55"/>
                  </a:cubicBezTo>
                  <a:cubicBezTo>
                    <a:pt x="518" y="55"/>
                    <a:pt x="515" y="55"/>
                    <a:pt x="512" y="56"/>
                  </a:cubicBezTo>
                  <a:cubicBezTo>
                    <a:pt x="509" y="58"/>
                    <a:pt x="507" y="60"/>
                    <a:pt x="504" y="63"/>
                  </a:cubicBezTo>
                  <a:cubicBezTo>
                    <a:pt x="502" y="66"/>
                    <a:pt x="499" y="70"/>
                    <a:pt x="497" y="75"/>
                  </a:cubicBezTo>
                  <a:cubicBezTo>
                    <a:pt x="495" y="80"/>
                    <a:pt x="493" y="87"/>
                    <a:pt x="492" y="94"/>
                  </a:cubicBezTo>
                  <a:cubicBezTo>
                    <a:pt x="485" y="135"/>
                    <a:pt x="485" y="135"/>
                    <a:pt x="485" y="135"/>
                  </a:cubicBezTo>
                  <a:cubicBezTo>
                    <a:pt x="483" y="135"/>
                    <a:pt x="482" y="135"/>
                    <a:pt x="480" y="136"/>
                  </a:cubicBezTo>
                  <a:cubicBezTo>
                    <a:pt x="478" y="136"/>
                    <a:pt x="477" y="136"/>
                    <a:pt x="475" y="136"/>
                  </a:cubicBezTo>
                  <a:cubicBezTo>
                    <a:pt x="474" y="136"/>
                    <a:pt x="473" y="136"/>
                    <a:pt x="471" y="136"/>
                  </a:cubicBezTo>
                  <a:cubicBezTo>
                    <a:pt x="469" y="135"/>
                    <a:pt x="468" y="135"/>
                    <a:pt x="467" y="135"/>
                  </a:cubicBezTo>
                  <a:lnTo>
                    <a:pt x="476" y="81"/>
                  </a:lnTo>
                  <a:close/>
                  <a:moveTo>
                    <a:pt x="638" y="98"/>
                  </a:moveTo>
                  <a:cubicBezTo>
                    <a:pt x="639" y="106"/>
                    <a:pt x="641" y="112"/>
                    <a:pt x="644" y="116"/>
                  </a:cubicBezTo>
                  <a:cubicBezTo>
                    <a:pt x="648" y="120"/>
                    <a:pt x="654" y="122"/>
                    <a:pt x="662" y="122"/>
                  </a:cubicBezTo>
                  <a:cubicBezTo>
                    <a:pt x="667" y="122"/>
                    <a:pt x="672" y="122"/>
                    <a:pt x="676" y="121"/>
                  </a:cubicBezTo>
                  <a:cubicBezTo>
                    <a:pt x="680" y="120"/>
                    <a:pt x="684" y="118"/>
                    <a:pt x="688" y="117"/>
                  </a:cubicBezTo>
                  <a:cubicBezTo>
                    <a:pt x="689" y="119"/>
                    <a:pt x="690" y="121"/>
                    <a:pt x="690" y="124"/>
                  </a:cubicBezTo>
                  <a:cubicBezTo>
                    <a:pt x="691" y="126"/>
                    <a:pt x="691" y="129"/>
                    <a:pt x="691" y="131"/>
                  </a:cubicBezTo>
                  <a:cubicBezTo>
                    <a:pt x="689" y="132"/>
                    <a:pt x="687" y="133"/>
                    <a:pt x="684" y="134"/>
                  </a:cubicBezTo>
                  <a:cubicBezTo>
                    <a:pt x="682" y="134"/>
                    <a:pt x="679" y="135"/>
                    <a:pt x="676" y="135"/>
                  </a:cubicBezTo>
                  <a:cubicBezTo>
                    <a:pt x="673" y="136"/>
                    <a:pt x="670" y="136"/>
                    <a:pt x="667" y="137"/>
                  </a:cubicBezTo>
                  <a:cubicBezTo>
                    <a:pt x="664" y="137"/>
                    <a:pt x="662" y="137"/>
                    <a:pt x="659" y="137"/>
                  </a:cubicBezTo>
                  <a:cubicBezTo>
                    <a:pt x="652" y="137"/>
                    <a:pt x="646" y="136"/>
                    <a:pt x="641" y="134"/>
                  </a:cubicBezTo>
                  <a:cubicBezTo>
                    <a:pt x="636" y="132"/>
                    <a:pt x="632" y="130"/>
                    <a:pt x="629" y="127"/>
                  </a:cubicBezTo>
                  <a:cubicBezTo>
                    <a:pt x="626" y="123"/>
                    <a:pt x="624" y="119"/>
                    <a:pt x="622" y="115"/>
                  </a:cubicBezTo>
                  <a:cubicBezTo>
                    <a:pt x="621" y="110"/>
                    <a:pt x="620" y="105"/>
                    <a:pt x="620" y="100"/>
                  </a:cubicBezTo>
                  <a:cubicBezTo>
                    <a:pt x="620" y="92"/>
                    <a:pt x="621" y="85"/>
                    <a:pt x="624" y="78"/>
                  </a:cubicBezTo>
                  <a:cubicBezTo>
                    <a:pt x="626" y="70"/>
                    <a:pt x="630" y="64"/>
                    <a:pt x="635" y="58"/>
                  </a:cubicBezTo>
                  <a:cubicBezTo>
                    <a:pt x="639" y="52"/>
                    <a:pt x="645" y="48"/>
                    <a:pt x="652" y="44"/>
                  </a:cubicBezTo>
                  <a:cubicBezTo>
                    <a:pt x="658" y="41"/>
                    <a:pt x="665" y="39"/>
                    <a:pt x="673" y="39"/>
                  </a:cubicBezTo>
                  <a:cubicBezTo>
                    <a:pt x="681" y="39"/>
                    <a:pt x="688" y="41"/>
                    <a:pt x="693" y="45"/>
                  </a:cubicBezTo>
                  <a:cubicBezTo>
                    <a:pt x="697" y="49"/>
                    <a:pt x="700" y="54"/>
                    <a:pt x="700" y="61"/>
                  </a:cubicBezTo>
                  <a:cubicBezTo>
                    <a:pt x="700" y="66"/>
                    <a:pt x="698" y="71"/>
                    <a:pt x="696" y="75"/>
                  </a:cubicBezTo>
                  <a:cubicBezTo>
                    <a:pt x="693" y="79"/>
                    <a:pt x="689" y="82"/>
                    <a:pt x="685" y="85"/>
                  </a:cubicBezTo>
                  <a:cubicBezTo>
                    <a:pt x="680" y="88"/>
                    <a:pt x="675" y="90"/>
                    <a:pt x="668" y="92"/>
                  </a:cubicBezTo>
                  <a:cubicBezTo>
                    <a:pt x="662" y="94"/>
                    <a:pt x="655" y="95"/>
                    <a:pt x="648" y="96"/>
                  </a:cubicBezTo>
                  <a:lnTo>
                    <a:pt x="638" y="98"/>
                  </a:lnTo>
                  <a:close/>
                  <a:moveTo>
                    <a:pt x="650" y="82"/>
                  </a:moveTo>
                  <a:cubicBezTo>
                    <a:pt x="656" y="81"/>
                    <a:pt x="661" y="80"/>
                    <a:pt x="665" y="79"/>
                  </a:cubicBezTo>
                  <a:cubicBezTo>
                    <a:pt x="669" y="77"/>
                    <a:pt x="673" y="76"/>
                    <a:pt x="675" y="74"/>
                  </a:cubicBezTo>
                  <a:cubicBezTo>
                    <a:pt x="678" y="72"/>
                    <a:pt x="679" y="71"/>
                    <a:pt x="680" y="69"/>
                  </a:cubicBezTo>
                  <a:cubicBezTo>
                    <a:pt x="681" y="67"/>
                    <a:pt x="682" y="65"/>
                    <a:pt x="682" y="63"/>
                  </a:cubicBezTo>
                  <a:cubicBezTo>
                    <a:pt x="682" y="60"/>
                    <a:pt x="681" y="58"/>
                    <a:pt x="679" y="56"/>
                  </a:cubicBezTo>
                  <a:cubicBezTo>
                    <a:pt x="677" y="54"/>
                    <a:pt x="674" y="53"/>
                    <a:pt x="670" y="53"/>
                  </a:cubicBezTo>
                  <a:cubicBezTo>
                    <a:pt x="666" y="53"/>
                    <a:pt x="663" y="54"/>
                    <a:pt x="660" y="56"/>
                  </a:cubicBezTo>
                  <a:cubicBezTo>
                    <a:pt x="656" y="58"/>
                    <a:pt x="653" y="60"/>
                    <a:pt x="651" y="63"/>
                  </a:cubicBezTo>
                  <a:cubicBezTo>
                    <a:pt x="648" y="66"/>
                    <a:pt x="646" y="69"/>
                    <a:pt x="644" y="73"/>
                  </a:cubicBezTo>
                  <a:cubicBezTo>
                    <a:pt x="642" y="76"/>
                    <a:pt x="641" y="80"/>
                    <a:pt x="640" y="84"/>
                  </a:cubicBezTo>
                  <a:lnTo>
                    <a:pt x="650" y="82"/>
                  </a:lnTo>
                  <a:close/>
                  <a:moveTo>
                    <a:pt x="770" y="56"/>
                  </a:moveTo>
                  <a:cubicBezTo>
                    <a:pt x="755" y="56"/>
                    <a:pt x="755" y="56"/>
                    <a:pt x="755" y="56"/>
                  </a:cubicBezTo>
                  <a:cubicBezTo>
                    <a:pt x="755" y="53"/>
                    <a:pt x="755" y="51"/>
                    <a:pt x="755" y="49"/>
                  </a:cubicBezTo>
                  <a:cubicBezTo>
                    <a:pt x="756" y="46"/>
                    <a:pt x="756" y="44"/>
                    <a:pt x="757" y="41"/>
                  </a:cubicBezTo>
                  <a:cubicBezTo>
                    <a:pt x="772" y="41"/>
                    <a:pt x="772" y="41"/>
                    <a:pt x="772" y="41"/>
                  </a:cubicBezTo>
                  <a:cubicBezTo>
                    <a:pt x="773" y="38"/>
                    <a:pt x="773" y="35"/>
                    <a:pt x="774" y="31"/>
                  </a:cubicBezTo>
                  <a:cubicBezTo>
                    <a:pt x="774" y="28"/>
                    <a:pt x="774" y="25"/>
                    <a:pt x="774" y="21"/>
                  </a:cubicBezTo>
                  <a:cubicBezTo>
                    <a:pt x="774" y="18"/>
                    <a:pt x="774" y="18"/>
                    <a:pt x="774" y="18"/>
                  </a:cubicBezTo>
                  <a:cubicBezTo>
                    <a:pt x="777" y="17"/>
                    <a:pt x="780" y="16"/>
                    <a:pt x="783" y="15"/>
                  </a:cubicBezTo>
                  <a:cubicBezTo>
                    <a:pt x="787" y="15"/>
                    <a:pt x="789" y="15"/>
                    <a:pt x="792" y="15"/>
                  </a:cubicBezTo>
                  <a:cubicBezTo>
                    <a:pt x="792" y="16"/>
                    <a:pt x="792" y="17"/>
                    <a:pt x="792" y="18"/>
                  </a:cubicBezTo>
                  <a:cubicBezTo>
                    <a:pt x="792" y="19"/>
                    <a:pt x="792" y="20"/>
                    <a:pt x="792" y="21"/>
                  </a:cubicBezTo>
                  <a:cubicBezTo>
                    <a:pt x="792" y="25"/>
                    <a:pt x="792" y="30"/>
                    <a:pt x="791" y="35"/>
                  </a:cubicBezTo>
                  <a:cubicBezTo>
                    <a:pt x="790" y="41"/>
                    <a:pt x="790" y="41"/>
                    <a:pt x="790" y="41"/>
                  </a:cubicBezTo>
                  <a:cubicBezTo>
                    <a:pt x="813" y="41"/>
                    <a:pt x="813" y="41"/>
                    <a:pt x="813" y="41"/>
                  </a:cubicBezTo>
                  <a:cubicBezTo>
                    <a:pt x="813" y="44"/>
                    <a:pt x="813" y="46"/>
                    <a:pt x="813" y="49"/>
                  </a:cubicBezTo>
                  <a:cubicBezTo>
                    <a:pt x="812" y="51"/>
                    <a:pt x="812" y="53"/>
                    <a:pt x="811" y="56"/>
                  </a:cubicBezTo>
                  <a:cubicBezTo>
                    <a:pt x="787" y="56"/>
                    <a:pt x="787" y="56"/>
                    <a:pt x="787" y="56"/>
                  </a:cubicBezTo>
                  <a:cubicBezTo>
                    <a:pt x="780" y="95"/>
                    <a:pt x="780" y="95"/>
                    <a:pt x="780" y="95"/>
                  </a:cubicBezTo>
                  <a:cubicBezTo>
                    <a:pt x="780" y="98"/>
                    <a:pt x="779" y="101"/>
                    <a:pt x="779" y="104"/>
                  </a:cubicBezTo>
                  <a:cubicBezTo>
                    <a:pt x="778" y="107"/>
                    <a:pt x="778" y="110"/>
                    <a:pt x="778" y="112"/>
                  </a:cubicBezTo>
                  <a:cubicBezTo>
                    <a:pt x="778" y="116"/>
                    <a:pt x="779" y="118"/>
                    <a:pt x="781" y="120"/>
                  </a:cubicBezTo>
                  <a:cubicBezTo>
                    <a:pt x="783" y="121"/>
                    <a:pt x="785" y="122"/>
                    <a:pt x="788" y="122"/>
                  </a:cubicBezTo>
                  <a:cubicBezTo>
                    <a:pt x="790" y="122"/>
                    <a:pt x="792" y="122"/>
                    <a:pt x="794" y="121"/>
                  </a:cubicBezTo>
                  <a:cubicBezTo>
                    <a:pt x="796" y="121"/>
                    <a:pt x="797" y="121"/>
                    <a:pt x="799" y="120"/>
                  </a:cubicBezTo>
                  <a:cubicBezTo>
                    <a:pt x="800" y="121"/>
                    <a:pt x="800" y="123"/>
                    <a:pt x="800" y="124"/>
                  </a:cubicBezTo>
                  <a:cubicBezTo>
                    <a:pt x="800" y="126"/>
                    <a:pt x="800" y="127"/>
                    <a:pt x="800" y="129"/>
                  </a:cubicBezTo>
                  <a:cubicBezTo>
                    <a:pt x="800" y="130"/>
                    <a:pt x="800" y="131"/>
                    <a:pt x="800" y="132"/>
                  </a:cubicBezTo>
                  <a:cubicBezTo>
                    <a:pt x="800" y="133"/>
                    <a:pt x="800" y="134"/>
                    <a:pt x="800" y="134"/>
                  </a:cubicBezTo>
                  <a:cubicBezTo>
                    <a:pt x="799" y="135"/>
                    <a:pt x="797" y="135"/>
                    <a:pt x="794" y="136"/>
                  </a:cubicBezTo>
                  <a:cubicBezTo>
                    <a:pt x="792" y="136"/>
                    <a:pt x="789" y="137"/>
                    <a:pt x="786" y="137"/>
                  </a:cubicBezTo>
                  <a:cubicBezTo>
                    <a:pt x="782" y="137"/>
                    <a:pt x="778" y="136"/>
                    <a:pt x="775" y="136"/>
                  </a:cubicBezTo>
                  <a:cubicBezTo>
                    <a:pt x="772" y="135"/>
                    <a:pt x="769" y="134"/>
                    <a:pt x="767" y="133"/>
                  </a:cubicBezTo>
                  <a:cubicBezTo>
                    <a:pt x="764" y="131"/>
                    <a:pt x="763" y="129"/>
                    <a:pt x="761" y="126"/>
                  </a:cubicBezTo>
                  <a:cubicBezTo>
                    <a:pt x="760" y="124"/>
                    <a:pt x="759" y="120"/>
                    <a:pt x="759" y="116"/>
                  </a:cubicBezTo>
                  <a:cubicBezTo>
                    <a:pt x="759" y="114"/>
                    <a:pt x="760" y="111"/>
                    <a:pt x="760" y="109"/>
                  </a:cubicBezTo>
                  <a:cubicBezTo>
                    <a:pt x="761" y="106"/>
                    <a:pt x="761" y="103"/>
                    <a:pt x="761" y="100"/>
                  </a:cubicBezTo>
                  <a:lnTo>
                    <a:pt x="770" y="56"/>
                  </a:lnTo>
                  <a:close/>
                  <a:moveTo>
                    <a:pt x="851" y="137"/>
                  </a:moveTo>
                  <a:cubicBezTo>
                    <a:pt x="840" y="137"/>
                    <a:pt x="831" y="134"/>
                    <a:pt x="826" y="128"/>
                  </a:cubicBezTo>
                  <a:cubicBezTo>
                    <a:pt x="820" y="122"/>
                    <a:pt x="817" y="113"/>
                    <a:pt x="817" y="101"/>
                  </a:cubicBezTo>
                  <a:cubicBezTo>
                    <a:pt x="817" y="94"/>
                    <a:pt x="818" y="87"/>
                    <a:pt x="820" y="80"/>
                  </a:cubicBezTo>
                  <a:cubicBezTo>
                    <a:pt x="822" y="73"/>
                    <a:pt x="825" y="66"/>
                    <a:pt x="830" y="60"/>
                  </a:cubicBezTo>
                  <a:cubicBezTo>
                    <a:pt x="834" y="54"/>
                    <a:pt x="839" y="49"/>
                    <a:pt x="846" y="45"/>
                  </a:cubicBezTo>
                  <a:cubicBezTo>
                    <a:pt x="853" y="41"/>
                    <a:pt x="860" y="39"/>
                    <a:pt x="869" y="39"/>
                  </a:cubicBezTo>
                  <a:cubicBezTo>
                    <a:pt x="881" y="39"/>
                    <a:pt x="889" y="42"/>
                    <a:pt x="895" y="48"/>
                  </a:cubicBezTo>
                  <a:cubicBezTo>
                    <a:pt x="901" y="55"/>
                    <a:pt x="904" y="64"/>
                    <a:pt x="904" y="75"/>
                  </a:cubicBezTo>
                  <a:cubicBezTo>
                    <a:pt x="904" y="82"/>
                    <a:pt x="903" y="89"/>
                    <a:pt x="901" y="96"/>
                  </a:cubicBezTo>
                  <a:cubicBezTo>
                    <a:pt x="898" y="104"/>
                    <a:pt x="895" y="110"/>
                    <a:pt x="891" y="116"/>
                  </a:cubicBezTo>
                  <a:cubicBezTo>
                    <a:pt x="887" y="123"/>
                    <a:pt x="881" y="127"/>
                    <a:pt x="875" y="131"/>
                  </a:cubicBezTo>
                  <a:cubicBezTo>
                    <a:pt x="868" y="135"/>
                    <a:pt x="860" y="137"/>
                    <a:pt x="851" y="137"/>
                  </a:cubicBezTo>
                  <a:close/>
                  <a:moveTo>
                    <a:pt x="853" y="123"/>
                  </a:moveTo>
                  <a:cubicBezTo>
                    <a:pt x="859" y="123"/>
                    <a:pt x="864" y="121"/>
                    <a:pt x="868" y="118"/>
                  </a:cubicBezTo>
                  <a:cubicBezTo>
                    <a:pt x="872" y="115"/>
                    <a:pt x="875" y="111"/>
                    <a:pt x="878" y="106"/>
                  </a:cubicBezTo>
                  <a:cubicBezTo>
                    <a:pt x="880" y="102"/>
                    <a:pt x="882" y="96"/>
                    <a:pt x="883" y="91"/>
                  </a:cubicBezTo>
                  <a:cubicBezTo>
                    <a:pt x="885" y="85"/>
                    <a:pt x="885" y="80"/>
                    <a:pt x="885" y="75"/>
                  </a:cubicBezTo>
                  <a:cubicBezTo>
                    <a:pt x="885" y="68"/>
                    <a:pt x="884" y="63"/>
                    <a:pt x="881" y="59"/>
                  </a:cubicBezTo>
                  <a:cubicBezTo>
                    <a:pt x="878" y="56"/>
                    <a:pt x="873" y="54"/>
                    <a:pt x="867" y="54"/>
                  </a:cubicBezTo>
                  <a:cubicBezTo>
                    <a:pt x="862" y="54"/>
                    <a:pt x="857" y="55"/>
                    <a:pt x="853" y="58"/>
                  </a:cubicBezTo>
                  <a:cubicBezTo>
                    <a:pt x="849" y="62"/>
                    <a:pt x="845" y="66"/>
                    <a:pt x="843" y="70"/>
                  </a:cubicBezTo>
                  <a:cubicBezTo>
                    <a:pt x="840" y="75"/>
                    <a:pt x="838" y="80"/>
                    <a:pt x="837" y="86"/>
                  </a:cubicBezTo>
                  <a:cubicBezTo>
                    <a:pt x="836" y="91"/>
                    <a:pt x="836" y="97"/>
                    <a:pt x="836" y="101"/>
                  </a:cubicBezTo>
                  <a:cubicBezTo>
                    <a:pt x="836" y="108"/>
                    <a:pt x="837" y="114"/>
                    <a:pt x="840" y="117"/>
                  </a:cubicBezTo>
                  <a:cubicBezTo>
                    <a:pt x="843" y="121"/>
                    <a:pt x="847" y="123"/>
                    <a:pt x="853" y="123"/>
                  </a:cubicBezTo>
                  <a:close/>
                  <a:moveTo>
                    <a:pt x="955" y="81"/>
                  </a:moveTo>
                  <a:cubicBezTo>
                    <a:pt x="956" y="73"/>
                    <a:pt x="958" y="67"/>
                    <a:pt x="958" y="62"/>
                  </a:cubicBezTo>
                  <a:cubicBezTo>
                    <a:pt x="959" y="57"/>
                    <a:pt x="960" y="52"/>
                    <a:pt x="960" y="48"/>
                  </a:cubicBezTo>
                  <a:cubicBezTo>
                    <a:pt x="960" y="46"/>
                    <a:pt x="960" y="45"/>
                    <a:pt x="959" y="44"/>
                  </a:cubicBezTo>
                  <a:cubicBezTo>
                    <a:pt x="959" y="43"/>
                    <a:pt x="959" y="42"/>
                    <a:pt x="959" y="41"/>
                  </a:cubicBezTo>
                  <a:cubicBezTo>
                    <a:pt x="961" y="41"/>
                    <a:pt x="962" y="40"/>
                    <a:pt x="963" y="40"/>
                  </a:cubicBezTo>
                  <a:cubicBezTo>
                    <a:pt x="965" y="40"/>
                    <a:pt x="966" y="40"/>
                    <a:pt x="968" y="40"/>
                  </a:cubicBezTo>
                  <a:cubicBezTo>
                    <a:pt x="969" y="40"/>
                    <a:pt x="970" y="40"/>
                    <a:pt x="972" y="40"/>
                  </a:cubicBezTo>
                  <a:cubicBezTo>
                    <a:pt x="973" y="40"/>
                    <a:pt x="975" y="41"/>
                    <a:pt x="976" y="41"/>
                  </a:cubicBezTo>
                  <a:cubicBezTo>
                    <a:pt x="976" y="42"/>
                    <a:pt x="977" y="43"/>
                    <a:pt x="977" y="44"/>
                  </a:cubicBezTo>
                  <a:cubicBezTo>
                    <a:pt x="977" y="45"/>
                    <a:pt x="977" y="47"/>
                    <a:pt x="977" y="49"/>
                  </a:cubicBezTo>
                  <a:cubicBezTo>
                    <a:pt x="977" y="50"/>
                    <a:pt x="977" y="52"/>
                    <a:pt x="977" y="53"/>
                  </a:cubicBezTo>
                  <a:cubicBezTo>
                    <a:pt x="977" y="54"/>
                    <a:pt x="976" y="55"/>
                    <a:pt x="976" y="57"/>
                  </a:cubicBezTo>
                  <a:cubicBezTo>
                    <a:pt x="979" y="52"/>
                    <a:pt x="984" y="47"/>
                    <a:pt x="989" y="44"/>
                  </a:cubicBezTo>
                  <a:cubicBezTo>
                    <a:pt x="994" y="41"/>
                    <a:pt x="1001" y="39"/>
                    <a:pt x="1008" y="39"/>
                  </a:cubicBezTo>
                  <a:cubicBezTo>
                    <a:pt x="1017" y="39"/>
                    <a:pt x="1023" y="42"/>
                    <a:pt x="1028" y="48"/>
                  </a:cubicBezTo>
                  <a:cubicBezTo>
                    <a:pt x="1033" y="54"/>
                    <a:pt x="1035" y="62"/>
                    <a:pt x="1035" y="73"/>
                  </a:cubicBezTo>
                  <a:cubicBezTo>
                    <a:pt x="1035" y="81"/>
                    <a:pt x="1034" y="90"/>
                    <a:pt x="1031" y="97"/>
                  </a:cubicBezTo>
                  <a:cubicBezTo>
                    <a:pt x="1029" y="105"/>
                    <a:pt x="1025" y="112"/>
                    <a:pt x="1020" y="118"/>
                  </a:cubicBezTo>
                  <a:cubicBezTo>
                    <a:pt x="1014" y="124"/>
                    <a:pt x="1008" y="129"/>
                    <a:pt x="1000" y="132"/>
                  </a:cubicBezTo>
                  <a:cubicBezTo>
                    <a:pt x="992" y="135"/>
                    <a:pt x="983" y="137"/>
                    <a:pt x="973" y="137"/>
                  </a:cubicBezTo>
                  <a:cubicBezTo>
                    <a:pt x="971" y="137"/>
                    <a:pt x="969" y="137"/>
                    <a:pt x="968" y="137"/>
                  </a:cubicBezTo>
                  <a:cubicBezTo>
                    <a:pt x="966" y="137"/>
                    <a:pt x="965" y="137"/>
                    <a:pt x="963" y="137"/>
                  </a:cubicBezTo>
                  <a:cubicBezTo>
                    <a:pt x="956" y="178"/>
                    <a:pt x="956" y="178"/>
                    <a:pt x="956" y="178"/>
                  </a:cubicBezTo>
                  <a:cubicBezTo>
                    <a:pt x="955" y="179"/>
                    <a:pt x="953" y="179"/>
                    <a:pt x="951" y="179"/>
                  </a:cubicBezTo>
                  <a:cubicBezTo>
                    <a:pt x="950" y="179"/>
                    <a:pt x="948" y="179"/>
                    <a:pt x="947" y="179"/>
                  </a:cubicBezTo>
                  <a:cubicBezTo>
                    <a:pt x="946" y="179"/>
                    <a:pt x="944" y="179"/>
                    <a:pt x="942" y="179"/>
                  </a:cubicBezTo>
                  <a:cubicBezTo>
                    <a:pt x="941" y="179"/>
                    <a:pt x="939" y="179"/>
                    <a:pt x="938" y="178"/>
                  </a:cubicBezTo>
                  <a:lnTo>
                    <a:pt x="955" y="81"/>
                  </a:lnTo>
                  <a:close/>
                  <a:moveTo>
                    <a:pt x="966" y="121"/>
                  </a:moveTo>
                  <a:cubicBezTo>
                    <a:pt x="967" y="121"/>
                    <a:pt x="969" y="122"/>
                    <a:pt x="971" y="122"/>
                  </a:cubicBezTo>
                  <a:cubicBezTo>
                    <a:pt x="973" y="122"/>
                    <a:pt x="975" y="122"/>
                    <a:pt x="977" y="122"/>
                  </a:cubicBezTo>
                  <a:cubicBezTo>
                    <a:pt x="982" y="122"/>
                    <a:pt x="987" y="121"/>
                    <a:pt x="992" y="119"/>
                  </a:cubicBezTo>
                  <a:cubicBezTo>
                    <a:pt x="997" y="116"/>
                    <a:pt x="1001" y="113"/>
                    <a:pt x="1005" y="109"/>
                  </a:cubicBezTo>
                  <a:cubicBezTo>
                    <a:pt x="1008" y="105"/>
                    <a:pt x="1011" y="100"/>
                    <a:pt x="1013" y="94"/>
                  </a:cubicBezTo>
                  <a:cubicBezTo>
                    <a:pt x="1015" y="89"/>
                    <a:pt x="1016" y="83"/>
                    <a:pt x="1016" y="76"/>
                  </a:cubicBezTo>
                  <a:cubicBezTo>
                    <a:pt x="1016" y="69"/>
                    <a:pt x="1015" y="64"/>
                    <a:pt x="1012" y="60"/>
                  </a:cubicBezTo>
                  <a:cubicBezTo>
                    <a:pt x="1009" y="57"/>
                    <a:pt x="1005" y="55"/>
                    <a:pt x="1000" y="55"/>
                  </a:cubicBezTo>
                  <a:cubicBezTo>
                    <a:pt x="996" y="55"/>
                    <a:pt x="993" y="55"/>
                    <a:pt x="990" y="57"/>
                  </a:cubicBezTo>
                  <a:cubicBezTo>
                    <a:pt x="988" y="58"/>
                    <a:pt x="985" y="60"/>
                    <a:pt x="982" y="63"/>
                  </a:cubicBezTo>
                  <a:cubicBezTo>
                    <a:pt x="980" y="66"/>
                    <a:pt x="978" y="70"/>
                    <a:pt x="976" y="75"/>
                  </a:cubicBezTo>
                  <a:cubicBezTo>
                    <a:pt x="974" y="79"/>
                    <a:pt x="972" y="85"/>
                    <a:pt x="971" y="92"/>
                  </a:cubicBezTo>
                  <a:lnTo>
                    <a:pt x="966" y="121"/>
                  </a:lnTo>
                  <a:close/>
                  <a:moveTo>
                    <a:pt x="1084" y="137"/>
                  </a:moveTo>
                  <a:cubicBezTo>
                    <a:pt x="1072" y="137"/>
                    <a:pt x="1064" y="134"/>
                    <a:pt x="1058" y="128"/>
                  </a:cubicBezTo>
                  <a:cubicBezTo>
                    <a:pt x="1052" y="122"/>
                    <a:pt x="1049" y="113"/>
                    <a:pt x="1049" y="101"/>
                  </a:cubicBezTo>
                  <a:cubicBezTo>
                    <a:pt x="1049" y="94"/>
                    <a:pt x="1051" y="87"/>
                    <a:pt x="1053" y="80"/>
                  </a:cubicBezTo>
                  <a:cubicBezTo>
                    <a:pt x="1055" y="73"/>
                    <a:pt x="1058" y="66"/>
                    <a:pt x="1062" y="60"/>
                  </a:cubicBezTo>
                  <a:cubicBezTo>
                    <a:pt x="1067" y="54"/>
                    <a:pt x="1072" y="49"/>
                    <a:pt x="1079" y="45"/>
                  </a:cubicBezTo>
                  <a:cubicBezTo>
                    <a:pt x="1085" y="41"/>
                    <a:pt x="1093" y="39"/>
                    <a:pt x="1102" y="39"/>
                  </a:cubicBezTo>
                  <a:cubicBezTo>
                    <a:pt x="1113" y="39"/>
                    <a:pt x="1122" y="42"/>
                    <a:pt x="1127" y="48"/>
                  </a:cubicBezTo>
                  <a:cubicBezTo>
                    <a:pt x="1133" y="55"/>
                    <a:pt x="1136" y="64"/>
                    <a:pt x="1136" y="75"/>
                  </a:cubicBezTo>
                  <a:cubicBezTo>
                    <a:pt x="1136" y="82"/>
                    <a:pt x="1135" y="89"/>
                    <a:pt x="1133" y="96"/>
                  </a:cubicBezTo>
                  <a:cubicBezTo>
                    <a:pt x="1131" y="104"/>
                    <a:pt x="1128" y="110"/>
                    <a:pt x="1123" y="116"/>
                  </a:cubicBezTo>
                  <a:cubicBezTo>
                    <a:pt x="1119" y="123"/>
                    <a:pt x="1114" y="127"/>
                    <a:pt x="1107" y="131"/>
                  </a:cubicBezTo>
                  <a:cubicBezTo>
                    <a:pt x="1101" y="135"/>
                    <a:pt x="1093" y="137"/>
                    <a:pt x="1084" y="137"/>
                  </a:cubicBezTo>
                  <a:close/>
                  <a:moveTo>
                    <a:pt x="1086" y="123"/>
                  </a:moveTo>
                  <a:cubicBezTo>
                    <a:pt x="1091" y="123"/>
                    <a:pt x="1096" y="121"/>
                    <a:pt x="1100" y="118"/>
                  </a:cubicBezTo>
                  <a:cubicBezTo>
                    <a:pt x="1104" y="115"/>
                    <a:pt x="1108" y="111"/>
                    <a:pt x="1110" y="106"/>
                  </a:cubicBezTo>
                  <a:cubicBezTo>
                    <a:pt x="1113" y="102"/>
                    <a:pt x="1115" y="96"/>
                    <a:pt x="1116" y="91"/>
                  </a:cubicBezTo>
                  <a:cubicBezTo>
                    <a:pt x="1117" y="85"/>
                    <a:pt x="1118" y="80"/>
                    <a:pt x="1118" y="75"/>
                  </a:cubicBezTo>
                  <a:cubicBezTo>
                    <a:pt x="1118" y="68"/>
                    <a:pt x="1116" y="63"/>
                    <a:pt x="1113" y="59"/>
                  </a:cubicBezTo>
                  <a:cubicBezTo>
                    <a:pt x="1110" y="56"/>
                    <a:pt x="1106" y="54"/>
                    <a:pt x="1100" y="54"/>
                  </a:cubicBezTo>
                  <a:cubicBezTo>
                    <a:pt x="1094" y="54"/>
                    <a:pt x="1089" y="55"/>
                    <a:pt x="1085" y="58"/>
                  </a:cubicBezTo>
                  <a:cubicBezTo>
                    <a:pt x="1081" y="62"/>
                    <a:pt x="1078" y="66"/>
                    <a:pt x="1075" y="70"/>
                  </a:cubicBezTo>
                  <a:cubicBezTo>
                    <a:pt x="1073" y="75"/>
                    <a:pt x="1071" y="80"/>
                    <a:pt x="1070" y="86"/>
                  </a:cubicBezTo>
                  <a:cubicBezTo>
                    <a:pt x="1069" y="91"/>
                    <a:pt x="1068" y="97"/>
                    <a:pt x="1068" y="101"/>
                  </a:cubicBezTo>
                  <a:cubicBezTo>
                    <a:pt x="1068" y="108"/>
                    <a:pt x="1069" y="114"/>
                    <a:pt x="1072" y="117"/>
                  </a:cubicBezTo>
                  <a:cubicBezTo>
                    <a:pt x="1075" y="121"/>
                    <a:pt x="1080" y="123"/>
                    <a:pt x="1086" y="123"/>
                  </a:cubicBezTo>
                  <a:close/>
                  <a:moveTo>
                    <a:pt x="1174" y="91"/>
                  </a:moveTo>
                  <a:cubicBezTo>
                    <a:pt x="1172" y="90"/>
                    <a:pt x="1170" y="89"/>
                    <a:pt x="1168" y="88"/>
                  </a:cubicBezTo>
                  <a:cubicBezTo>
                    <a:pt x="1166" y="87"/>
                    <a:pt x="1164" y="86"/>
                    <a:pt x="1162" y="84"/>
                  </a:cubicBezTo>
                  <a:cubicBezTo>
                    <a:pt x="1160" y="82"/>
                    <a:pt x="1159" y="80"/>
                    <a:pt x="1158" y="77"/>
                  </a:cubicBezTo>
                  <a:cubicBezTo>
                    <a:pt x="1157" y="75"/>
                    <a:pt x="1156" y="72"/>
                    <a:pt x="1156" y="68"/>
                  </a:cubicBezTo>
                  <a:cubicBezTo>
                    <a:pt x="1156" y="63"/>
                    <a:pt x="1157" y="59"/>
                    <a:pt x="1159" y="56"/>
                  </a:cubicBezTo>
                  <a:cubicBezTo>
                    <a:pt x="1161" y="52"/>
                    <a:pt x="1163" y="49"/>
                    <a:pt x="1167" y="47"/>
                  </a:cubicBezTo>
                  <a:cubicBezTo>
                    <a:pt x="1170" y="44"/>
                    <a:pt x="1174" y="42"/>
                    <a:pt x="1178" y="41"/>
                  </a:cubicBezTo>
                  <a:cubicBezTo>
                    <a:pt x="1183" y="40"/>
                    <a:pt x="1188" y="39"/>
                    <a:pt x="1194" y="39"/>
                  </a:cubicBezTo>
                  <a:cubicBezTo>
                    <a:pt x="1199" y="39"/>
                    <a:pt x="1203" y="39"/>
                    <a:pt x="1208" y="41"/>
                  </a:cubicBezTo>
                  <a:cubicBezTo>
                    <a:pt x="1212" y="42"/>
                    <a:pt x="1216" y="43"/>
                    <a:pt x="1219" y="44"/>
                  </a:cubicBezTo>
                  <a:cubicBezTo>
                    <a:pt x="1218" y="49"/>
                    <a:pt x="1216" y="54"/>
                    <a:pt x="1213" y="58"/>
                  </a:cubicBezTo>
                  <a:cubicBezTo>
                    <a:pt x="1211" y="57"/>
                    <a:pt x="1208" y="56"/>
                    <a:pt x="1205" y="55"/>
                  </a:cubicBezTo>
                  <a:cubicBezTo>
                    <a:pt x="1201" y="54"/>
                    <a:pt x="1197" y="53"/>
                    <a:pt x="1193" y="53"/>
                  </a:cubicBezTo>
                  <a:cubicBezTo>
                    <a:pt x="1188" y="53"/>
                    <a:pt x="1183" y="54"/>
                    <a:pt x="1180" y="56"/>
                  </a:cubicBezTo>
                  <a:cubicBezTo>
                    <a:pt x="1176" y="58"/>
                    <a:pt x="1175" y="61"/>
                    <a:pt x="1175" y="66"/>
                  </a:cubicBezTo>
                  <a:cubicBezTo>
                    <a:pt x="1175" y="68"/>
                    <a:pt x="1175" y="71"/>
                    <a:pt x="1177" y="73"/>
                  </a:cubicBezTo>
                  <a:cubicBezTo>
                    <a:pt x="1179" y="75"/>
                    <a:pt x="1182" y="76"/>
                    <a:pt x="1186" y="78"/>
                  </a:cubicBezTo>
                  <a:cubicBezTo>
                    <a:pt x="1190" y="80"/>
                    <a:pt x="1190" y="80"/>
                    <a:pt x="1190" y="80"/>
                  </a:cubicBezTo>
                  <a:cubicBezTo>
                    <a:pt x="1192" y="81"/>
                    <a:pt x="1195" y="82"/>
                    <a:pt x="1197" y="83"/>
                  </a:cubicBezTo>
                  <a:cubicBezTo>
                    <a:pt x="1200" y="85"/>
                    <a:pt x="1202" y="86"/>
                    <a:pt x="1204" y="88"/>
                  </a:cubicBezTo>
                  <a:cubicBezTo>
                    <a:pt x="1206" y="90"/>
                    <a:pt x="1208" y="92"/>
                    <a:pt x="1209" y="94"/>
                  </a:cubicBezTo>
                  <a:cubicBezTo>
                    <a:pt x="1210" y="97"/>
                    <a:pt x="1211" y="100"/>
                    <a:pt x="1211" y="104"/>
                  </a:cubicBezTo>
                  <a:cubicBezTo>
                    <a:pt x="1211" y="109"/>
                    <a:pt x="1210" y="114"/>
                    <a:pt x="1208" y="119"/>
                  </a:cubicBezTo>
                  <a:cubicBezTo>
                    <a:pt x="1205" y="123"/>
                    <a:pt x="1202" y="126"/>
                    <a:pt x="1198" y="129"/>
                  </a:cubicBezTo>
                  <a:cubicBezTo>
                    <a:pt x="1195" y="132"/>
                    <a:pt x="1190" y="134"/>
                    <a:pt x="1185" y="135"/>
                  </a:cubicBezTo>
                  <a:cubicBezTo>
                    <a:pt x="1180" y="137"/>
                    <a:pt x="1175" y="137"/>
                    <a:pt x="1169" y="137"/>
                  </a:cubicBezTo>
                  <a:cubicBezTo>
                    <a:pt x="1164" y="137"/>
                    <a:pt x="1159" y="137"/>
                    <a:pt x="1154" y="136"/>
                  </a:cubicBezTo>
                  <a:cubicBezTo>
                    <a:pt x="1150" y="135"/>
                    <a:pt x="1146" y="134"/>
                    <a:pt x="1143" y="133"/>
                  </a:cubicBezTo>
                  <a:cubicBezTo>
                    <a:pt x="1143" y="130"/>
                    <a:pt x="1143" y="127"/>
                    <a:pt x="1144" y="125"/>
                  </a:cubicBezTo>
                  <a:cubicBezTo>
                    <a:pt x="1145" y="123"/>
                    <a:pt x="1146" y="120"/>
                    <a:pt x="1147" y="118"/>
                  </a:cubicBezTo>
                  <a:cubicBezTo>
                    <a:pt x="1150" y="119"/>
                    <a:pt x="1154" y="120"/>
                    <a:pt x="1158" y="121"/>
                  </a:cubicBezTo>
                  <a:cubicBezTo>
                    <a:pt x="1163" y="122"/>
                    <a:pt x="1167" y="122"/>
                    <a:pt x="1170" y="122"/>
                  </a:cubicBezTo>
                  <a:cubicBezTo>
                    <a:pt x="1173" y="122"/>
                    <a:pt x="1176" y="122"/>
                    <a:pt x="1179" y="122"/>
                  </a:cubicBezTo>
                  <a:cubicBezTo>
                    <a:pt x="1181" y="121"/>
                    <a:pt x="1184" y="120"/>
                    <a:pt x="1186" y="119"/>
                  </a:cubicBezTo>
                  <a:cubicBezTo>
                    <a:pt x="1188" y="118"/>
                    <a:pt x="1189" y="116"/>
                    <a:pt x="1190" y="114"/>
                  </a:cubicBezTo>
                  <a:cubicBezTo>
                    <a:pt x="1192" y="112"/>
                    <a:pt x="1192" y="110"/>
                    <a:pt x="1192" y="107"/>
                  </a:cubicBezTo>
                  <a:cubicBezTo>
                    <a:pt x="1192" y="103"/>
                    <a:pt x="1191" y="100"/>
                    <a:pt x="1189" y="99"/>
                  </a:cubicBezTo>
                  <a:cubicBezTo>
                    <a:pt x="1187" y="97"/>
                    <a:pt x="1184" y="95"/>
                    <a:pt x="1180" y="93"/>
                  </a:cubicBezTo>
                  <a:lnTo>
                    <a:pt x="1174" y="91"/>
                  </a:lnTo>
                  <a:close/>
                  <a:moveTo>
                    <a:pt x="1253" y="91"/>
                  </a:moveTo>
                  <a:cubicBezTo>
                    <a:pt x="1251" y="90"/>
                    <a:pt x="1249" y="89"/>
                    <a:pt x="1247" y="88"/>
                  </a:cubicBezTo>
                  <a:cubicBezTo>
                    <a:pt x="1245" y="87"/>
                    <a:pt x="1243" y="86"/>
                    <a:pt x="1242" y="84"/>
                  </a:cubicBezTo>
                  <a:cubicBezTo>
                    <a:pt x="1240" y="82"/>
                    <a:pt x="1238" y="80"/>
                    <a:pt x="1237" y="77"/>
                  </a:cubicBezTo>
                  <a:cubicBezTo>
                    <a:pt x="1236" y="75"/>
                    <a:pt x="1236" y="72"/>
                    <a:pt x="1236" y="68"/>
                  </a:cubicBezTo>
                  <a:cubicBezTo>
                    <a:pt x="1236" y="63"/>
                    <a:pt x="1236" y="59"/>
                    <a:pt x="1238" y="56"/>
                  </a:cubicBezTo>
                  <a:cubicBezTo>
                    <a:pt x="1240" y="52"/>
                    <a:pt x="1243" y="49"/>
                    <a:pt x="1246" y="47"/>
                  </a:cubicBezTo>
                  <a:cubicBezTo>
                    <a:pt x="1249" y="44"/>
                    <a:pt x="1253" y="42"/>
                    <a:pt x="1258" y="41"/>
                  </a:cubicBezTo>
                  <a:cubicBezTo>
                    <a:pt x="1262" y="40"/>
                    <a:pt x="1267" y="39"/>
                    <a:pt x="1273" y="39"/>
                  </a:cubicBezTo>
                  <a:cubicBezTo>
                    <a:pt x="1278" y="39"/>
                    <a:pt x="1283" y="39"/>
                    <a:pt x="1287" y="41"/>
                  </a:cubicBezTo>
                  <a:cubicBezTo>
                    <a:pt x="1292" y="42"/>
                    <a:pt x="1295" y="43"/>
                    <a:pt x="1298" y="44"/>
                  </a:cubicBezTo>
                  <a:cubicBezTo>
                    <a:pt x="1297" y="49"/>
                    <a:pt x="1295" y="54"/>
                    <a:pt x="1293" y="58"/>
                  </a:cubicBezTo>
                  <a:cubicBezTo>
                    <a:pt x="1291" y="57"/>
                    <a:pt x="1288" y="56"/>
                    <a:pt x="1284" y="55"/>
                  </a:cubicBezTo>
                  <a:cubicBezTo>
                    <a:pt x="1280" y="54"/>
                    <a:pt x="1276" y="53"/>
                    <a:pt x="1272" y="53"/>
                  </a:cubicBezTo>
                  <a:cubicBezTo>
                    <a:pt x="1267" y="53"/>
                    <a:pt x="1263" y="54"/>
                    <a:pt x="1259" y="56"/>
                  </a:cubicBezTo>
                  <a:cubicBezTo>
                    <a:pt x="1256" y="58"/>
                    <a:pt x="1254" y="61"/>
                    <a:pt x="1254" y="66"/>
                  </a:cubicBezTo>
                  <a:cubicBezTo>
                    <a:pt x="1254" y="68"/>
                    <a:pt x="1255" y="71"/>
                    <a:pt x="1257" y="73"/>
                  </a:cubicBezTo>
                  <a:cubicBezTo>
                    <a:pt x="1258" y="75"/>
                    <a:pt x="1261" y="76"/>
                    <a:pt x="1265" y="78"/>
                  </a:cubicBezTo>
                  <a:cubicBezTo>
                    <a:pt x="1269" y="80"/>
                    <a:pt x="1269" y="80"/>
                    <a:pt x="1269" y="80"/>
                  </a:cubicBezTo>
                  <a:cubicBezTo>
                    <a:pt x="1272" y="81"/>
                    <a:pt x="1274" y="82"/>
                    <a:pt x="1277" y="83"/>
                  </a:cubicBezTo>
                  <a:cubicBezTo>
                    <a:pt x="1279" y="85"/>
                    <a:pt x="1281" y="86"/>
                    <a:pt x="1283" y="88"/>
                  </a:cubicBezTo>
                  <a:cubicBezTo>
                    <a:pt x="1285" y="90"/>
                    <a:pt x="1287" y="92"/>
                    <a:pt x="1288" y="94"/>
                  </a:cubicBezTo>
                  <a:cubicBezTo>
                    <a:pt x="1290" y="97"/>
                    <a:pt x="1290" y="100"/>
                    <a:pt x="1290" y="104"/>
                  </a:cubicBezTo>
                  <a:cubicBezTo>
                    <a:pt x="1290" y="109"/>
                    <a:pt x="1289" y="114"/>
                    <a:pt x="1287" y="119"/>
                  </a:cubicBezTo>
                  <a:cubicBezTo>
                    <a:pt x="1285" y="123"/>
                    <a:pt x="1282" y="126"/>
                    <a:pt x="1278" y="129"/>
                  </a:cubicBezTo>
                  <a:cubicBezTo>
                    <a:pt x="1274" y="132"/>
                    <a:pt x="1270" y="134"/>
                    <a:pt x="1265" y="135"/>
                  </a:cubicBezTo>
                  <a:cubicBezTo>
                    <a:pt x="1259" y="137"/>
                    <a:pt x="1254" y="137"/>
                    <a:pt x="1248" y="137"/>
                  </a:cubicBezTo>
                  <a:cubicBezTo>
                    <a:pt x="1243" y="137"/>
                    <a:pt x="1238" y="137"/>
                    <a:pt x="1234" y="136"/>
                  </a:cubicBezTo>
                  <a:cubicBezTo>
                    <a:pt x="1229" y="135"/>
                    <a:pt x="1225" y="134"/>
                    <a:pt x="1222" y="133"/>
                  </a:cubicBezTo>
                  <a:cubicBezTo>
                    <a:pt x="1222" y="130"/>
                    <a:pt x="1223" y="127"/>
                    <a:pt x="1224" y="125"/>
                  </a:cubicBezTo>
                  <a:cubicBezTo>
                    <a:pt x="1224" y="123"/>
                    <a:pt x="1225" y="120"/>
                    <a:pt x="1227" y="118"/>
                  </a:cubicBezTo>
                  <a:cubicBezTo>
                    <a:pt x="1230" y="119"/>
                    <a:pt x="1233" y="120"/>
                    <a:pt x="1238" y="121"/>
                  </a:cubicBezTo>
                  <a:cubicBezTo>
                    <a:pt x="1242" y="122"/>
                    <a:pt x="1246" y="122"/>
                    <a:pt x="1250" y="122"/>
                  </a:cubicBezTo>
                  <a:cubicBezTo>
                    <a:pt x="1253" y="122"/>
                    <a:pt x="1256" y="122"/>
                    <a:pt x="1258" y="122"/>
                  </a:cubicBezTo>
                  <a:cubicBezTo>
                    <a:pt x="1261" y="121"/>
                    <a:pt x="1263" y="120"/>
                    <a:pt x="1265" y="119"/>
                  </a:cubicBezTo>
                  <a:cubicBezTo>
                    <a:pt x="1267" y="118"/>
                    <a:pt x="1269" y="116"/>
                    <a:pt x="1270" y="114"/>
                  </a:cubicBezTo>
                  <a:cubicBezTo>
                    <a:pt x="1271" y="112"/>
                    <a:pt x="1272" y="110"/>
                    <a:pt x="1272" y="107"/>
                  </a:cubicBezTo>
                  <a:cubicBezTo>
                    <a:pt x="1272" y="103"/>
                    <a:pt x="1271" y="100"/>
                    <a:pt x="1268" y="99"/>
                  </a:cubicBezTo>
                  <a:cubicBezTo>
                    <a:pt x="1266" y="97"/>
                    <a:pt x="1263" y="95"/>
                    <a:pt x="1259" y="93"/>
                  </a:cubicBezTo>
                  <a:lnTo>
                    <a:pt x="1253" y="91"/>
                  </a:lnTo>
                  <a:close/>
                  <a:moveTo>
                    <a:pt x="1326" y="56"/>
                  </a:moveTo>
                  <a:cubicBezTo>
                    <a:pt x="1315" y="56"/>
                    <a:pt x="1315" y="56"/>
                    <a:pt x="1315" y="56"/>
                  </a:cubicBezTo>
                  <a:cubicBezTo>
                    <a:pt x="1315" y="53"/>
                    <a:pt x="1315" y="51"/>
                    <a:pt x="1315" y="48"/>
                  </a:cubicBezTo>
                  <a:cubicBezTo>
                    <a:pt x="1316" y="46"/>
                    <a:pt x="1316" y="44"/>
                    <a:pt x="1317" y="41"/>
                  </a:cubicBezTo>
                  <a:cubicBezTo>
                    <a:pt x="1347" y="41"/>
                    <a:pt x="1347" y="41"/>
                    <a:pt x="1347" y="41"/>
                  </a:cubicBezTo>
                  <a:cubicBezTo>
                    <a:pt x="1330" y="135"/>
                    <a:pt x="1330" y="135"/>
                    <a:pt x="1330" y="135"/>
                  </a:cubicBezTo>
                  <a:cubicBezTo>
                    <a:pt x="1329" y="135"/>
                    <a:pt x="1327" y="135"/>
                    <a:pt x="1326" y="135"/>
                  </a:cubicBezTo>
                  <a:cubicBezTo>
                    <a:pt x="1324" y="136"/>
                    <a:pt x="1322" y="136"/>
                    <a:pt x="1321" y="136"/>
                  </a:cubicBezTo>
                  <a:cubicBezTo>
                    <a:pt x="1320" y="136"/>
                    <a:pt x="1318" y="136"/>
                    <a:pt x="1317" y="135"/>
                  </a:cubicBezTo>
                  <a:cubicBezTo>
                    <a:pt x="1315" y="135"/>
                    <a:pt x="1314" y="135"/>
                    <a:pt x="1312" y="135"/>
                  </a:cubicBezTo>
                  <a:lnTo>
                    <a:pt x="1326" y="56"/>
                  </a:lnTo>
                  <a:close/>
                  <a:moveTo>
                    <a:pt x="1326" y="22"/>
                  </a:moveTo>
                  <a:cubicBezTo>
                    <a:pt x="1326" y="18"/>
                    <a:pt x="1326" y="15"/>
                    <a:pt x="1327" y="12"/>
                  </a:cubicBezTo>
                  <a:cubicBezTo>
                    <a:pt x="1328" y="8"/>
                    <a:pt x="1328" y="5"/>
                    <a:pt x="1329" y="2"/>
                  </a:cubicBezTo>
                  <a:cubicBezTo>
                    <a:pt x="1331" y="2"/>
                    <a:pt x="1333" y="1"/>
                    <a:pt x="1335" y="1"/>
                  </a:cubicBezTo>
                  <a:cubicBezTo>
                    <a:pt x="1337" y="1"/>
                    <a:pt x="1339" y="1"/>
                    <a:pt x="1340" y="1"/>
                  </a:cubicBezTo>
                  <a:cubicBezTo>
                    <a:pt x="1342" y="1"/>
                    <a:pt x="1343" y="1"/>
                    <a:pt x="1345" y="1"/>
                  </a:cubicBezTo>
                  <a:cubicBezTo>
                    <a:pt x="1347" y="1"/>
                    <a:pt x="1349" y="2"/>
                    <a:pt x="1350" y="2"/>
                  </a:cubicBezTo>
                  <a:cubicBezTo>
                    <a:pt x="1350" y="5"/>
                    <a:pt x="1350" y="9"/>
                    <a:pt x="1349" y="12"/>
                  </a:cubicBezTo>
                  <a:cubicBezTo>
                    <a:pt x="1349" y="15"/>
                    <a:pt x="1348" y="19"/>
                    <a:pt x="1347" y="22"/>
                  </a:cubicBezTo>
                  <a:cubicBezTo>
                    <a:pt x="1345" y="22"/>
                    <a:pt x="1343" y="22"/>
                    <a:pt x="1341" y="22"/>
                  </a:cubicBezTo>
                  <a:cubicBezTo>
                    <a:pt x="1339" y="22"/>
                    <a:pt x="1338" y="22"/>
                    <a:pt x="1336" y="22"/>
                  </a:cubicBezTo>
                  <a:cubicBezTo>
                    <a:pt x="1335" y="22"/>
                    <a:pt x="1333" y="22"/>
                    <a:pt x="1331" y="22"/>
                  </a:cubicBezTo>
                  <a:cubicBezTo>
                    <a:pt x="1329" y="22"/>
                    <a:pt x="1328" y="22"/>
                    <a:pt x="1326" y="22"/>
                  </a:cubicBezTo>
                  <a:close/>
                  <a:moveTo>
                    <a:pt x="1378" y="38"/>
                  </a:moveTo>
                  <a:cubicBezTo>
                    <a:pt x="1379" y="32"/>
                    <a:pt x="1380" y="26"/>
                    <a:pt x="1380" y="21"/>
                  </a:cubicBezTo>
                  <a:cubicBezTo>
                    <a:pt x="1381" y="16"/>
                    <a:pt x="1381" y="11"/>
                    <a:pt x="1381" y="8"/>
                  </a:cubicBezTo>
                  <a:cubicBezTo>
                    <a:pt x="1381" y="6"/>
                    <a:pt x="1381" y="5"/>
                    <a:pt x="1381" y="4"/>
                  </a:cubicBezTo>
                  <a:cubicBezTo>
                    <a:pt x="1381" y="3"/>
                    <a:pt x="1381" y="2"/>
                    <a:pt x="1381" y="1"/>
                  </a:cubicBezTo>
                  <a:cubicBezTo>
                    <a:pt x="1383" y="1"/>
                    <a:pt x="1384" y="0"/>
                    <a:pt x="1386" y="0"/>
                  </a:cubicBezTo>
                  <a:cubicBezTo>
                    <a:pt x="1388" y="0"/>
                    <a:pt x="1390" y="0"/>
                    <a:pt x="1391" y="0"/>
                  </a:cubicBezTo>
                  <a:cubicBezTo>
                    <a:pt x="1392" y="0"/>
                    <a:pt x="1394" y="0"/>
                    <a:pt x="1395" y="0"/>
                  </a:cubicBezTo>
                  <a:cubicBezTo>
                    <a:pt x="1397" y="0"/>
                    <a:pt x="1398" y="0"/>
                    <a:pt x="1399" y="1"/>
                  </a:cubicBezTo>
                  <a:cubicBezTo>
                    <a:pt x="1400" y="2"/>
                    <a:pt x="1400" y="3"/>
                    <a:pt x="1400" y="4"/>
                  </a:cubicBezTo>
                  <a:cubicBezTo>
                    <a:pt x="1400" y="5"/>
                    <a:pt x="1400" y="6"/>
                    <a:pt x="1400" y="7"/>
                  </a:cubicBezTo>
                  <a:cubicBezTo>
                    <a:pt x="1400" y="10"/>
                    <a:pt x="1400" y="14"/>
                    <a:pt x="1399" y="18"/>
                  </a:cubicBezTo>
                  <a:cubicBezTo>
                    <a:pt x="1398" y="23"/>
                    <a:pt x="1398" y="27"/>
                    <a:pt x="1397" y="31"/>
                  </a:cubicBezTo>
                  <a:cubicBezTo>
                    <a:pt x="1393" y="55"/>
                    <a:pt x="1393" y="55"/>
                    <a:pt x="1393" y="55"/>
                  </a:cubicBezTo>
                  <a:cubicBezTo>
                    <a:pt x="1394" y="53"/>
                    <a:pt x="1396" y="51"/>
                    <a:pt x="1398" y="49"/>
                  </a:cubicBezTo>
                  <a:cubicBezTo>
                    <a:pt x="1400" y="47"/>
                    <a:pt x="1402" y="45"/>
                    <a:pt x="1404" y="44"/>
                  </a:cubicBezTo>
                  <a:cubicBezTo>
                    <a:pt x="1407" y="42"/>
                    <a:pt x="1410" y="41"/>
                    <a:pt x="1413" y="40"/>
                  </a:cubicBezTo>
                  <a:cubicBezTo>
                    <a:pt x="1416" y="39"/>
                    <a:pt x="1419" y="39"/>
                    <a:pt x="1423" y="39"/>
                  </a:cubicBezTo>
                  <a:cubicBezTo>
                    <a:pt x="1431" y="39"/>
                    <a:pt x="1438" y="42"/>
                    <a:pt x="1443" y="48"/>
                  </a:cubicBezTo>
                  <a:cubicBezTo>
                    <a:pt x="1448" y="54"/>
                    <a:pt x="1450" y="62"/>
                    <a:pt x="1450" y="73"/>
                  </a:cubicBezTo>
                  <a:cubicBezTo>
                    <a:pt x="1450" y="81"/>
                    <a:pt x="1449" y="90"/>
                    <a:pt x="1446" y="97"/>
                  </a:cubicBezTo>
                  <a:cubicBezTo>
                    <a:pt x="1444" y="105"/>
                    <a:pt x="1440" y="112"/>
                    <a:pt x="1435" y="118"/>
                  </a:cubicBezTo>
                  <a:cubicBezTo>
                    <a:pt x="1429" y="124"/>
                    <a:pt x="1423" y="129"/>
                    <a:pt x="1415" y="132"/>
                  </a:cubicBezTo>
                  <a:cubicBezTo>
                    <a:pt x="1407" y="135"/>
                    <a:pt x="1397" y="137"/>
                    <a:pt x="1386" y="137"/>
                  </a:cubicBezTo>
                  <a:cubicBezTo>
                    <a:pt x="1382" y="137"/>
                    <a:pt x="1377" y="137"/>
                    <a:pt x="1373" y="136"/>
                  </a:cubicBezTo>
                  <a:cubicBezTo>
                    <a:pt x="1368" y="135"/>
                    <a:pt x="1364" y="134"/>
                    <a:pt x="1361" y="133"/>
                  </a:cubicBezTo>
                  <a:lnTo>
                    <a:pt x="1378" y="38"/>
                  </a:lnTo>
                  <a:close/>
                  <a:moveTo>
                    <a:pt x="1381" y="121"/>
                  </a:moveTo>
                  <a:cubicBezTo>
                    <a:pt x="1382" y="121"/>
                    <a:pt x="1384" y="121"/>
                    <a:pt x="1386" y="122"/>
                  </a:cubicBezTo>
                  <a:cubicBezTo>
                    <a:pt x="1388" y="122"/>
                    <a:pt x="1390" y="122"/>
                    <a:pt x="1392" y="122"/>
                  </a:cubicBezTo>
                  <a:cubicBezTo>
                    <a:pt x="1397" y="122"/>
                    <a:pt x="1402" y="121"/>
                    <a:pt x="1407" y="119"/>
                  </a:cubicBezTo>
                  <a:cubicBezTo>
                    <a:pt x="1412" y="116"/>
                    <a:pt x="1416" y="113"/>
                    <a:pt x="1420" y="109"/>
                  </a:cubicBezTo>
                  <a:cubicBezTo>
                    <a:pt x="1423" y="105"/>
                    <a:pt x="1426" y="100"/>
                    <a:pt x="1428" y="94"/>
                  </a:cubicBezTo>
                  <a:cubicBezTo>
                    <a:pt x="1430" y="89"/>
                    <a:pt x="1431" y="83"/>
                    <a:pt x="1431" y="76"/>
                  </a:cubicBezTo>
                  <a:cubicBezTo>
                    <a:pt x="1431" y="69"/>
                    <a:pt x="1430" y="64"/>
                    <a:pt x="1427" y="60"/>
                  </a:cubicBezTo>
                  <a:cubicBezTo>
                    <a:pt x="1424" y="57"/>
                    <a:pt x="1420" y="55"/>
                    <a:pt x="1415" y="55"/>
                  </a:cubicBezTo>
                  <a:cubicBezTo>
                    <a:pt x="1411" y="55"/>
                    <a:pt x="1408" y="55"/>
                    <a:pt x="1405" y="57"/>
                  </a:cubicBezTo>
                  <a:cubicBezTo>
                    <a:pt x="1403" y="58"/>
                    <a:pt x="1400" y="60"/>
                    <a:pt x="1397" y="63"/>
                  </a:cubicBezTo>
                  <a:cubicBezTo>
                    <a:pt x="1395" y="66"/>
                    <a:pt x="1393" y="70"/>
                    <a:pt x="1391" y="75"/>
                  </a:cubicBezTo>
                  <a:cubicBezTo>
                    <a:pt x="1389" y="79"/>
                    <a:pt x="1387" y="85"/>
                    <a:pt x="1386" y="92"/>
                  </a:cubicBezTo>
                  <a:lnTo>
                    <a:pt x="1381" y="121"/>
                  </a:lnTo>
                  <a:close/>
                  <a:moveTo>
                    <a:pt x="1477" y="39"/>
                  </a:moveTo>
                  <a:cubicBezTo>
                    <a:pt x="1479" y="32"/>
                    <a:pt x="1480" y="26"/>
                    <a:pt x="1480" y="21"/>
                  </a:cubicBezTo>
                  <a:cubicBezTo>
                    <a:pt x="1481" y="16"/>
                    <a:pt x="1481" y="11"/>
                    <a:pt x="1481" y="8"/>
                  </a:cubicBezTo>
                  <a:cubicBezTo>
                    <a:pt x="1481" y="6"/>
                    <a:pt x="1481" y="5"/>
                    <a:pt x="1481" y="4"/>
                  </a:cubicBezTo>
                  <a:cubicBezTo>
                    <a:pt x="1481" y="3"/>
                    <a:pt x="1481" y="2"/>
                    <a:pt x="1481" y="1"/>
                  </a:cubicBezTo>
                  <a:cubicBezTo>
                    <a:pt x="1483" y="1"/>
                    <a:pt x="1484" y="0"/>
                    <a:pt x="1486" y="0"/>
                  </a:cubicBezTo>
                  <a:cubicBezTo>
                    <a:pt x="1488" y="0"/>
                    <a:pt x="1490" y="0"/>
                    <a:pt x="1491" y="0"/>
                  </a:cubicBezTo>
                  <a:cubicBezTo>
                    <a:pt x="1492" y="0"/>
                    <a:pt x="1494" y="0"/>
                    <a:pt x="1495" y="0"/>
                  </a:cubicBezTo>
                  <a:cubicBezTo>
                    <a:pt x="1497" y="0"/>
                    <a:pt x="1498" y="1"/>
                    <a:pt x="1499" y="1"/>
                  </a:cubicBezTo>
                  <a:cubicBezTo>
                    <a:pt x="1500" y="2"/>
                    <a:pt x="1500" y="3"/>
                    <a:pt x="1500" y="4"/>
                  </a:cubicBezTo>
                  <a:cubicBezTo>
                    <a:pt x="1500" y="5"/>
                    <a:pt x="1500" y="6"/>
                    <a:pt x="1500" y="8"/>
                  </a:cubicBezTo>
                  <a:cubicBezTo>
                    <a:pt x="1500" y="9"/>
                    <a:pt x="1500" y="11"/>
                    <a:pt x="1500" y="12"/>
                  </a:cubicBezTo>
                  <a:cubicBezTo>
                    <a:pt x="1499" y="14"/>
                    <a:pt x="1499" y="16"/>
                    <a:pt x="1499" y="18"/>
                  </a:cubicBezTo>
                  <a:cubicBezTo>
                    <a:pt x="1499" y="20"/>
                    <a:pt x="1498" y="23"/>
                    <a:pt x="1498" y="25"/>
                  </a:cubicBezTo>
                  <a:cubicBezTo>
                    <a:pt x="1498" y="27"/>
                    <a:pt x="1497" y="29"/>
                    <a:pt x="1497" y="31"/>
                  </a:cubicBezTo>
                  <a:cubicBezTo>
                    <a:pt x="1483" y="108"/>
                    <a:pt x="1483" y="108"/>
                    <a:pt x="1483" y="108"/>
                  </a:cubicBezTo>
                  <a:cubicBezTo>
                    <a:pt x="1482" y="110"/>
                    <a:pt x="1482" y="112"/>
                    <a:pt x="1482" y="113"/>
                  </a:cubicBezTo>
                  <a:cubicBezTo>
                    <a:pt x="1482" y="115"/>
                    <a:pt x="1482" y="117"/>
                    <a:pt x="1483" y="118"/>
                  </a:cubicBezTo>
                  <a:cubicBezTo>
                    <a:pt x="1483" y="119"/>
                    <a:pt x="1484" y="120"/>
                    <a:pt x="1485" y="120"/>
                  </a:cubicBezTo>
                  <a:cubicBezTo>
                    <a:pt x="1486" y="121"/>
                    <a:pt x="1487" y="121"/>
                    <a:pt x="1488" y="122"/>
                  </a:cubicBezTo>
                  <a:cubicBezTo>
                    <a:pt x="1489" y="122"/>
                    <a:pt x="1490" y="122"/>
                    <a:pt x="1491" y="122"/>
                  </a:cubicBezTo>
                  <a:cubicBezTo>
                    <a:pt x="1492" y="122"/>
                    <a:pt x="1493" y="122"/>
                    <a:pt x="1495" y="121"/>
                  </a:cubicBezTo>
                  <a:cubicBezTo>
                    <a:pt x="1496" y="121"/>
                    <a:pt x="1497" y="121"/>
                    <a:pt x="1498" y="121"/>
                  </a:cubicBezTo>
                  <a:cubicBezTo>
                    <a:pt x="1499" y="124"/>
                    <a:pt x="1500" y="128"/>
                    <a:pt x="1500" y="132"/>
                  </a:cubicBezTo>
                  <a:cubicBezTo>
                    <a:pt x="1500" y="132"/>
                    <a:pt x="1500" y="133"/>
                    <a:pt x="1500" y="133"/>
                  </a:cubicBezTo>
                  <a:cubicBezTo>
                    <a:pt x="1500" y="134"/>
                    <a:pt x="1500" y="134"/>
                    <a:pt x="1500" y="134"/>
                  </a:cubicBezTo>
                  <a:cubicBezTo>
                    <a:pt x="1498" y="135"/>
                    <a:pt x="1496" y="136"/>
                    <a:pt x="1493" y="136"/>
                  </a:cubicBezTo>
                  <a:cubicBezTo>
                    <a:pt x="1490" y="136"/>
                    <a:pt x="1488" y="136"/>
                    <a:pt x="1485" y="136"/>
                  </a:cubicBezTo>
                  <a:cubicBezTo>
                    <a:pt x="1482" y="136"/>
                    <a:pt x="1479" y="136"/>
                    <a:pt x="1476" y="135"/>
                  </a:cubicBezTo>
                  <a:cubicBezTo>
                    <a:pt x="1474" y="135"/>
                    <a:pt x="1472" y="134"/>
                    <a:pt x="1470" y="132"/>
                  </a:cubicBezTo>
                  <a:cubicBezTo>
                    <a:pt x="1468" y="131"/>
                    <a:pt x="1466" y="128"/>
                    <a:pt x="1465" y="126"/>
                  </a:cubicBezTo>
                  <a:cubicBezTo>
                    <a:pt x="1464" y="123"/>
                    <a:pt x="1464" y="120"/>
                    <a:pt x="1464" y="116"/>
                  </a:cubicBezTo>
                  <a:cubicBezTo>
                    <a:pt x="1464" y="114"/>
                    <a:pt x="1464" y="111"/>
                    <a:pt x="1464" y="109"/>
                  </a:cubicBezTo>
                  <a:cubicBezTo>
                    <a:pt x="1465" y="106"/>
                    <a:pt x="1465" y="104"/>
                    <a:pt x="1466" y="101"/>
                  </a:cubicBezTo>
                  <a:lnTo>
                    <a:pt x="1477" y="39"/>
                  </a:lnTo>
                  <a:close/>
                  <a:moveTo>
                    <a:pt x="1532" y="98"/>
                  </a:moveTo>
                  <a:cubicBezTo>
                    <a:pt x="1533" y="106"/>
                    <a:pt x="1535" y="112"/>
                    <a:pt x="1538" y="116"/>
                  </a:cubicBezTo>
                  <a:cubicBezTo>
                    <a:pt x="1542" y="120"/>
                    <a:pt x="1548" y="122"/>
                    <a:pt x="1556" y="122"/>
                  </a:cubicBezTo>
                  <a:cubicBezTo>
                    <a:pt x="1561" y="122"/>
                    <a:pt x="1566" y="122"/>
                    <a:pt x="1570" y="121"/>
                  </a:cubicBezTo>
                  <a:cubicBezTo>
                    <a:pt x="1574" y="120"/>
                    <a:pt x="1578" y="118"/>
                    <a:pt x="1582" y="117"/>
                  </a:cubicBezTo>
                  <a:cubicBezTo>
                    <a:pt x="1583" y="119"/>
                    <a:pt x="1584" y="121"/>
                    <a:pt x="1584" y="124"/>
                  </a:cubicBezTo>
                  <a:cubicBezTo>
                    <a:pt x="1585" y="126"/>
                    <a:pt x="1585" y="129"/>
                    <a:pt x="1585" y="131"/>
                  </a:cubicBezTo>
                  <a:cubicBezTo>
                    <a:pt x="1583" y="132"/>
                    <a:pt x="1581" y="133"/>
                    <a:pt x="1578" y="134"/>
                  </a:cubicBezTo>
                  <a:cubicBezTo>
                    <a:pt x="1576" y="134"/>
                    <a:pt x="1573" y="135"/>
                    <a:pt x="1570" y="135"/>
                  </a:cubicBezTo>
                  <a:cubicBezTo>
                    <a:pt x="1567" y="136"/>
                    <a:pt x="1564" y="136"/>
                    <a:pt x="1561" y="137"/>
                  </a:cubicBezTo>
                  <a:cubicBezTo>
                    <a:pt x="1558" y="137"/>
                    <a:pt x="1556" y="137"/>
                    <a:pt x="1553" y="137"/>
                  </a:cubicBezTo>
                  <a:cubicBezTo>
                    <a:pt x="1546" y="137"/>
                    <a:pt x="1540" y="136"/>
                    <a:pt x="1535" y="134"/>
                  </a:cubicBezTo>
                  <a:cubicBezTo>
                    <a:pt x="1530" y="132"/>
                    <a:pt x="1526" y="130"/>
                    <a:pt x="1523" y="127"/>
                  </a:cubicBezTo>
                  <a:cubicBezTo>
                    <a:pt x="1520" y="123"/>
                    <a:pt x="1518" y="119"/>
                    <a:pt x="1516" y="115"/>
                  </a:cubicBezTo>
                  <a:cubicBezTo>
                    <a:pt x="1515" y="110"/>
                    <a:pt x="1514" y="105"/>
                    <a:pt x="1514" y="100"/>
                  </a:cubicBezTo>
                  <a:cubicBezTo>
                    <a:pt x="1514" y="92"/>
                    <a:pt x="1515" y="85"/>
                    <a:pt x="1518" y="78"/>
                  </a:cubicBezTo>
                  <a:cubicBezTo>
                    <a:pt x="1520" y="70"/>
                    <a:pt x="1524" y="64"/>
                    <a:pt x="1529" y="58"/>
                  </a:cubicBezTo>
                  <a:cubicBezTo>
                    <a:pt x="1533" y="52"/>
                    <a:pt x="1539" y="48"/>
                    <a:pt x="1545" y="44"/>
                  </a:cubicBezTo>
                  <a:cubicBezTo>
                    <a:pt x="1552" y="41"/>
                    <a:pt x="1559" y="39"/>
                    <a:pt x="1567" y="39"/>
                  </a:cubicBezTo>
                  <a:cubicBezTo>
                    <a:pt x="1575" y="39"/>
                    <a:pt x="1582" y="41"/>
                    <a:pt x="1586" y="45"/>
                  </a:cubicBezTo>
                  <a:cubicBezTo>
                    <a:pt x="1591" y="49"/>
                    <a:pt x="1594" y="54"/>
                    <a:pt x="1594" y="61"/>
                  </a:cubicBezTo>
                  <a:cubicBezTo>
                    <a:pt x="1594" y="66"/>
                    <a:pt x="1592" y="71"/>
                    <a:pt x="1590" y="75"/>
                  </a:cubicBezTo>
                  <a:cubicBezTo>
                    <a:pt x="1587" y="79"/>
                    <a:pt x="1583" y="82"/>
                    <a:pt x="1579" y="85"/>
                  </a:cubicBezTo>
                  <a:cubicBezTo>
                    <a:pt x="1574" y="88"/>
                    <a:pt x="1569" y="90"/>
                    <a:pt x="1562" y="92"/>
                  </a:cubicBezTo>
                  <a:cubicBezTo>
                    <a:pt x="1556" y="94"/>
                    <a:pt x="1549" y="95"/>
                    <a:pt x="1542" y="96"/>
                  </a:cubicBezTo>
                  <a:lnTo>
                    <a:pt x="1532" y="98"/>
                  </a:lnTo>
                  <a:close/>
                  <a:moveTo>
                    <a:pt x="1544" y="82"/>
                  </a:moveTo>
                  <a:cubicBezTo>
                    <a:pt x="1550" y="81"/>
                    <a:pt x="1555" y="80"/>
                    <a:pt x="1559" y="79"/>
                  </a:cubicBezTo>
                  <a:cubicBezTo>
                    <a:pt x="1563" y="77"/>
                    <a:pt x="1567" y="76"/>
                    <a:pt x="1569" y="74"/>
                  </a:cubicBezTo>
                  <a:cubicBezTo>
                    <a:pt x="1571" y="72"/>
                    <a:pt x="1573" y="71"/>
                    <a:pt x="1574" y="69"/>
                  </a:cubicBezTo>
                  <a:cubicBezTo>
                    <a:pt x="1575" y="67"/>
                    <a:pt x="1576" y="65"/>
                    <a:pt x="1576" y="63"/>
                  </a:cubicBezTo>
                  <a:cubicBezTo>
                    <a:pt x="1576" y="60"/>
                    <a:pt x="1575" y="58"/>
                    <a:pt x="1573" y="56"/>
                  </a:cubicBezTo>
                  <a:cubicBezTo>
                    <a:pt x="1571" y="54"/>
                    <a:pt x="1568" y="53"/>
                    <a:pt x="1564" y="53"/>
                  </a:cubicBezTo>
                  <a:cubicBezTo>
                    <a:pt x="1560" y="53"/>
                    <a:pt x="1557" y="54"/>
                    <a:pt x="1553" y="56"/>
                  </a:cubicBezTo>
                  <a:cubicBezTo>
                    <a:pt x="1550" y="58"/>
                    <a:pt x="1547" y="60"/>
                    <a:pt x="1545" y="63"/>
                  </a:cubicBezTo>
                  <a:cubicBezTo>
                    <a:pt x="1542" y="66"/>
                    <a:pt x="1540" y="69"/>
                    <a:pt x="1538" y="73"/>
                  </a:cubicBezTo>
                  <a:cubicBezTo>
                    <a:pt x="1536" y="76"/>
                    <a:pt x="1535" y="80"/>
                    <a:pt x="1534" y="84"/>
                  </a:cubicBezTo>
                  <a:lnTo>
                    <a:pt x="1544" y="8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a:solidFill>
                  <a:srgbClr val="4D4F53"/>
                </a:solidFill>
              </a:endParaRPr>
            </a:p>
          </p:txBody>
        </p:sp>
      </p:grpSp>
    </p:spTree>
    <p:extLst>
      <p:ext uri="{BB962C8B-B14F-4D97-AF65-F5344CB8AC3E}">
        <p14:creationId xmlns:p14="http://schemas.microsoft.com/office/powerpoint/2010/main" val="2461787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609600" y="1535113"/>
            <a:ext cx="5386917" cy="639763"/>
          </a:xfrm>
        </p:spPr>
        <p:txBody>
          <a:bodyPr anchor="b">
            <a:normAutofit/>
          </a:bodyPr>
          <a:lstStyle>
            <a:lvl1pPr marL="0" indent="0">
              <a:buNone/>
              <a:defRPr sz="21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609600" y="2174877"/>
            <a:ext cx="5386917"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6193369" y="1535113"/>
            <a:ext cx="5389033" cy="639763"/>
          </a:xfrm>
        </p:spPr>
        <p:txBody>
          <a:bodyPr anchor="b">
            <a:normAutofit/>
          </a:bodyPr>
          <a:lstStyle>
            <a:lvl1pPr marL="0" indent="0">
              <a:buNone/>
              <a:defRPr sz="21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93369" y="2174877"/>
            <a:ext cx="5389033" cy="1637371"/>
          </a:xfrm>
        </p:spPr>
        <p:txBody>
          <a:bodyPr vert="horz" wrap="square" lIns="0" tIns="0" rIns="0" bIns="0" rtlCol="0">
            <a:sp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11" name="Slide Number Placeholder 5"/>
          <p:cNvSpPr>
            <a:spLocks noGrp="1"/>
          </p:cNvSpPr>
          <p:nvPr>
            <p:ph type="sldNum" sz="quarter" idx="10"/>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
        <p:nvSpPr>
          <p:cNvPr id="8" name="TextBox 7"/>
          <p:cNvSpPr txBox="1"/>
          <p:nvPr/>
        </p:nvSpPr>
        <p:spPr>
          <a:xfrm>
            <a:off x="5104232" y="6474769"/>
            <a:ext cx="1689886" cy="196208"/>
          </a:xfrm>
          <a:prstGeom prst="rect">
            <a:avLst/>
          </a:prstGeom>
          <a:noFill/>
        </p:spPr>
        <p:txBody>
          <a:bodyPr wrap="none" rtlCol="0">
            <a:spAutoFit/>
          </a:bodyPr>
          <a:lstStyle/>
          <a:p>
            <a:r>
              <a:rPr lang="en-US" sz="675" dirty="0">
                <a:solidFill>
                  <a:prstClr val="white">
                    <a:lumMod val="65000"/>
                  </a:prstClr>
                </a:solidFill>
                <a:cs typeface="Arial" pitchFamily="34" charset="0"/>
              </a:rPr>
              <a:t>Confidential - for limited circulation only</a:t>
            </a:r>
          </a:p>
        </p:txBody>
      </p:sp>
    </p:spTree>
    <p:extLst>
      <p:ext uri="{BB962C8B-B14F-4D97-AF65-F5344CB8AC3E}">
        <p14:creationId xmlns:p14="http://schemas.microsoft.com/office/powerpoint/2010/main" val="2120185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indent="0">
              <a:defRPr/>
            </a:lvl1pPr>
          </a:lstStyle>
          <a:p>
            <a:r>
              <a:rPr lang="en-US"/>
              <a:t>Click to edit Master title style</a:t>
            </a:r>
            <a:endParaRPr lang="en-US" dirty="0"/>
          </a:p>
        </p:txBody>
      </p:sp>
      <p:sp>
        <p:nvSpPr>
          <p:cNvPr id="7"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2621443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
        <p:nvSpPr>
          <p:cNvPr id="3" name="Rectangle 2"/>
          <p:cNvSpPr/>
          <p:nvPr/>
        </p:nvSpPr>
        <p:spPr>
          <a:xfrm>
            <a:off x="304800" y="6096000"/>
            <a:ext cx="1981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rgbClr val="4D4F53"/>
              </a:solidFill>
              <a:cs typeface="Arial" pitchFamily="34" charset="0"/>
            </a:endParaRPr>
          </a:p>
        </p:txBody>
      </p:sp>
    </p:spTree>
    <p:extLst>
      <p:ext uri="{BB962C8B-B14F-4D97-AF65-F5344CB8AC3E}">
        <p14:creationId xmlns:p14="http://schemas.microsoft.com/office/powerpoint/2010/main" val="221771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2" y="273049"/>
            <a:ext cx="4011084" cy="1162051"/>
          </a:xfrm>
        </p:spPr>
        <p:txBody>
          <a:bodyPr anchor="b"/>
          <a:lstStyle>
            <a:lvl1pPr algn="l">
              <a:defRPr sz="2000" b="1"/>
            </a:lvl1pPr>
          </a:lstStyle>
          <a:p>
            <a:r>
              <a:rPr lang="en-US" dirty="0"/>
              <a:t>Click to edit master title style</a:t>
            </a:r>
          </a:p>
        </p:txBody>
      </p:sp>
      <p:sp>
        <p:nvSpPr>
          <p:cNvPr id="3" name="Content Placeholder 2"/>
          <p:cNvSpPr>
            <a:spLocks noGrp="1"/>
          </p:cNvSpPr>
          <p:nvPr>
            <p:ph idx="1" hasCustomPrompt="1"/>
          </p:nvPr>
        </p:nvSpPr>
        <p:spPr>
          <a:xfrm>
            <a:off x="4766733" y="273053"/>
            <a:ext cx="6815667" cy="5853113"/>
          </a:xfrm>
        </p:spPr>
        <p:txBody>
          <a:bodyPr vert="horz" wrap="square" lIns="0" tIns="0" rIns="0" bIns="0" rtlCol="0">
            <a:noAutofit/>
          </a:bodyPr>
          <a:lstStyle>
            <a:lvl1pPr>
              <a:defRPr lang="en-US" sz="2100" dirty="0" smtClean="0"/>
            </a:lvl1pPr>
            <a:lvl2pPr>
              <a:defRPr lang="en-US" sz="2100" dirty="0" smtClean="0"/>
            </a:lvl2pPr>
            <a:lvl3pPr>
              <a:defRPr lang="en-US" sz="2100" dirty="0" smtClean="0"/>
            </a:lvl3pPr>
            <a:lvl4pPr>
              <a:defRPr lang="en-US" sz="2100" dirty="0" smtClean="0"/>
            </a:lvl4p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4" name="Text Placeholder 3"/>
          <p:cNvSpPr>
            <a:spLocks noGrp="1"/>
          </p:cNvSpPr>
          <p:nvPr>
            <p:ph type="body" sz="half" idx="2" hasCustomPrompt="1"/>
          </p:nvPr>
        </p:nvSpPr>
        <p:spPr>
          <a:xfrm>
            <a:off x="609602" y="1435102"/>
            <a:ext cx="4011084" cy="25853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Click to edit master text styles</a:t>
            </a:r>
          </a:p>
        </p:txBody>
      </p:sp>
      <p:sp>
        <p:nvSpPr>
          <p:cNvPr id="10"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900">
                <a:solidFill>
                  <a:schemeClr val="tx1">
                    <a:tint val="75000"/>
                  </a:schemeClr>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spTree>
    <p:extLst>
      <p:ext uri="{BB962C8B-B14F-4D97-AF65-F5344CB8AC3E}">
        <p14:creationId xmlns:p14="http://schemas.microsoft.com/office/powerpoint/2010/main" val="2092838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2.png"/><Relationship Id="rId2" Type="http://schemas.openxmlformats.org/officeDocument/2006/relationships/slideLayout" Target="../slideLayouts/slideLayout16.xml"/><Relationship Id="rId16"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image" Target="../media/image2.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image" Target="../media/image1.png"/><Relationship Id="rId2" Type="http://schemas.openxmlformats.org/officeDocument/2006/relationships/slideLayout" Target="../slideLayouts/slideLayout30.xml"/><Relationship Id="rId16" Type="http://schemas.openxmlformats.org/officeDocument/2006/relationships/theme" Target="../theme/theme3.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image" Target="../media/image2.png"/><Relationship Id="rId2" Type="http://schemas.openxmlformats.org/officeDocument/2006/relationships/slideLayout" Target="../slideLayouts/slideLayout45.xml"/><Relationship Id="rId16" Type="http://schemas.openxmlformats.org/officeDocument/2006/relationships/image" Target="../media/image1.png"/><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theme" Target="../theme/theme4.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1" name="Picture 3"/>
          <p:cNvPicPr>
            <a:picLocks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0" y="1"/>
            <a:ext cx="1219200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572085" y="268957"/>
            <a:ext cx="10972800" cy="639763"/>
          </a:xfrm>
          <a:prstGeom prst="rect">
            <a:avLst/>
          </a:prstGeom>
        </p:spPr>
        <p:txBody>
          <a:bodyPr vert="horz" lIns="0" tIns="45720" rIns="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85" y="1123468"/>
            <a:ext cx="10972800" cy="1415772"/>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12" name="Slide Number Placeholder 5"/>
          <p:cNvSpPr>
            <a:spLocks noGrp="1"/>
          </p:cNvSpPr>
          <p:nvPr>
            <p:ph type="sldNum" sz="quarter" idx="4"/>
          </p:nvPr>
        </p:nvSpPr>
        <p:spPr>
          <a:xfrm>
            <a:off x="10992544" y="6359879"/>
            <a:ext cx="589856" cy="365125"/>
          </a:xfrm>
          <a:prstGeom prst="rect">
            <a:avLst/>
          </a:prstGeom>
        </p:spPr>
        <p:txBody>
          <a:bodyPr vert="horz" lIns="0" tIns="45720" rIns="0" bIns="45720" rtlCol="0" anchor="ctr"/>
          <a:lstStyle>
            <a:lvl1pPr algn="r">
              <a:defRPr sz="1000">
                <a:solidFill>
                  <a:srgbClr val="000000"/>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dirty="0">
              <a:solidFill>
                <a:srgbClr val="4D4F53">
                  <a:tint val="75000"/>
                </a:srgbClr>
              </a:solidFill>
            </a:endParaRPr>
          </a:p>
        </p:txBody>
      </p:sp>
      <p:pic>
        <p:nvPicPr>
          <p:cNvPr id="10" name="Picture 5" descr="D:\MT - Marketing\Corporate\Brand Council\VI\Final Guidelines\MT_Logo_Artwork\Regular_Size\RGB\Positive\MT_Logo_Reg_Full_Pos_RGB.png"/>
          <p:cNvPicPr>
            <a:picLocks noChangeAspect="1" noChangeArrowheads="1"/>
          </p:cNvPicPr>
          <p:nvPr/>
        </p:nvPicPr>
        <p:blipFill>
          <a:blip r:embed="rId17" cstate="email">
            <a:extLst>
              <a:ext uri="{28A0092B-C50C-407E-A947-70E740481C1C}">
                <a14:useLocalDpi xmlns:a14="http://schemas.microsoft.com/office/drawing/2010/main"/>
              </a:ext>
            </a:extLst>
          </a:blip>
          <a:stretch>
            <a:fillRect/>
          </a:stretch>
        </p:blipFill>
        <p:spPr bwMode="auto">
          <a:xfrm>
            <a:off x="609599" y="6412495"/>
            <a:ext cx="1237929" cy="29640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7" name="Picture 3"/>
          <p:cNvPicPr>
            <a:picLocks noChangeArrowheads="1"/>
          </p:cNvPicPr>
          <p:nvPr userDrawn="1"/>
        </p:nvPicPr>
        <p:blipFill>
          <a:blip r:embed="rId16" cstate="email">
            <a:extLst>
              <a:ext uri="{28A0092B-C50C-407E-A947-70E740481C1C}">
                <a14:useLocalDpi xmlns:a14="http://schemas.microsoft.com/office/drawing/2010/main"/>
              </a:ext>
            </a:extLst>
          </a:blip>
          <a:srcRect/>
          <a:stretch>
            <a:fillRect/>
          </a:stretch>
        </p:blipFill>
        <p:spPr bwMode="auto">
          <a:xfrm>
            <a:off x="0" y="0"/>
            <a:ext cx="1219200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0888561"/>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Lst>
  <p:hf hdr="0" ftr="0" dt="0"/>
  <p:txStyles>
    <p:titleStyle>
      <a:lvl1pPr marL="1588" indent="0" algn="l" defTabSz="914377"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0" indent="0" algn="l" defTabSz="914377" rtl="0" eaLnBrk="1" latinLnBrk="0" hangingPunct="1">
        <a:lnSpc>
          <a:spcPct val="100000"/>
        </a:lnSpc>
        <a:spcBef>
          <a:spcPts val="600"/>
        </a:spcBef>
        <a:spcAft>
          <a:spcPts val="600"/>
        </a:spcAft>
        <a:buClr>
          <a:srgbClr val="4D4F53"/>
        </a:buClr>
        <a:buSzPct val="110000"/>
        <a:buFontTx/>
        <a:buNone/>
        <a:defRPr lang="en-US" sz="1800" kern="1200" dirty="0" smtClean="0">
          <a:solidFill>
            <a:srgbClr val="4D4F53"/>
          </a:solidFill>
          <a:latin typeface="Arial" pitchFamily="34" charset="0"/>
          <a:ea typeface="+mn-ea"/>
          <a:cs typeface="Arial" pitchFamily="34" charset="0"/>
        </a:defRPr>
      </a:lvl1pPr>
      <a:lvl2pPr marL="228594" indent="-228594" algn="l" defTabSz="914377" rtl="0" eaLnBrk="1" latinLnBrk="0" hangingPunct="1">
        <a:lnSpc>
          <a:spcPct val="100000"/>
        </a:lnSpc>
        <a:spcBef>
          <a:spcPts val="600"/>
        </a:spcBef>
        <a:spcAft>
          <a:spcPts val="600"/>
        </a:spcAft>
        <a:buClr>
          <a:srgbClr val="6E267B"/>
        </a:buClr>
        <a:buFont typeface="Wingdings" panose="05000000000000000000" pitchFamily="2" charset="2"/>
        <a:buChar char="§"/>
        <a:defRPr lang="en-US" sz="1600" kern="1200" dirty="0" smtClean="0">
          <a:solidFill>
            <a:srgbClr val="4D4F53"/>
          </a:solidFill>
          <a:latin typeface="Arial" pitchFamily="34" charset="0"/>
          <a:ea typeface="+mn-ea"/>
          <a:cs typeface="Arial" pitchFamily="34" charset="0"/>
        </a:defRPr>
      </a:lvl2pPr>
      <a:lvl3pPr marL="457189" indent="-228594" algn="l" defTabSz="914377" rtl="0" eaLnBrk="1" latinLnBrk="0" hangingPunct="1">
        <a:lnSpc>
          <a:spcPct val="100000"/>
        </a:lnSpc>
        <a:spcBef>
          <a:spcPts val="600"/>
        </a:spcBef>
        <a:spcAft>
          <a:spcPts val="600"/>
        </a:spcAft>
        <a:buClr>
          <a:srgbClr val="6E267B"/>
        </a:buClr>
        <a:buSzPct val="90000"/>
        <a:buFont typeface="Wingdings" pitchFamily="2" charset="2"/>
        <a:buChar char=""/>
        <a:defRPr lang="en-US" sz="1400" kern="1200" dirty="0" smtClean="0">
          <a:solidFill>
            <a:srgbClr val="4D4F53"/>
          </a:solidFill>
          <a:latin typeface="Arial" pitchFamily="34" charset="0"/>
          <a:ea typeface="+mn-ea"/>
          <a:cs typeface="Arial" pitchFamily="34" charset="0"/>
        </a:defRPr>
      </a:lvl3pPr>
      <a:lvl4pPr marL="685783" indent="-230182" algn="l" defTabSz="914377" rtl="0" eaLnBrk="1" latinLnBrk="0" hangingPunct="1">
        <a:lnSpc>
          <a:spcPct val="100000"/>
        </a:lnSpc>
        <a:spcBef>
          <a:spcPts val="600"/>
        </a:spcBef>
        <a:spcAft>
          <a:spcPts val="600"/>
        </a:spcAft>
        <a:buClr>
          <a:srgbClr val="6E267B"/>
        </a:buClr>
        <a:buSzPct val="100000"/>
        <a:buFont typeface="Wingdings" pitchFamily="2" charset="2"/>
        <a:buChar char=""/>
        <a:defRPr lang="en-US" sz="1400" kern="1200" dirty="0" smtClean="0">
          <a:solidFill>
            <a:srgbClr val="4D4F53"/>
          </a:solidFill>
          <a:latin typeface="Arial" pitchFamily="34" charset="0"/>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
          <p15:clr>
            <a:srgbClr val="F26B43"/>
          </p15:clr>
        </p15:guide>
        <p15:guide id="3" pos="5472">
          <p15:clr>
            <a:srgbClr val="F26B43"/>
          </p15:clr>
        </p15:guide>
        <p15:guide id="0" pos="355" userDrawn="1">
          <p15:clr>
            <a:srgbClr val="F26B43"/>
          </p15:clr>
        </p15:guide>
        <p15:guide id="4" pos="728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2085" y="457200"/>
            <a:ext cx="10972800" cy="639763"/>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72085" y="1371601"/>
            <a:ext cx="10972800" cy="163737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pic>
        <p:nvPicPr>
          <p:cNvPr id="2051" name="Picture 3"/>
          <p:cNvPicPr>
            <a:picLocks noChangeAspect="1"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0" y="1"/>
            <a:ext cx="12192000" cy="22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Slide Number Placeholder 5"/>
          <p:cNvSpPr>
            <a:spLocks noGrp="1"/>
          </p:cNvSpPr>
          <p:nvPr>
            <p:ph type="sldNum" sz="quarter" idx="4"/>
          </p:nvPr>
        </p:nvSpPr>
        <p:spPr>
          <a:xfrm>
            <a:off x="8737600" y="6359879"/>
            <a:ext cx="2844800" cy="365125"/>
          </a:xfrm>
          <a:prstGeom prst="rect">
            <a:avLst/>
          </a:prstGeom>
        </p:spPr>
        <p:txBody>
          <a:bodyPr vert="horz" lIns="0" tIns="45720" rIns="0" bIns="45720" rtlCol="0" anchor="ctr"/>
          <a:lstStyle>
            <a:lvl1pPr algn="r">
              <a:defRPr sz="1000">
                <a:solidFill>
                  <a:srgbClr val="000000"/>
                </a:solidFill>
                <a:latin typeface="Arial" pitchFamily="34" charset="0"/>
                <a:cs typeface="Arial" pitchFamily="34" charset="0"/>
              </a:defRPr>
            </a:lvl1pPr>
          </a:lstStyle>
          <a:p>
            <a:pPr defTabSz="1219170"/>
            <a:fld id="{2CF02FA9-8CAD-4C87-B028-31481A2E0525}" type="slidenum">
              <a:rPr lang="en-US" smtClean="0"/>
              <a:pPr defTabSz="1219170"/>
              <a:t>‹#›</a:t>
            </a:fld>
            <a:endParaRPr lang="en-US" dirty="0"/>
          </a:p>
        </p:txBody>
      </p:sp>
      <p:pic>
        <p:nvPicPr>
          <p:cNvPr id="9" name="Picture 3"/>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0" y="1"/>
            <a:ext cx="12192000" cy="221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5" descr="D:\MT - Marketing\Corporate\Brand Council\VI\Final Guidelines\MT_Logo_Artwork\Regular_Size\RGB\Positive\MT_Logo_Reg_Full_Pos_RGB.png"/>
          <p:cNvPicPr>
            <a:picLocks noChangeAspect="1" noChangeArrowheads="1"/>
          </p:cNvPicPr>
          <p:nvPr userDrawn="1"/>
        </p:nvPicPr>
        <p:blipFill>
          <a:blip r:embed="rId17" cstate="email">
            <a:extLst>
              <a:ext uri="{28A0092B-C50C-407E-A947-70E740481C1C}">
                <a14:useLocalDpi xmlns:a14="http://schemas.microsoft.com/office/drawing/2010/main"/>
              </a:ext>
            </a:extLst>
          </a:blip>
          <a:stretch>
            <a:fillRect/>
          </a:stretch>
        </p:blipFill>
        <p:spPr bwMode="auto">
          <a:xfrm>
            <a:off x="609599" y="6330949"/>
            <a:ext cx="1578504" cy="377952"/>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883362"/>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 id="2147483985" r:id="rId12"/>
    <p:sldLayoutId id="2147483986" r:id="rId13"/>
    <p:sldLayoutId id="2147483987" r:id="rId14"/>
  </p:sldLayoutIdLst>
  <p:hf hdr="0" ftr="0" dt="0"/>
  <p:txStyles>
    <p:titleStyle>
      <a:lvl1pPr marL="1588" indent="0" algn="l" defTabSz="914377"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0" indent="0" algn="l" defTabSz="914377" rtl="0" eaLnBrk="1" latinLnBrk="0" hangingPunct="1">
        <a:lnSpc>
          <a:spcPct val="120000"/>
        </a:lnSpc>
        <a:spcBef>
          <a:spcPts val="840"/>
        </a:spcBef>
        <a:spcAft>
          <a:spcPts val="0"/>
        </a:spcAft>
        <a:buClr>
          <a:srgbClr val="4D4F53"/>
        </a:buClr>
        <a:buSzPct val="110000"/>
        <a:buFontTx/>
        <a:buNone/>
        <a:defRPr lang="en-US" sz="1800" kern="1200" dirty="0" smtClean="0">
          <a:solidFill>
            <a:srgbClr val="4D4F53"/>
          </a:solidFill>
          <a:latin typeface="Arial" pitchFamily="34" charset="0"/>
          <a:ea typeface="+mn-ea"/>
          <a:cs typeface="Arial" pitchFamily="34" charset="0"/>
        </a:defRPr>
      </a:lvl1pPr>
      <a:lvl2pPr marL="228594" indent="-228594" algn="l" defTabSz="914377" rtl="0" eaLnBrk="1" latinLnBrk="0" hangingPunct="1">
        <a:lnSpc>
          <a:spcPct val="120000"/>
        </a:lnSpc>
        <a:spcBef>
          <a:spcPts val="840"/>
        </a:spcBef>
        <a:spcAft>
          <a:spcPts val="0"/>
        </a:spcAft>
        <a:buClr>
          <a:srgbClr val="6E267B"/>
        </a:buClr>
        <a:buFont typeface="Arial" pitchFamily="34" charset="0"/>
        <a:buChar char="•"/>
        <a:defRPr lang="en-US" sz="1800" kern="1200" dirty="0" smtClean="0">
          <a:solidFill>
            <a:srgbClr val="4D4F53"/>
          </a:solidFill>
          <a:latin typeface="Arial" pitchFamily="34" charset="0"/>
          <a:ea typeface="+mn-ea"/>
          <a:cs typeface="Arial" pitchFamily="34" charset="0"/>
        </a:defRPr>
      </a:lvl2pPr>
      <a:lvl3pPr marL="457189" indent="-228594" algn="l" defTabSz="914377" rtl="0" eaLnBrk="1" latinLnBrk="0" hangingPunct="1">
        <a:lnSpc>
          <a:spcPct val="120000"/>
        </a:lnSpc>
        <a:spcBef>
          <a:spcPts val="840"/>
        </a:spcBef>
        <a:spcAft>
          <a:spcPts val="0"/>
        </a:spcAft>
        <a:buClr>
          <a:srgbClr val="6E267B"/>
        </a:buClr>
        <a:buSzPct val="90000"/>
        <a:buFont typeface="Wingdings" pitchFamily="2" charset="2"/>
        <a:buChar char=""/>
        <a:defRPr lang="en-US" sz="1800" kern="1200" dirty="0" smtClean="0">
          <a:solidFill>
            <a:srgbClr val="4D4F53"/>
          </a:solidFill>
          <a:latin typeface="Arial" pitchFamily="34" charset="0"/>
          <a:ea typeface="+mn-ea"/>
          <a:cs typeface="Arial" pitchFamily="34" charset="0"/>
        </a:defRPr>
      </a:lvl3pPr>
      <a:lvl4pPr marL="685783" indent="-230182" algn="l" defTabSz="914377" rtl="0" eaLnBrk="1" latinLnBrk="0" hangingPunct="1">
        <a:lnSpc>
          <a:spcPct val="120000"/>
        </a:lnSpc>
        <a:spcBef>
          <a:spcPts val="840"/>
        </a:spcBef>
        <a:spcAft>
          <a:spcPts val="0"/>
        </a:spcAft>
        <a:buClr>
          <a:srgbClr val="6E267B"/>
        </a:buClr>
        <a:buSzPct val="100000"/>
        <a:buFont typeface="Wingdings" pitchFamily="2" charset="2"/>
        <a:buChar char=""/>
        <a:defRPr lang="en-US" sz="1800" kern="1200" dirty="0" smtClean="0">
          <a:solidFill>
            <a:srgbClr val="4D4F53"/>
          </a:solidFill>
          <a:latin typeface="Arial" pitchFamily="34" charset="0"/>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880">
          <p15:clr>
            <a:srgbClr val="F26B43"/>
          </p15:clr>
        </p15:guide>
        <p15:guide id="2" pos="384">
          <p15:clr>
            <a:srgbClr val="F26B43"/>
          </p15:clr>
        </p15:guide>
        <p15:guide id="3" pos="729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1" name="Picture 3"/>
          <p:cNvPicPr>
            <a:picLocks noChangeArrowheads="1"/>
          </p:cNvPicPr>
          <p:nvPr/>
        </p:nvPicPr>
        <p:blipFill>
          <a:blip r:embed="rId17" cstate="email">
            <a:extLst>
              <a:ext uri="{28A0092B-C50C-407E-A947-70E740481C1C}">
                <a14:useLocalDpi xmlns:a14="http://schemas.microsoft.com/office/drawing/2010/main"/>
              </a:ext>
            </a:extLst>
          </a:blip>
          <a:srcRect/>
          <a:stretch>
            <a:fillRect/>
          </a:stretch>
        </p:blipFill>
        <p:spPr bwMode="auto">
          <a:xfrm>
            <a:off x="0" y="1"/>
            <a:ext cx="1219200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572085" y="268957"/>
            <a:ext cx="10972800" cy="639763"/>
          </a:xfrm>
          <a:prstGeom prst="rect">
            <a:avLst/>
          </a:prstGeom>
        </p:spPr>
        <p:txBody>
          <a:bodyPr vert="horz" lIns="0" tIns="45720" rIns="0" bIns="45720" rtlCol="0" anchor="ctr">
            <a:normAutofit/>
          </a:bodyPr>
          <a:lstStyle/>
          <a:p>
            <a:r>
              <a:rPr lang="en-US"/>
              <a:t>Click to edit Master title style</a:t>
            </a:r>
          </a:p>
        </p:txBody>
      </p:sp>
      <p:sp>
        <p:nvSpPr>
          <p:cNvPr id="3" name="Text Placeholder 2"/>
          <p:cNvSpPr>
            <a:spLocks noGrp="1"/>
          </p:cNvSpPr>
          <p:nvPr>
            <p:ph type="body" idx="1"/>
          </p:nvPr>
        </p:nvSpPr>
        <p:spPr>
          <a:xfrm>
            <a:off x="572085" y="1123468"/>
            <a:ext cx="10972800" cy="1415772"/>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buSzPct val="80000"/>
              <a:buFont typeface="Arial" panose="020B0604020202020204" pitchFamily="34" charset="0"/>
              <a:buChar char="–"/>
            </a:pPr>
            <a:r>
              <a:rPr lang="en-US"/>
              <a:t>Third level</a:t>
            </a:r>
          </a:p>
          <a:p>
            <a:pPr lvl="3"/>
            <a:r>
              <a:rPr lang="en-US"/>
              <a:t>Fourth level</a:t>
            </a:r>
          </a:p>
        </p:txBody>
      </p:sp>
      <p:sp>
        <p:nvSpPr>
          <p:cNvPr id="12" name="Slide Number Placeholder 5"/>
          <p:cNvSpPr>
            <a:spLocks noGrp="1"/>
          </p:cNvSpPr>
          <p:nvPr>
            <p:ph type="sldNum" sz="quarter" idx="4"/>
          </p:nvPr>
        </p:nvSpPr>
        <p:spPr>
          <a:xfrm>
            <a:off x="10957657" y="6359878"/>
            <a:ext cx="589856" cy="365125"/>
          </a:xfrm>
          <a:prstGeom prst="rect">
            <a:avLst/>
          </a:prstGeom>
        </p:spPr>
        <p:txBody>
          <a:bodyPr vert="horz" lIns="0" tIns="45720" rIns="0" bIns="45720" rtlCol="0" anchor="ctr"/>
          <a:lstStyle>
            <a:lvl1pPr algn="r">
              <a:defRPr sz="900">
                <a:solidFill>
                  <a:schemeClr val="bg2"/>
                </a:solidFill>
                <a:latin typeface="Arial" pitchFamily="34" charset="0"/>
                <a:cs typeface="Arial" pitchFamily="34" charset="0"/>
              </a:defRPr>
            </a:lvl1pPr>
          </a:lstStyle>
          <a:p>
            <a:fld id="{FA9773FF-5CF5-4EAA-B8E3-FC44DF1C3F5F}" type="slidenum">
              <a:rPr lang="en-US" smtClean="0">
                <a:solidFill>
                  <a:srgbClr val="929499"/>
                </a:solidFill>
              </a:rPr>
              <a:pPr/>
              <a:t>‹#›</a:t>
            </a:fld>
            <a:endParaRPr lang="en-US">
              <a:solidFill>
                <a:srgbClr val="929499"/>
              </a:solidFill>
            </a:endParaRPr>
          </a:p>
        </p:txBody>
      </p:sp>
      <p:pic>
        <p:nvPicPr>
          <p:cNvPr id="10" name="Picture 5" descr="D:\MT - Marketing\Corporate\Brand Council\VI\Final Guidelines\MT_Logo_Artwork\Regular_Size\RGB\Positive\MT_Logo_Reg_Full_Pos_RGB.png"/>
          <p:cNvPicPr>
            <a:picLocks noChangeAspect="1" noChangeArrowheads="1"/>
          </p:cNvPicPr>
          <p:nvPr/>
        </p:nvPicPr>
        <p:blipFill>
          <a:blip r:embed="rId18" cstate="email">
            <a:extLst>
              <a:ext uri="{28A0092B-C50C-407E-A947-70E740481C1C}">
                <a14:useLocalDpi xmlns:a14="http://schemas.microsoft.com/office/drawing/2010/main"/>
              </a:ext>
            </a:extLst>
          </a:blip>
          <a:stretch>
            <a:fillRect/>
          </a:stretch>
        </p:blipFill>
        <p:spPr bwMode="auto">
          <a:xfrm>
            <a:off x="602709" y="6391204"/>
            <a:ext cx="1263268" cy="30247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141505"/>
      </p:ext>
    </p:extLst>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Lst>
  <p:hf hdr="0" ftr="0" dt="0"/>
  <p:txStyles>
    <p:titleStyle>
      <a:lvl1pPr marL="1588" indent="0" algn="l" defTabSz="914377"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0" indent="0" algn="l" defTabSz="914377" rtl="0" eaLnBrk="1" latinLnBrk="0" hangingPunct="1">
        <a:lnSpc>
          <a:spcPct val="100000"/>
        </a:lnSpc>
        <a:spcBef>
          <a:spcPts val="600"/>
        </a:spcBef>
        <a:spcAft>
          <a:spcPts val="600"/>
        </a:spcAft>
        <a:buClr>
          <a:srgbClr val="4D4F53"/>
        </a:buClr>
        <a:buSzPct val="110000"/>
        <a:buFontTx/>
        <a:buNone/>
        <a:defRPr lang="en-US" sz="1800" kern="1200" dirty="0" smtClean="0">
          <a:solidFill>
            <a:srgbClr val="4D4F53"/>
          </a:solidFill>
          <a:latin typeface="Arial" pitchFamily="34" charset="0"/>
          <a:ea typeface="+mn-ea"/>
          <a:cs typeface="Arial" pitchFamily="34" charset="0"/>
        </a:defRPr>
      </a:lvl1pPr>
      <a:lvl2pPr marL="228594" indent="-228594" algn="l" defTabSz="914377" rtl="0" eaLnBrk="1" latinLnBrk="0" hangingPunct="1">
        <a:lnSpc>
          <a:spcPct val="100000"/>
        </a:lnSpc>
        <a:spcBef>
          <a:spcPts val="600"/>
        </a:spcBef>
        <a:spcAft>
          <a:spcPts val="600"/>
        </a:spcAft>
        <a:buClr>
          <a:srgbClr val="6E267B"/>
        </a:buClr>
        <a:buFont typeface="Wingdings" panose="05000000000000000000" pitchFamily="2" charset="2"/>
        <a:buChar char="§"/>
        <a:defRPr lang="en-US" sz="1600" kern="1200" dirty="0" smtClean="0">
          <a:solidFill>
            <a:srgbClr val="4D4F53"/>
          </a:solidFill>
          <a:latin typeface="Arial" pitchFamily="34" charset="0"/>
          <a:ea typeface="+mn-ea"/>
          <a:cs typeface="Arial" pitchFamily="34" charset="0"/>
        </a:defRPr>
      </a:lvl2pPr>
      <a:lvl3pPr marL="457189" indent="-228594" algn="l" defTabSz="914377" rtl="0" eaLnBrk="1" latinLnBrk="0" hangingPunct="1">
        <a:lnSpc>
          <a:spcPct val="100000"/>
        </a:lnSpc>
        <a:spcBef>
          <a:spcPts val="600"/>
        </a:spcBef>
        <a:spcAft>
          <a:spcPts val="600"/>
        </a:spcAft>
        <a:buClr>
          <a:srgbClr val="6E267B"/>
        </a:buClr>
        <a:buSzPct val="90000"/>
        <a:buFont typeface="Wingdings" pitchFamily="2" charset="2"/>
        <a:buChar char=""/>
        <a:defRPr lang="en-US" sz="1400" kern="1200" dirty="0" smtClean="0">
          <a:solidFill>
            <a:srgbClr val="4D4F53"/>
          </a:solidFill>
          <a:latin typeface="Arial" pitchFamily="34" charset="0"/>
          <a:ea typeface="+mn-ea"/>
          <a:cs typeface="Arial" pitchFamily="34" charset="0"/>
        </a:defRPr>
      </a:lvl3pPr>
      <a:lvl4pPr marL="685783" indent="-230182" algn="l" defTabSz="914377" rtl="0" eaLnBrk="1" latinLnBrk="0" hangingPunct="1">
        <a:lnSpc>
          <a:spcPct val="100000"/>
        </a:lnSpc>
        <a:spcBef>
          <a:spcPts val="600"/>
        </a:spcBef>
        <a:spcAft>
          <a:spcPts val="600"/>
        </a:spcAft>
        <a:buClr>
          <a:srgbClr val="6E267B"/>
        </a:buClr>
        <a:buSzPct val="100000"/>
        <a:buFont typeface="Wingdings" pitchFamily="2" charset="2"/>
        <a:buChar char=""/>
        <a:defRPr lang="en-US" sz="1400" kern="1200" dirty="0" smtClean="0">
          <a:solidFill>
            <a:srgbClr val="4D4F53"/>
          </a:solidFill>
          <a:latin typeface="Arial" pitchFamily="34" charset="0"/>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
          <p15:clr>
            <a:srgbClr val="F26B43"/>
          </p15:clr>
        </p15:guide>
        <p15:guide id="3" pos="5472">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1" name="Picture 3"/>
          <p:cNvPicPr>
            <a:picLocks noChangeArrowheads="1"/>
          </p:cNvPicPr>
          <p:nvPr/>
        </p:nvPicPr>
        <p:blipFill>
          <a:blip r:embed="rId16" cstate="email">
            <a:extLst>
              <a:ext uri="{28A0092B-C50C-407E-A947-70E740481C1C}">
                <a14:useLocalDpi xmlns:a14="http://schemas.microsoft.com/office/drawing/2010/main"/>
              </a:ext>
            </a:extLst>
          </a:blip>
          <a:srcRect/>
          <a:stretch>
            <a:fillRect/>
          </a:stretch>
        </p:blipFill>
        <p:spPr bwMode="auto">
          <a:xfrm>
            <a:off x="0" y="1"/>
            <a:ext cx="12192000" cy="182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572085" y="268957"/>
            <a:ext cx="10972800" cy="639763"/>
          </a:xfrm>
          <a:prstGeom prst="rect">
            <a:avLst/>
          </a:prstGeom>
        </p:spPr>
        <p:txBody>
          <a:bodyPr vert="horz" lIns="0" tIns="45720" rIns="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72085" y="1123468"/>
            <a:ext cx="10972800" cy="1415772"/>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buSzPct val="80000"/>
              <a:buFont typeface="Arial" panose="020B0604020202020204" pitchFamily="34" charset="0"/>
              <a:buChar char="–"/>
            </a:pPr>
            <a:r>
              <a:rPr lang="en-US" dirty="0"/>
              <a:t>Third level</a:t>
            </a:r>
          </a:p>
          <a:p>
            <a:pPr lvl="3"/>
            <a:r>
              <a:rPr lang="en-US" dirty="0"/>
              <a:t>Fourth level</a:t>
            </a:r>
          </a:p>
        </p:txBody>
      </p:sp>
      <p:sp>
        <p:nvSpPr>
          <p:cNvPr id="12" name="Slide Number Placeholder 5"/>
          <p:cNvSpPr>
            <a:spLocks noGrp="1"/>
          </p:cNvSpPr>
          <p:nvPr>
            <p:ph type="sldNum" sz="quarter" idx="4"/>
          </p:nvPr>
        </p:nvSpPr>
        <p:spPr>
          <a:xfrm>
            <a:off x="10992544" y="6359879"/>
            <a:ext cx="589856" cy="365125"/>
          </a:xfrm>
          <a:prstGeom prst="rect">
            <a:avLst/>
          </a:prstGeom>
        </p:spPr>
        <p:txBody>
          <a:bodyPr vert="horz" lIns="0" tIns="45720" rIns="0" bIns="45720" rtlCol="0" anchor="ctr"/>
          <a:lstStyle>
            <a:lvl1pPr algn="r">
              <a:defRPr sz="1000">
                <a:solidFill>
                  <a:srgbClr val="000000"/>
                </a:solidFill>
                <a:latin typeface="Arial" pitchFamily="34" charset="0"/>
                <a:cs typeface="Arial" pitchFamily="34" charset="0"/>
              </a:defRPr>
            </a:lvl1pPr>
          </a:lstStyle>
          <a:p>
            <a:fld id="{7FE20F23-ECE5-46AA-9888-9B7D58C77937}" type="slidenum">
              <a:rPr lang="en-US" smtClean="0">
                <a:solidFill>
                  <a:srgbClr val="4D4F53">
                    <a:tint val="75000"/>
                  </a:srgbClr>
                </a:solidFill>
              </a:rPr>
              <a:pPr/>
              <a:t>‹#›</a:t>
            </a:fld>
            <a:endParaRPr lang="en-US">
              <a:solidFill>
                <a:srgbClr val="4D4F53">
                  <a:tint val="75000"/>
                </a:srgbClr>
              </a:solidFill>
            </a:endParaRPr>
          </a:p>
        </p:txBody>
      </p:sp>
      <p:pic>
        <p:nvPicPr>
          <p:cNvPr id="10" name="Picture 5" descr="D:\MT - Marketing\Corporate\Brand Council\VI\Final Guidelines\MT_Logo_Artwork\Regular_Size\RGB\Positive\MT_Logo_Reg_Full_Pos_RGB.png"/>
          <p:cNvPicPr>
            <a:picLocks noChangeAspect="1" noChangeArrowheads="1"/>
          </p:cNvPicPr>
          <p:nvPr/>
        </p:nvPicPr>
        <p:blipFill>
          <a:blip r:embed="rId17" cstate="email">
            <a:extLst>
              <a:ext uri="{28A0092B-C50C-407E-A947-70E740481C1C}">
                <a14:useLocalDpi xmlns:a14="http://schemas.microsoft.com/office/drawing/2010/main"/>
              </a:ext>
            </a:extLst>
          </a:blip>
          <a:stretch>
            <a:fillRect/>
          </a:stretch>
        </p:blipFill>
        <p:spPr bwMode="auto">
          <a:xfrm>
            <a:off x="609599" y="6406427"/>
            <a:ext cx="1263268" cy="30247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548215"/>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Lst>
  <p:hf hdr="0" ftr="0" dt="0"/>
  <p:txStyles>
    <p:titleStyle>
      <a:lvl1pPr marL="1588" indent="0" algn="l" defTabSz="914377" rtl="0" eaLnBrk="1" latinLnBrk="0" hangingPunct="1">
        <a:spcBef>
          <a:spcPct val="0"/>
        </a:spcBef>
        <a:buNone/>
        <a:defRPr sz="2700" kern="1200">
          <a:solidFill>
            <a:srgbClr val="6E267B"/>
          </a:solidFill>
          <a:latin typeface="Arial" pitchFamily="34" charset="0"/>
          <a:ea typeface="+mj-ea"/>
          <a:cs typeface="Arial" pitchFamily="34" charset="0"/>
        </a:defRPr>
      </a:lvl1pPr>
    </p:titleStyle>
    <p:bodyStyle>
      <a:lvl1pPr marL="0" indent="0" algn="l" defTabSz="914377" rtl="0" eaLnBrk="1" latinLnBrk="0" hangingPunct="1">
        <a:lnSpc>
          <a:spcPct val="100000"/>
        </a:lnSpc>
        <a:spcBef>
          <a:spcPts val="600"/>
        </a:spcBef>
        <a:spcAft>
          <a:spcPts val="600"/>
        </a:spcAft>
        <a:buClr>
          <a:srgbClr val="4D4F53"/>
        </a:buClr>
        <a:buSzPct val="110000"/>
        <a:buFontTx/>
        <a:buNone/>
        <a:defRPr lang="en-US" sz="1800" kern="1200" dirty="0" smtClean="0">
          <a:solidFill>
            <a:srgbClr val="4D4F53"/>
          </a:solidFill>
          <a:latin typeface="Arial" pitchFamily="34" charset="0"/>
          <a:ea typeface="+mn-ea"/>
          <a:cs typeface="Arial" pitchFamily="34" charset="0"/>
        </a:defRPr>
      </a:lvl1pPr>
      <a:lvl2pPr marL="228594" indent="-228594" algn="l" defTabSz="914377" rtl="0" eaLnBrk="1" latinLnBrk="0" hangingPunct="1">
        <a:lnSpc>
          <a:spcPct val="100000"/>
        </a:lnSpc>
        <a:spcBef>
          <a:spcPts val="600"/>
        </a:spcBef>
        <a:spcAft>
          <a:spcPts val="600"/>
        </a:spcAft>
        <a:buClr>
          <a:srgbClr val="6E267B"/>
        </a:buClr>
        <a:buFont typeface="Wingdings" panose="05000000000000000000" pitchFamily="2" charset="2"/>
        <a:buChar char="§"/>
        <a:defRPr lang="en-US" sz="1600" kern="1200" dirty="0" smtClean="0">
          <a:solidFill>
            <a:srgbClr val="4D4F53"/>
          </a:solidFill>
          <a:latin typeface="Arial" pitchFamily="34" charset="0"/>
          <a:ea typeface="+mn-ea"/>
          <a:cs typeface="Arial" pitchFamily="34" charset="0"/>
        </a:defRPr>
      </a:lvl2pPr>
      <a:lvl3pPr marL="457189" indent="-228594" algn="l" defTabSz="914377" rtl="0" eaLnBrk="1" latinLnBrk="0" hangingPunct="1">
        <a:lnSpc>
          <a:spcPct val="100000"/>
        </a:lnSpc>
        <a:spcBef>
          <a:spcPts val="600"/>
        </a:spcBef>
        <a:spcAft>
          <a:spcPts val="600"/>
        </a:spcAft>
        <a:buClr>
          <a:srgbClr val="6E267B"/>
        </a:buClr>
        <a:buSzPct val="90000"/>
        <a:buFont typeface="Wingdings" pitchFamily="2" charset="2"/>
        <a:buChar char=""/>
        <a:defRPr lang="en-US" sz="1400" kern="1200" dirty="0" smtClean="0">
          <a:solidFill>
            <a:srgbClr val="4D4F53"/>
          </a:solidFill>
          <a:latin typeface="Arial" pitchFamily="34" charset="0"/>
          <a:ea typeface="+mn-ea"/>
          <a:cs typeface="Arial" pitchFamily="34" charset="0"/>
        </a:defRPr>
      </a:lvl3pPr>
      <a:lvl4pPr marL="685783" indent="-230182" algn="l" defTabSz="914377" rtl="0" eaLnBrk="1" latinLnBrk="0" hangingPunct="1">
        <a:lnSpc>
          <a:spcPct val="100000"/>
        </a:lnSpc>
        <a:spcBef>
          <a:spcPts val="600"/>
        </a:spcBef>
        <a:spcAft>
          <a:spcPts val="600"/>
        </a:spcAft>
        <a:buClr>
          <a:srgbClr val="6E267B"/>
        </a:buClr>
        <a:buSzPct val="100000"/>
        <a:buFont typeface="Wingdings" pitchFamily="2" charset="2"/>
        <a:buChar char=""/>
        <a:defRPr lang="en-US" sz="1400" kern="1200" dirty="0" smtClean="0">
          <a:solidFill>
            <a:srgbClr val="4D4F53"/>
          </a:solidFill>
          <a:latin typeface="Arial" pitchFamily="34" charset="0"/>
          <a:ea typeface="+mn-ea"/>
          <a:cs typeface="Arial" pitchFamily="34"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
          <p15:clr>
            <a:srgbClr val="F26B43"/>
          </p15:clr>
        </p15:guide>
        <p15:guide id="3" pos="54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4730276"/>
            <a:ext cx="12192000" cy="786956"/>
          </a:xfrm>
          <a:prstGeom prst="rect">
            <a:avLst/>
          </a:pr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457200"/>
            <a:r>
              <a:rPr lang="en-US" sz="3200" dirty="0">
                <a:solidFill>
                  <a:srgbClr val="000000"/>
                </a:solidFill>
                <a:latin typeface="Calibri Light" panose="020F0302020204030204" pitchFamily="34" charset="0"/>
                <a:cs typeface="Arial" pitchFamily="34" charset="0"/>
              </a:rPr>
              <a:t>Cloud Specialist and Architect – August 2019</a:t>
            </a:r>
            <a:endParaRPr lang="en-US" sz="2400" dirty="0">
              <a:solidFill>
                <a:srgbClr val="000000"/>
              </a:solidFill>
              <a:latin typeface="Calibri Light" panose="020F0302020204030204" pitchFamily="34" charset="0"/>
              <a:cs typeface="Arial" pitchFamily="34" charset="0"/>
            </a:endParaRPr>
          </a:p>
        </p:txBody>
      </p:sp>
      <p:sp>
        <p:nvSpPr>
          <p:cNvPr id="11" name="Rectangle 10"/>
          <p:cNvSpPr/>
          <p:nvPr/>
        </p:nvSpPr>
        <p:spPr>
          <a:xfrm>
            <a:off x="533400" y="5638800"/>
            <a:ext cx="2919967" cy="338554"/>
          </a:xfrm>
          <a:prstGeom prst="rect">
            <a:avLst/>
          </a:prstGeom>
        </p:spPr>
        <p:txBody>
          <a:bodyPr wrap="none">
            <a:spAutoFit/>
          </a:bodyPr>
          <a:lstStyle/>
          <a:p>
            <a:r>
              <a:rPr lang="en-US" sz="1600" dirty="0">
                <a:solidFill>
                  <a:schemeClr val="bg1"/>
                </a:solidFill>
                <a:latin typeface="Calibri Light" panose="020F0302020204030204" pitchFamily="34" charset="0"/>
              </a:rPr>
              <a:t>In IT together. True Partnership.   </a:t>
            </a:r>
          </a:p>
        </p:txBody>
      </p:sp>
    </p:spTree>
    <p:extLst>
      <p:ext uri="{BB962C8B-B14F-4D97-AF65-F5344CB8AC3E}">
        <p14:creationId xmlns:p14="http://schemas.microsoft.com/office/powerpoint/2010/main" val="2679797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23D5-D346-44F0-B183-40B2D281910F}"/>
              </a:ext>
            </a:extLst>
          </p:cNvPr>
          <p:cNvSpPr>
            <a:spLocks noGrp="1"/>
          </p:cNvSpPr>
          <p:nvPr>
            <p:ph type="title"/>
          </p:nvPr>
        </p:nvSpPr>
        <p:spPr>
          <a:xfrm>
            <a:off x="203200" y="393517"/>
            <a:ext cx="10972800" cy="639763"/>
          </a:xfrm>
        </p:spPr>
        <p:txBody>
          <a:bodyPr/>
          <a:lstStyle/>
          <a:p>
            <a:r>
              <a:rPr lang="en-US" b="1" dirty="0"/>
              <a:t>A: Cloud transformation </a:t>
            </a:r>
          </a:p>
        </p:txBody>
      </p:sp>
      <p:sp>
        <p:nvSpPr>
          <p:cNvPr id="3" name="Content Placeholder 2">
            <a:extLst>
              <a:ext uri="{FF2B5EF4-FFF2-40B4-BE49-F238E27FC236}">
                <a16:creationId xmlns:a16="http://schemas.microsoft.com/office/drawing/2014/main" id="{57763050-E04A-46D8-85CA-954D0B8900AC}"/>
              </a:ext>
            </a:extLst>
          </p:cNvPr>
          <p:cNvSpPr>
            <a:spLocks noGrp="1"/>
          </p:cNvSpPr>
          <p:nvPr>
            <p:ph idx="1"/>
          </p:nvPr>
        </p:nvSpPr>
        <p:spPr>
          <a:xfrm>
            <a:off x="402493" y="1193801"/>
            <a:ext cx="11484708" cy="2493375"/>
          </a:xfrm>
        </p:spPr>
        <p:txBody>
          <a:bodyPr/>
          <a:lstStyle/>
          <a:p>
            <a:pPr marL="380990" indent="-380990">
              <a:buFont typeface="Arial" panose="020B0604020202020204" pitchFamily="34" charset="0"/>
              <a:buChar char="•"/>
            </a:pPr>
            <a:r>
              <a:rPr lang="en-US" sz="1867" dirty="0"/>
              <a:t>Continued implementation of “</a:t>
            </a:r>
            <a:r>
              <a:rPr lang="en-US" sz="1867" b="1" dirty="0"/>
              <a:t>Cloud Transformation” </a:t>
            </a:r>
            <a:r>
              <a:rPr lang="en-US" sz="1867" dirty="0"/>
              <a:t>Strategy. </a:t>
            </a:r>
          </a:p>
          <a:p>
            <a:pPr marL="1066773" lvl="3" indent="-380990">
              <a:buFont typeface="Wingdings" pitchFamily="2" charset="2"/>
              <a:buChar char="ü"/>
            </a:pPr>
            <a:r>
              <a:rPr lang="en-US" sz="1867" dirty="0"/>
              <a:t>Already 10,000 servers migrated to Cloud and plan to migrate another 12000</a:t>
            </a:r>
          </a:p>
          <a:p>
            <a:pPr marL="1066773" lvl="3" indent="-380990">
              <a:buFont typeface="Wingdings" pitchFamily="2" charset="2"/>
              <a:buChar char="ü"/>
            </a:pPr>
            <a:r>
              <a:rPr lang="en-US" sz="1867" dirty="0"/>
              <a:t>80% of the Cloud footprint will be in AZURE and the rest in AWS and minimal in Google</a:t>
            </a:r>
          </a:p>
          <a:p>
            <a:pPr marL="1066773" lvl="3" indent="-380990">
              <a:buFont typeface="Wingdings" pitchFamily="2" charset="2"/>
              <a:buChar char="ü"/>
            </a:pPr>
            <a:r>
              <a:rPr lang="en-US" sz="1867" dirty="0"/>
              <a:t>Includes both back office and customer facing apps</a:t>
            </a:r>
          </a:p>
          <a:p>
            <a:pPr marL="1066773" lvl="3" indent="-380990">
              <a:buFont typeface="Wingdings" pitchFamily="2" charset="2"/>
              <a:buChar char="ü"/>
            </a:pPr>
            <a:r>
              <a:rPr lang="en-US" sz="1867" dirty="0"/>
              <a:t>Consolidation of Datacenters/</a:t>
            </a:r>
            <a:r>
              <a:rPr lang="en-US" sz="1867" dirty="0" err="1"/>
              <a:t>Datarooms</a:t>
            </a:r>
            <a:r>
              <a:rPr lang="en-US" sz="1867" dirty="0"/>
              <a:t> (from 125 to &lt;50) by Migration to Cloud</a:t>
            </a:r>
          </a:p>
          <a:p>
            <a:pPr marL="1066773" lvl="3" indent="-380990">
              <a:buFont typeface="Wingdings" pitchFamily="2" charset="2"/>
              <a:buChar char="ü"/>
            </a:pPr>
            <a:r>
              <a:rPr lang="en-US" sz="1867" dirty="0"/>
              <a:t>Transition Operations from the Incumbent DC to another </a:t>
            </a:r>
          </a:p>
        </p:txBody>
      </p:sp>
      <p:sp>
        <p:nvSpPr>
          <p:cNvPr id="4" name="Slide Number Placeholder 3">
            <a:extLst>
              <a:ext uri="{FF2B5EF4-FFF2-40B4-BE49-F238E27FC236}">
                <a16:creationId xmlns:a16="http://schemas.microsoft.com/office/drawing/2014/main" id="{BB5ACB40-83CC-4B5A-84BD-C380682EA25E}"/>
              </a:ext>
            </a:extLst>
          </p:cNvPr>
          <p:cNvSpPr>
            <a:spLocks noGrp="1"/>
          </p:cNvSpPr>
          <p:nvPr>
            <p:ph type="sldNum" sz="quarter" idx="4"/>
          </p:nvPr>
        </p:nvSpPr>
        <p:spPr/>
        <p:txBody>
          <a:bodyPr/>
          <a:lstStyle/>
          <a:p>
            <a:fld id="{2CF02FA9-8CAD-4C87-B028-31481A2E0525}" type="slidenum">
              <a:rPr lang="en-US" smtClean="0"/>
              <a:pPr/>
              <a:t>2</a:t>
            </a:fld>
            <a:endParaRPr lang="en-US" dirty="0"/>
          </a:p>
        </p:txBody>
      </p:sp>
    </p:spTree>
    <p:extLst>
      <p:ext uri="{BB962C8B-B14F-4D97-AF65-F5344CB8AC3E}">
        <p14:creationId xmlns:p14="http://schemas.microsoft.com/office/powerpoint/2010/main" val="495472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1BBBD-807D-F140-9D45-B8A575774C50}"/>
              </a:ext>
            </a:extLst>
          </p:cNvPr>
          <p:cNvSpPr>
            <a:spLocks noGrp="1"/>
          </p:cNvSpPr>
          <p:nvPr>
            <p:ph type="title"/>
          </p:nvPr>
        </p:nvSpPr>
        <p:spPr>
          <a:xfrm>
            <a:off x="406400" y="253979"/>
            <a:ext cx="10972800" cy="639763"/>
          </a:xfrm>
        </p:spPr>
        <p:txBody>
          <a:bodyPr/>
          <a:lstStyle/>
          <a:p>
            <a:r>
              <a:rPr lang="en-US" b="1" dirty="0"/>
              <a:t>A: Scope and Deliverables </a:t>
            </a:r>
          </a:p>
        </p:txBody>
      </p:sp>
      <p:sp>
        <p:nvSpPr>
          <p:cNvPr id="3" name="Content Placeholder 2">
            <a:extLst>
              <a:ext uri="{FF2B5EF4-FFF2-40B4-BE49-F238E27FC236}">
                <a16:creationId xmlns:a16="http://schemas.microsoft.com/office/drawing/2014/main" id="{0E619799-E488-6E4E-B4F8-ADBF60A6A3A2}"/>
              </a:ext>
            </a:extLst>
          </p:cNvPr>
          <p:cNvSpPr>
            <a:spLocks noGrp="1"/>
          </p:cNvSpPr>
          <p:nvPr>
            <p:ph idx="1"/>
          </p:nvPr>
        </p:nvSpPr>
        <p:spPr>
          <a:xfrm>
            <a:off x="406400" y="1050980"/>
            <a:ext cx="10972800" cy="2492990"/>
          </a:xfrm>
          <a:ln>
            <a:solidFill>
              <a:srgbClr val="00B0F0"/>
            </a:solidFill>
          </a:ln>
        </p:spPr>
        <p:txBody>
          <a:bodyPr/>
          <a:lstStyle/>
          <a:p>
            <a:pPr marL="609585" lvl="1" indent="-380990"/>
            <a:r>
              <a:rPr lang="en-US" dirty="0"/>
              <a:t>Migration services</a:t>
            </a:r>
          </a:p>
          <a:p>
            <a:pPr marL="1066773" lvl="3" indent="-380990">
              <a:buFont typeface="Wingdings" pitchFamily="2" charset="2"/>
              <a:buChar char="ü"/>
            </a:pPr>
            <a:r>
              <a:rPr lang="en-US" sz="1600" dirty="0"/>
              <a:t>Infra Optimization, Cloud Readiness Assessment</a:t>
            </a:r>
          </a:p>
          <a:p>
            <a:pPr marL="1066773" lvl="3" indent="-380990">
              <a:buFont typeface="Wingdings" pitchFamily="2" charset="2"/>
              <a:buChar char="ü"/>
            </a:pPr>
            <a:r>
              <a:rPr lang="en-US" sz="1600" dirty="0"/>
              <a:t>Target Architecture Design and Build</a:t>
            </a:r>
          </a:p>
          <a:p>
            <a:pPr marL="1066773" lvl="3" indent="-380990">
              <a:buFont typeface="Wingdings" pitchFamily="2" charset="2"/>
              <a:buChar char="ü"/>
            </a:pPr>
            <a:r>
              <a:rPr lang="en-US" sz="1600" dirty="0"/>
              <a:t>DB migration (to VM or Public PaaS), Storage Migration, Domain Migration (to VM or Public PaaS) ,OS Upgrades, DNS Migration</a:t>
            </a:r>
          </a:p>
          <a:p>
            <a:pPr marL="1066773" lvl="3" indent="-380990">
              <a:buFont typeface="Wingdings" pitchFamily="2" charset="2"/>
              <a:buChar char="ü"/>
            </a:pPr>
            <a:r>
              <a:rPr lang="en-US" sz="1600" dirty="0"/>
              <a:t>Application portfolio modernization</a:t>
            </a:r>
          </a:p>
          <a:p>
            <a:pPr marL="1066773" lvl="3" indent="-380990">
              <a:buFont typeface="Wingdings" pitchFamily="2" charset="2"/>
              <a:buChar char="ü"/>
            </a:pPr>
            <a:r>
              <a:rPr lang="en-US" sz="1600" dirty="0"/>
              <a:t>Build DR capabilities in the Post migration scenario</a:t>
            </a:r>
          </a:p>
        </p:txBody>
      </p:sp>
      <p:sp>
        <p:nvSpPr>
          <p:cNvPr id="4" name="Slide Number Placeholder 3">
            <a:extLst>
              <a:ext uri="{FF2B5EF4-FFF2-40B4-BE49-F238E27FC236}">
                <a16:creationId xmlns:a16="http://schemas.microsoft.com/office/drawing/2014/main" id="{5295AA3A-6E42-D04F-AF8E-B20F01D222F5}"/>
              </a:ext>
            </a:extLst>
          </p:cNvPr>
          <p:cNvSpPr>
            <a:spLocks noGrp="1"/>
          </p:cNvSpPr>
          <p:nvPr>
            <p:ph type="sldNum" sz="quarter" idx="4"/>
          </p:nvPr>
        </p:nvSpPr>
        <p:spPr/>
        <p:txBody>
          <a:bodyPr/>
          <a:lstStyle/>
          <a:p>
            <a:fld id="{2CF02FA9-8CAD-4C87-B028-31481A2E0525}" type="slidenum">
              <a:rPr lang="en-US" smtClean="0"/>
              <a:pPr/>
              <a:t>3</a:t>
            </a:fld>
            <a:endParaRPr lang="en-US" dirty="0"/>
          </a:p>
        </p:txBody>
      </p:sp>
      <p:sp>
        <p:nvSpPr>
          <p:cNvPr id="5" name="Content Placeholder 2">
            <a:extLst>
              <a:ext uri="{FF2B5EF4-FFF2-40B4-BE49-F238E27FC236}">
                <a16:creationId xmlns:a16="http://schemas.microsoft.com/office/drawing/2014/main" id="{E2604C27-A374-4A4C-82FB-7989B1B8F1D6}"/>
              </a:ext>
            </a:extLst>
          </p:cNvPr>
          <p:cNvSpPr txBox="1">
            <a:spLocks/>
          </p:cNvSpPr>
          <p:nvPr/>
        </p:nvSpPr>
        <p:spPr>
          <a:xfrm>
            <a:off x="508000" y="4192240"/>
            <a:ext cx="10972800" cy="1385507"/>
          </a:xfrm>
          <a:prstGeom prst="rect">
            <a:avLst/>
          </a:prstGeom>
          <a:ln>
            <a:solidFill>
              <a:schemeClr val="accent5"/>
            </a:solidFill>
          </a:ln>
        </p:spPr>
        <p:txBody>
          <a:bodyPr vert="horz" wrap="square" lIns="0" tIns="0" rIns="0" bIns="0" rtlCol="0">
            <a:spAutoFit/>
          </a:bodyPr>
          <a:lstStyle>
            <a:lvl1pPr marL="0" indent="0" algn="l" defTabSz="685800" rtl="0" eaLnBrk="1" latinLnBrk="0" hangingPunct="1">
              <a:lnSpc>
                <a:spcPct val="120000"/>
              </a:lnSpc>
              <a:spcBef>
                <a:spcPts val="630"/>
              </a:spcBef>
              <a:spcAft>
                <a:spcPts val="0"/>
              </a:spcAft>
              <a:buClr>
                <a:srgbClr val="4D4F53"/>
              </a:buClr>
              <a:buSzPct val="110000"/>
              <a:buFontTx/>
              <a:buNone/>
              <a:defRPr lang="en-US" sz="1350" kern="1200">
                <a:solidFill>
                  <a:srgbClr val="4D4F53"/>
                </a:solidFill>
                <a:latin typeface="Arial" pitchFamily="34" charset="0"/>
                <a:ea typeface="+mn-ea"/>
                <a:cs typeface="Arial" pitchFamily="34" charset="0"/>
              </a:defRPr>
            </a:lvl1pPr>
            <a:lvl2pPr marL="171450" indent="-171450" algn="l" defTabSz="685800" rtl="0" eaLnBrk="1" latinLnBrk="0" hangingPunct="1">
              <a:lnSpc>
                <a:spcPct val="120000"/>
              </a:lnSpc>
              <a:spcBef>
                <a:spcPts val="630"/>
              </a:spcBef>
              <a:spcAft>
                <a:spcPts val="0"/>
              </a:spcAft>
              <a:buClr>
                <a:srgbClr val="6E267B"/>
              </a:buClr>
              <a:buFont typeface="Arial" pitchFamily="34" charset="0"/>
              <a:buChar char="•"/>
              <a:defRPr lang="en-US" sz="1350" kern="1200">
                <a:solidFill>
                  <a:srgbClr val="4D4F53"/>
                </a:solidFill>
                <a:latin typeface="Arial" pitchFamily="34" charset="0"/>
                <a:ea typeface="+mn-ea"/>
                <a:cs typeface="Arial" pitchFamily="34" charset="0"/>
              </a:defRPr>
            </a:lvl2pPr>
            <a:lvl3pPr marL="342900" indent="-171450" algn="l" defTabSz="685800" rtl="0" eaLnBrk="1" latinLnBrk="0" hangingPunct="1">
              <a:lnSpc>
                <a:spcPct val="120000"/>
              </a:lnSpc>
              <a:spcBef>
                <a:spcPts val="630"/>
              </a:spcBef>
              <a:spcAft>
                <a:spcPts val="0"/>
              </a:spcAft>
              <a:buClr>
                <a:srgbClr val="6E267B"/>
              </a:buClr>
              <a:buSzPct val="80000"/>
              <a:buFont typeface="Arial" panose="020B0604020202020204" pitchFamily="34" charset="0"/>
              <a:buChar char="–"/>
              <a:defRPr lang="en-US" sz="1350" kern="1200">
                <a:solidFill>
                  <a:srgbClr val="4D4F53"/>
                </a:solidFill>
                <a:latin typeface="Arial" pitchFamily="34" charset="0"/>
                <a:ea typeface="+mn-ea"/>
                <a:cs typeface="Arial" pitchFamily="34" charset="0"/>
              </a:defRPr>
            </a:lvl3pPr>
            <a:lvl4pPr marL="514350" indent="-172641" algn="l" defTabSz="685800" rtl="0" eaLnBrk="1" latinLnBrk="0" hangingPunct="1">
              <a:lnSpc>
                <a:spcPct val="120000"/>
              </a:lnSpc>
              <a:spcBef>
                <a:spcPts val="630"/>
              </a:spcBef>
              <a:spcAft>
                <a:spcPts val="0"/>
              </a:spcAft>
              <a:buClr>
                <a:srgbClr val="6E267B"/>
              </a:buClr>
              <a:buSzPct val="100000"/>
              <a:buFont typeface="Wingdings" pitchFamily="2" charset="2"/>
              <a:buChar char=""/>
              <a:defRPr lang="en-US" sz="1350" kern="1200">
                <a:solidFill>
                  <a:srgbClr val="4D4F53"/>
                </a:solidFill>
                <a:latin typeface="Arial" pitchFamily="34" charset="0"/>
                <a:ea typeface="+mn-ea"/>
                <a:cs typeface="Arial" pitchFamily="34" charset="0"/>
              </a:defRPr>
            </a:lvl4pPr>
            <a:lvl5pPr marL="1543050" indent="-171450" algn="l" defTabSz="685800" rtl="0" eaLnBrk="1" latinLnBrk="0" hangingPunct="1">
              <a:lnSpc>
                <a:spcPct val="120000"/>
              </a:lnSpc>
              <a:spcBef>
                <a:spcPts val="630"/>
              </a:spcBef>
              <a:buFont typeface="Arial" pitchFamily="34" charset="0"/>
              <a:buChar char="»"/>
              <a:defRPr sz="1350" kern="1200">
                <a:solidFill>
                  <a:schemeClr val="tx1"/>
                </a:solidFill>
                <a:latin typeface="Arial"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1600" b="1" dirty="0"/>
              <a:t>Deliverables</a:t>
            </a:r>
            <a:r>
              <a:rPr lang="en-US" sz="1600" dirty="0"/>
              <a:t> </a:t>
            </a:r>
          </a:p>
          <a:p>
            <a:pPr marL="1066773" lvl="3" indent="-380990">
              <a:buFont typeface="Wingdings" pitchFamily="2" charset="2"/>
              <a:buChar char="ü"/>
            </a:pPr>
            <a:r>
              <a:rPr lang="en-US" sz="1600" dirty="0"/>
              <a:t>Define strategy and architecture for DC consolidation and Cloud transformation </a:t>
            </a:r>
          </a:p>
          <a:p>
            <a:pPr marL="1066773" lvl="3" indent="-380990">
              <a:buFont typeface="Wingdings" pitchFamily="2" charset="2"/>
              <a:buChar char="ü"/>
            </a:pPr>
            <a:r>
              <a:rPr lang="en-US" sz="1600" dirty="0"/>
              <a:t>Describe proposed Infra management services outlining shared responsibilities of provider and customer </a:t>
            </a:r>
          </a:p>
          <a:p>
            <a:pPr marL="1066773" lvl="3" indent="-380990">
              <a:buFont typeface="Wingdings" pitchFamily="2" charset="2"/>
              <a:buChar char="ü"/>
            </a:pPr>
            <a:r>
              <a:rPr lang="en-US" sz="1600" dirty="0"/>
              <a:t>Approach for</a:t>
            </a:r>
            <a:r>
              <a:rPr lang="en-US" sz="1600" dirty="0">
                <a:solidFill>
                  <a:srgbClr val="000000"/>
                </a:solidFill>
                <a:ea typeface="-윤고딕130" pitchFamily="18" charset="-127"/>
              </a:rPr>
              <a:t> </a:t>
            </a:r>
            <a:r>
              <a:rPr lang="en-US" sz="1600" dirty="0"/>
              <a:t>Application portfolio modernization and technical debt removal</a:t>
            </a:r>
            <a:endParaRPr lang="en-US" sz="1600" dirty="0">
              <a:solidFill>
                <a:srgbClr val="000000"/>
              </a:solidFill>
              <a:ea typeface="-윤고딕130" pitchFamily="18" charset="-127"/>
            </a:endParaRPr>
          </a:p>
        </p:txBody>
      </p:sp>
    </p:spTree>
    <p:extLst>
      <p:ext uri="{BB962C8B-B14F-4D97-AF65-F5344CB8AC3E}">
        <p14:creationId xmlns:p14="http://schemas.microsoft.com/office/powerpoint/2010/main" val="1358335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 Infra Consulting  – MS technology</a:t>
            </a:r>
            <a:endParaRPr lang="en-US" dirty="0"/>
          </a:p>
        </p:txBody>
      </p:sp>
      <p:sp>
        <p:nvSpPr>
          <p:cNvPr id="3" name="Content Placeholder 2"/>
          <p:cNvSpPr>
            <a:spLocks noGrp="1"/>
          </p:cNvSpPr>
          <p:nvPr>
            <p:ph idx="1"/>
          </p:nvPr>
        </p:nvSpPr>
        <p:spPr>
          <a:xfrm>
            <a:off x="572085" y="1005780"/>
            <a:ext cx="10972800" cy="5386090"/>
          </a:xfrm>
        </p:spPr>
        <p:txBody>
          <a:bodyPr/>
          <a:lstStyle/>
          <a:p>
            <a:pPr lvl="0"/>
            <a:r>
              <a:rPr lang="en-US" dirty="0"/>
              <a:t>XYZ started out with 14 companies…they ran an exhaustive RFI. Finally they chose 6 companies to send the RFP. Mindtree is the only new vendor but 3 of the others are also new to this scope. Only two incumbents (Infosys and Accenture) made it to the shortlist of 6 to receive the RFP. Procurement really wanted only 4 vendors but had to include 2 companies on the fence. </a:t>
            </a:r>
          </a:p>
          <a:p>
            <a:pPr lvl="0"/>
            <a:r>
              <a:rPr lang="en-US" b="1" dirty="0"/>
              <a:t>They intend to give this scope to one single provider who is strong in everything (Azure, O365, skype, telephony). </a:t>
            </a:r>
          </a:p>
          <a:p>
            <a:pPr lvl="0"/>
            <a:r>
              <a:rPr lang="en-US" dirty="0"/>
              <a:t>Feedback on incumbents – 2 out of the 8 were okay and therefore included. All the vendors haven’t shown themselves well in terms of being transformative with themes like automation. Some of the vendors are too expensive and some simply don’t have the scale.</a:t>
            </a:r>
          </a:p>
          <a:p>
            <a:pPr lvl="0"/>
            <a:r>
              <a:rPr lang="en-US" dirty="0"/>
              <a:t>They are looking for global support including offices in Houston, UK, Europe, Offshore, Mexico, Angola etc.  We need to have a model to cover most if not all these regions.</a:t>
            </a:r>
          </a:p>
          <a:p>
            <a:pPr lvl="0"/>
            <a:r>
              <a:rPr lang="en-US" dirty="0"/>
              <a:t>Few Pointers on what’s important in the response –</a:t>
            </a:r>
          </a:p>
          <a:p>
            <a:pPr lvl="1"/>
            <a:r>
              <a:rPr lang="en-US" dirty="0"/>
              <a:t>Price is important to an extent –Procurement are being price challenged. Lowest cost provider is also not the direction. But lower price is good.</a:t>
            </a:r>
          </a:p>
          <a:p>
            <a:pPr lvl="1"/>
            <a:r>
              <a:rPr lang="en-US" dirty="0"/>
              <a:t>Lowering the risk of transition - There is concern about cutting over Azure support and lose connectivity for a day costing millions… we need to talk of transition being smooth …we have to remove risk of transition from their minds. </a:t>
            </a:r>
          </a:p>
        </p:txBody>
      </p:sp>
      <p:sp>
        <p:nvSpPr>
          <p:cNvPr id="4" name="Slide Number Placeholder 3"/>
          <p:cNvSpPr>
            <a:spLocks noGrp="1"/>
          </p:cNvSpPr>
          <p:nvPr>
            <p:ph type="sldNum" sz="quarter" idx="4"/>
          </p:nvPr>
        </p:nvSpPr>
        <p:spPr/>
        <p:txBody>
          <a:bodyPr/>
          <a:lstStyle/>
          <a:p>
            <a:fld id="{7FE20F23-ECE5-46AA-9888-9B7D58C77937}" type="slidenum">
              <a:rPr lang="en-US" smtClean="0">
                <a:solidFill>
                  <a:srgbClr val="4D4F53">
                    <a:tint val="75000"/>
                  </a:srgbClr>
                </a:solidFill>
              </a:rPr>
              <a:pPr/>
              <a:t>4</a:t>
            </a:fld>
            <a:endParaRPr lang="en-US">
              <a:solidFill>
                <a:srgbClr val="4D4F53">
                  <a:tint val="75000"/>
                </a:srgbClr>
              </a:solidFill>
            </a:endParaRPr>
          </a:p>
        </p:txBody>
      </p:sp>
    </p:spTree>
    <p:extLst>
      <p:ext uri="{BB962C8B-B14F-4D97-AF65-F5344CB8AC3E}">
        <p14:creationId xmlns:p14="http://schemas.microsoft.com/office/powerpoint/2010/main" val="3818494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6FED28C-78CF-4D9E-8E0C-DB59517F1614}"/>
              </a:ext>
            </a:extLst>
          </p:cNvPr>
          <p:cNvSpPr>
            <a:spLocks noGrp="1"/>
          </p:cNvSpPr>
          <p:nvPr>
            <p:ph type="title"/>
          </p:nvPr>
        </p:nvSpPr>
        <p:spPr/>
        <p:txBody>
          <a:bodyPr/>
          <a:lstStyle/>
          <a:p>
            <a:r>
              <a:rPr lang="en-IN" dirty="0"/>
              <a:t>B: Infra Consulting – MS technology</a:t>
            </a:r>
            <a:endParaRPr lang="en-US" dirty="0"/>
          </a:p>
        </p:txBody>
      </p:sp>
      <p:graphicFrame>
        <p:nvGraphicFramePr>
          <p:cNvPr id="12" name="Content Placeholder 11">
            <a:extLst>
              <a:ext uri="{FF2B5EF4-FFF2-40B4-BE49-F238E27FC236}">
                <a16:creationId xmlns:a16="http://schemas.microsoft.com/office/drawing/2014/main" id="{36BC31FF-CB6F-4728-942D-B80B1E4D804D}"/>
              </a:ext>
            </a:extLst>
          </p:cNvPr>
          <p:cNvGraphicFramePr>
            <a:graphicFrameLocks noGrp="1"/>
          </p:cNvGraphicFramePr>
          <p:nvPr>
            <p:ph idx="1"/>
            <p:extLst>
              <p:ext uri="{D42A27DB-BD31-4B8C-83A1-F6EECF244321}">
                <p14:modId xmlns:p14="http://schemas.microsoft.com/office/powerpoint/2010/main" val="2311037881"/>
              </p:ext>
            </p:extLst>
          </p:nvPr>
        </p:nvGraphicFramePr>
        <p:xfrm>
          <a:off x="457200" y="1120774"/>
          <a:ext cx="9905999" cy="3527426"/>
        </p:xfrm>
        <a:graphic>
          <a:graphicData uri="http://schemas.openxmlformats.org/drawingml/2006/table">
            <a:tbl>
              <a:tblPr firstRow="1" firstCol="1" bandRow="1">
                <a:tableStyleId>{5C22544A-7EE6-4342-B048-85BDC9FD1C3A}</a:tableStyleId>
              </a:tblPr>
              <a:tblGrid>
                <a:gridCol w="5350207">
                  <a:extLst>
                    <a:ext uri="{9D8B030D-6E8A-4147-A177-3AD203B41FA5}">
                      <a16:colId xmlns:a16="http://schemas.microsoft.com/office/drawing/2014/main" val="701167356"/>
                    </a:ext>
                  </a:extLst>
                </a:gridCol>
                <a:gridCol w="4555792">
                  <a:extLst>
                    <a:ext uri="{9D8B030D-6E8A-4147-A177-3AD203B41FA5}">
                      <a16:colId xmlns:a16="http://schemas.microsoft.com/office/drawing/2014/main" val="3964943811"/>
                    </a:ext>
                  </a:extLst>
                </a:gridCol>
              </a:tblGrid>
              <a:tr h="330555">
                <a:tc>
                  <a:txBody>
                    <a:bodyPr/>
                    <a:lstStyle/>
                    <a:p>
                      <a:pPr>
                        <a:spcAft>
                          <a:spcPts val="0"/>
                        </a:spcAft>
                      </a:pPr>
                      <a:r>
                        <a:rPr lang="en-US" sz="1600" dirty="0">
                          <a:effectLst/>
                        </a:rPr>
                        <a:t>Scope Of RFP </a:t>
                      </a:r>
                      <a:endParaRPr lang="en-US" sz="1600" dirty="0">
                        <a:effectLst/>
                        <a:latin typeface="Calibri" panose="020F0502020204030204" pitchFamily="34" charset="0"/>
                        <a:ea typeface="Calibri" panose="020F0502020204030204" pitchFamily="34" charset="0"/>
                      </a:endParaRPr>
                    </a:p>
                  </a:txBody>
                  <a:tcPr marL="45140" marR="45140" marT="0" marB="0"/>
                </a:tc>
                <a:tc>
                  <a:txBody>
                    <a:bodyPr/>
                    <a:lstStyle/>
                    <a:p>
                      <a:pPr>
                        <a:spcAft>
                          <a:spcPts val="0"/>
                        </a:spcAft>
                      </a:pPr>
                      <a:r>
                        <a:rPr lang="en-US" sz="1600">
                          <a:effectLst/>
                        </a:rPr>
                        <a:t>Components of Support</a:t>
                      </a:r>
                      <a:endParaRPr lang="en-US" sz="1600">
                        <a:effectLst/>
                        <a:latin typeface="Calibri" panose="020F0502020204030204" pitchFamily="34" charset="0"/>
                        <a:ea typeface="Calibri" panose="020F0502020204030204" pitchFamily="34" charset="0"/>
                      </a:endParaRPr>
                    </a:p>
                  </a:txBody>
                  <a:tcPr marL="45140" marR="45140" marT="0" marB="0"/>
                </a:tc>
                <a:extLst>
                  <a:ext uri="{0D108BD9-81ED-4DB2-BD59-A6C34878D82A}">
                    <a16:rowId xmlns:a16="http://schemas.microsoft.com/office/drawing/2014/main" val="16292660"/>
                  </a:ext>
                </a:extLst>
              </a:tr>
              <a:tr h="3196871">
                <a:tc>
                  <a:txBody>
                    <a:bodyPr/>
                    <a:lstStyle/>
                    <a:p>
                      <a:pPr>
                        <a:spcAft>
                          <a:spcPts val="0"/>
                        </a:spcAft>
                      </a:pPr>
                      <a:r>
                        <a:rPr lang="en-US" sz="1600" dirty="0">
                          <a:effectLst/>
                        </a:rPr>
                        <a:t>MS Application Support </a:t>
                      </a:r>
                    </a:p>
                    <a:p>
                      <a:pPr marL="342900" lvl="0" indent="-342900">
                        <a:spcAft>
                          <a:spcPts val="0"/>
                        </a:spcAft>
                        <a:buFont typeface="Symbol" panose="05050102010706020507" pitchFamily="18" charset="2"/>
                        <a:buChar char=""/>
                      </a:pPr>
                      <a:r>
                        <a:rPr lang="en-US" sz="1600" dirty="0">
                          <a:effectLst/>
                        </a:rPr>
                        <a:t>0365</a:t>
                      </a:r>
                    </a:p>
                    <a:p>
                      <a:pPr marL="342900" lvl="0" indent="-342900">
                        <a:spcAft>
                          <a:spcPts val="0"/>
                        </a:spcAft>
                        <a:buFont typeface="Symbol" panose="05050102010706020507" pitchFamily="18" charset="2"/>
                        <a:buChar char=""/>
                      </a:pPr>
                      <a:r>
                        <a:rPr lang="en-US" sz="1600" dirty="0">
                          <a:effectLst/>
                        </a:rPr>
                        <a:t>S4B</a:t>
                      </a:r>
                    </a:p>
                    <a:p>
                      <a:pPr marL="342900" lvl="0" indent="-342900">
                        <a:spcAft>
                          <a:spcPts val="0"/>
                        </a:spcAft>
                        <a:buFont typeface="Symbol" panose="05050102010706020507" pitchFamily="18" charset="2"/>
                        <a:buChar char=""/>
                      </a:pPr>
                      <a:r>
                        <a:rPr lang="en-US" sz="1600" dirty="0">
                          <a:effectLst/>
                        </a:rPr>
                        <a:t>SCCM | Intune </a:t>
                      </a:r>
                    </a:p>
                    <a:p>
                      <a:pPr marL="342900" lvl="0" indent="-342900">
                        <a:spcAft>
                          <a:spcPts val="0"/>
                        </a:spcAft>
                        <a:buFont typeface="Symbol" panose="05050102010706020507" pitchFamily="18" charset="2"/>
                        <a:buChar char=""/>
                      </a:pPr>
                      <a:r>
                        <a:rPr lang="en-US" sz="1600" dirty="0">
                          <a:effectLst/>
                        </a:rPr>
                        <a:t>Azure ID Threat Protection </a:t>
                      </a:r>
                    </a:p>
                    <a:p>
                      <a:pPr marL="342900" lvl="0" indent="-342900">
                        <a:spcAft>
                          <a:spcPts val="0"/>
                        </a:spcAft>
                        <a:buFont typeface="Symbol" panose="05050102010706020507" pitchFamily="18" charset="2"/>
                        <a:buChar char=""/>
                      </a:pPr>
                      <a:r>
                        <a:rPr lang="en-US" sz="1600" dirty="0">
                          <a:effectLst/>
                        </a:rPr>
                        <a:t>Azure Active Directory </a:t>
                      </a:r>
                    </a:p>
                    <a:p>
                      <a:pPr marL="342900" lvl="0" indent="-342900">
                        <a:spcAft>
                          <a:spcPts val="0"/>
                        </a:spcAft>
                        <a:buFont typeface="Symbol" panose="05050102010706020507" pitchFamily="18" charset="2"/>
                        <a:buChar char=""/>
                      </a:pPr>
                      <a:r>
                        <a:rPr lang="en-US" sz="1600" dirty="0">
                          <a:effectLst/>
                        </a:rPr>
                        <a:t>SharePoint</a:t>
                      </a:r>
                    </a:p>
                    <a:p>
                      <a:pPr marL="342900" lvl="0" indent="-342900">
                        <a:spcAft>
                          <a:spcPts val="0"/>
                        </a:spcAft>
                        <a:buFont typeface="Symbol" panose="05050102010706020507" pitchFamily="18" charset="2"/>
                        <a:buChar char=""/>
                      </a:pPr>
                      <a:r>
                        <a:rPr lang="en-US" sz="1600" dirty="0">
                          <a:effectLst/>
                        </a:rPr>
                        <a:t>Power BI </a:t>
                      </a:r>
                    </a:p>
                    <a:p>
                      <a:pPr marL="342900" lvl="0" indent="-342900">
                        <a:spcAft>
                          <a:spcPts val="0"/>
                        </a:spcAft>
                        <a:buFont typeface="Symbol" panose="05050102010706020507" pitchFamily="18" charset="2"/>
                        <a:buChar char=""/>
                      </a:pPr>
                      <a:r>
                        <a:rPr lang="en-US" sz="1600" dirty="0">
                          <a:effectLst/>
                        </a:rPr>
                        <a:t>Other Azure Components (Probably PAAS -To be confirmed)</a:t>
                      </a:r>
                      <a:endParaRPr lang="en-US" sz="1600" dirty="0">
                        <a:effectLst/>
                        <a:latin typeface="Calibri" panose="020F0502020204030204" pitchFamily="34" charset="0"/>
                        <a:ea typeface="Calibri" panose="020F0502020204030204" pitchFamily="34" charset="0"/>
                      </a:endParaRPr>
                    </a:p>
                  </a:txBody>
                  <a:tcPr marL="45140" marR="45140" marT="0" marB="0"/>
                </a:tc>
                <a:tc>
                  <a:txBody>
                    <a:bodyPr/>
                    <a:lstStyle/>
                    <a:p>
                      <a:pPr>
                        <a:spcAft>
                          <a:spcPts val="0"/>
                        </a:spcAft>
                      </a:pPr>
                      <a:r>
                        <a:rPr lang="en-US" sz="1600" dirty="0">
                          <a:effectLst/>
                        </a:rPr>
                        <a:t>End User </a:t>
                      </a:r>
                    </a:p>
                    <a:p>
                      <a:pPr marL="342900" lvl="0" indent="-342900">
                        <a:spcAft>
                          <a:spcPts val="0"/>
                        </a:spcAft>
                        <a:buFont typeface="Symbol" panose="05050102010706020507" pitchFamily="18" charset="2"/>
                        <a:buChar char=""/>
                      </a:pPr>
                      <a:r>
                        <a:rPr lang="en-US" sz="1600" dirty="0">
                          <a:effectLst/>
                        </a:rPr>
                        <a:t>Onboarding and end user request services (Typically will be part of service desk, automation in terms of user full fulfillment, user moves and  User requests will be our scope )</a:t>
                      </a:r>
                    </a:p>
                    <a:p>
                      <a:pPr marL="342900" lvl="0" indent="-342900">
                        <a:spcAft>
                          <a:spcPts val="0"/>
                        </a:spcAft>
                        <a:buFont typeface="Symbol" panose="05050102010706020507" pitchFamily="18" charset="2"/>
                        <a:buChar char=""/>
                      </a:pPr>
                      <a:r>
                        <a:rPr lang="en-US" sz="1600" dirty="0">
                          <a:effectLst/>
                        </a:rPr>
                        <a:t>Any tickets not able to be resolved by the service desk from an end user perspective</a:t>
                      </a:r>
                    </a:p>
                    <a:p>
                      <a:pPr>
                        <a:spcAft>
                          <a:spcPts val="0"/>
                        </a:spcAft>
                      </a:pPr>
                      <a:r>
                        <a:rPr lang="en-US" sz="1600" dirty="0">
                          <a:effectLst/>
                        </a:rPr>
                        <a:t>Back end Application </a:t>
                      </a:r>
                    </a:p>
                    <a:p>
                      <a:pPr marL="342900" lvl="0" indent="-342900">
                        <a:spcAft>
                          <a:spcPts val="0"/>
                        </a:spcAft>
                        <a:buFont typeface="Symbol" panose="05050102010706020507" pitchFamily="18" charset="2"/>
                        <a:buChar char=""/>
                      </a:pPr>
                      <a:r>
                        <a:rPr lang="en-US" sz="1600" dirty="0">
                          <a:effectLst/>
                        </a:rPr>
                        <a:t>Monitoring, IM, PM, CCM, asset management, patch management, Engineering, testing.</a:t>
                      </a:r>
                      <a:endParaRPr lang="en-US" sz="1600" dirty="0">
                        <a:effectLst/>
                        <a:latin typeface="Calibri" panose="020F0502020204030204" pitchFamily="34" charset="0"/>
                        <a:ea typeface="Calibri" panose="020F0502020204030204" pitchFamily="34" charset="0"/>
                      </a:endParaRPr>
                    </a:p>
                  </a:txBody>
                  <a:tcPr marL="45140" marR="45140" marT="0" marB="0"/>
                </a:tc>
                <a:extLst>
                  <a:ext uri="{0D108BD9-81ED-4DB2-BD59-A6C34878D82A}">
                    <a16:rowId xmlns:a16="http://schemas.microsoft.com/office/drawing/2014/main" val="1345003629"/>
                  </a:ext>
                </a:extLst>
              </a:tr>
            </a:tbl>
          </a:graphicData>
        </a:graphic>
      </p:graphicFrame>
    </p:spTree>
    <p:extLst>
      <p:ext uri="{BB962C8B-B14F-4D97-AF65-F5344CB8AC3E}">
        <p14:creationId xmlns:p14="http://schemas.microsoft.com/office/powerpoint/2010/main" val="274826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 Cloud Consulting</a:t>
            </a:r>
            <a:endParaRPr lang="en-US" dirty="0"/>
          </a:p>
        </p:txBody>
      </p:sp>
      <p:sp>
        <p:nvSpPr>
          <p:cNvPr id="3" name="Content Placeholder 2"/>
          <p:cNvSpPr>
            <a:spLocks noGrp="1"/>
          </p:cNvSpPr>
          <p:nvPr>
            <p:ph idx="1"/>
          </p:nvPr>
        </p:nvSpPr>
        <p:spPr>
          <a:xfrm>
            <a:off x="572085" y="1121523"/>
            <a:ext cx="10972800" cy="4493538"/>
          </a:xfrm>
        </p:spPr>
        <p:txBody>
          <a:bodyPr/>
          <a:lstStyle/>
          <a:p>
            <a:r>
              <a:rPr lang="en-US" sz="2000" dirty="0"/>
              <a:t>We had a call with advisory firm who are currently positioned in PQR in their advisory capacity. The agenda of the discussion is how to jointly present our </a:t>
            </a:r>
            <a:r>
              <a:rPr lang="en-US" sz="2000" b="1" dirty="0"/>
              <a:t>Cloud proposition to PQR</a:t>
            </a:r>
            <a:r>
              <a:rPr lang="en-US" sz="2000" dirty="0"/>
              <a:t>.</a:t>
            </a:r>
          </a:p>
          <a:p>
            <a:r>
              <a:rPr lang="en-US" sz="2000" dirty="0"/>
              <a:t> </a:t>
            </a:r>
            <a:r>
              <a:rPr lang="en-US" sz="2000" b="1" u="sng" dirty="0"/>
              <a:t>Current state as per Advisors</a:t>
            </a:r>
          </a:p>
          <a:p>
            <a:pPr marL="514344" lvl="1" indent="-285750">
              <a:buFont typeface="Arial" panose="020B0604020202020204" pitchFamily="34" charset="0"/>
              <a:buChar char="•"/>
            </a:pPr>
            <a:r>
              <a:rPr lang="en-US" sz="1800" dirty="0"/>
              <a:t>PQR have just started the conversation on Cloud  – they currently have immense financial pressure and would like to gain productivity. They currently cannot rely on YoY pricing benefit.</a:t>
            </a:r>
          </a:p>
          <a:p>
            <a:pPr marL="514344" lvl="1" indent="-285750">
              <a:buFont typeface="Arial" panose="020B0604020202020204" pitchFamily="34" charset="0"/>
              <a:buChar char="•"/>
            </a:pPr>
            <a:r>
              <a:rPr lang="en-US" sz="1800" dirty="0"/>
              <a:t>PQR is currently transitioning app landscape  from one vendor to another – hence have gained good understanding of the landscape.</a:t>
            </a:r>
          </a:p>
          <a:p>
            <a:pPr marL="514344" lvl="1" indent="-285750">
              <a:buFont typeface="Arial" panose="020B0604020202020204" pitchFamily="34" charset="0"/>
              <a:buChar char="•"/>
            </a:pPr>
            <a:r>
              <a:rPr lang="en-US" sz="1800" dirty="0"/>
              <a:t>They are focusing on app rationalization and Cloud strategy and interdependency between the two.</a:t>
            </a:r>
          </a:p>
          <a:p>
            <a:pPr marL="514344" lvl="1" indent="-285750">
              <a:buFont typeface="Arial" panose="020B0604020202020204" pitchFamily="34" charset="0"/>
              <a:buChar char="•"/>
            </a:pPr>
            <a:r>
              <a:rPr lang="en-US" sz="1800" dirty="0"/>
              <a:t>Current Compute provider is aware  - 2 to 3 years  and sharing some of the transformational ideas.</a:t>
            </a:r>
          </a:p>
          <a:p>
            <a:pPr marL="514344" lvl="1" indent="-285750">
              <a:buFont typeface="Arial" panose="020B0604020202020204" pitchFamily="34" charset="0"/>
              <a:buChar char="•"/>
            </a:pPr>
            <a:r>
              <a:rPr lang="en-US" sz="1800" dirty="0"/>
              <a:t>They also clearly mentioned that there is no Cloud RFP discussion which we had brought up through our sources and said they would be the first to know if there was any such discussion.</a:t>
            </a:r>
          </a:p>
          <a:p>
            <a:r>
              <a:rPr lang="en-US" sz="2000" dirty="0"/>
              <a:t> </a:t>
            </a:r>
            <a:endParaRPr lang="en-US" sz="2400" dirty="0"/>
          </a:p>
        </p:txBody>
      </p:sp>
      <p:sp>
        <p:nvSpPr>
          <p:cNvPr id="4" name="Slide Number Placeholder 3"/>
          <p:cNvSpPr>
            <a:spLocks noGrp="1"/>
          </p:cNvSpPr>
          <p:nvPr>
            <p:ph type="sldNum" sz="quarter" idx="4"/>
          </p:nvPr>
        </p:nvSpPr>
        <p:spPr/>
        <p:txBody>
          <a:bodyPr/>
          <a:lstStyle/>
          <a:p>
            <a:fld id="{7FE20F23-ECE5-46AA-9888-9B7D58C77937}" type="slidenum">
              <a:rPr lang="en-US" smtClean="0">
                <a:solidFill>
                  <a:srgbClr val="4D4F53">
                    <a:tint val="75000"/>
                  </a:srgbClr>
                </a:solidFill>
              </a:rPr>
              <a:pPr/>
              <a:t>6</a:t>
            </a:fld>
            <a:endParaRPr lang="en-US">
              <a:solidFill>
                <a:srgbClr val="4D4F53">
                  <a:tint val="75000"/>
                </a:srgbClr>
              </a:solidFill>
            </a:endParaRPr>
          </a:p>
        </p:txBody>
      </p:sp>
    </p:spTree>
    <p:extLst>
      <p:ext uri="{BB962C8B-B14F-4D97-AF65-F5344CB8AC3E}">
        <p14:creationId xmlns:p14="http://schemas.microsoft.com/office/powerpoint/2010/main" val="195480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 Deliverables</a:t>
            </a:r>
            <a:endParaRPr lang="en-US" dirty="0"/>
          </a:p>
        </p:txBody>
      </p:sp>
      <p:sp>
        <p:nvSpPr>
          <p:cNvPr id="3" name="Content Placeholder 2"/>
          <p:cNvSpPr>
            <a:spLocks noGrp="1"/>
          </p:cNvSpPr>
          <p:nvPr>
            <p:ph idx="1"/>
          </p:nvPr>
        </p:nvSpPr>
        <p:spPr>
          <a:xfrm>
            <a:off x="572085" y="1121523"/>
            <a:ext cx="10972800" cy="2985433"/>
          </a:xfrm>
        </p:spPr>
        <p:txBody>
          <a:bodyPr/>
          <a:lstStyle/>
          <a:p>
            <a:r>
              <a:rPr lang="en-IN" b="1" u="sng" dirty="0"/>
              <a:t>Your presentation to include following:</a:t>
            </a:r>
            <a:endParaRPr lang="en-US" b="1" u="sng" dirty="0"/>
          </a:p>
          <a:p>
            <a:r>
              <a:rPr lang="en-US" b="1" u="sng" dirty="0"/>
              <a:t>Positioning:</a:t>
            </a:r>
            <a:endParaRPr lang="en-US" dirty="0"/>
          </a:p>
          <a:p>
            <a:r>
              <a:rPr lang="en-US" dirty="0"/>
              <a:t>Bring us in as a challenger and come up with a Cloud assessment to take this further. Follow this up with our Migration factory and Cloud Ops as later discussions.</a:t>
            </a:r>
          </a:p>
          <a:p>
            <a:r>
              <a:rPr lang="en-US" b="1" u="sng" dirty="0"/>
              <a:t>Proposition &amp; Plan:</a:t>
            </a:r>
            <a:r>
              <a:rPr lang="en-US" dirty="0"/>
              <a:t>  </a:t>
            </a:r>
          </a:p>
          <a:p>
            <a:pPr lvl="0"/>
            <a:r>
              <a:rPr lang="en-US" dirty="0"/>
              <a:t>Share the high level plan for Cloud Infra assessment which articulates the approach, timelines, dependencies and time and effort needed from PQR. This should be crisp and not more than 10 slides.</a:t>
            </a:r>
          </a:p>
          <a:p>
            <a:r>
              <a:rPr lang="en-US" dirty="0"/>
              <a:t> </a:t>
            </a:r>
          </a:p>
        </p:txBody>
      </p:sp>
      <p:sp>
        <p:nvSpPr>
          <p:cNvPr id="4" name="Slide Number Placeholder 3"/>
          <p:cNvSpPr>
            <a:spLocks noGrp="1"/>
          </p:cNvSpPr>
          <p:nvPr>
            <p:ph type="sldNum" sz="quarter" idx="4"/>
          </p:nvPr>
        </p:nvSpPr>
        <p:spPr/>
        <p:txBody>
          <a:bodyPr/>
          <a:lstStyle/>
          <a:p>
            <a:fld id="{7FE20F23-ECE5-46AA-9888-9B7D58C77937}" type="slidenum">
              <a:rPr lang="en-US" smtClean="0">
                <a:solidFill>
                  <a:srgbClr val="4D4F53">
                    <a:tint val="75000"/>
                  </a:srgbClr>
                </a:solidFill>
              </a:rPr>
              <a:pPr/>
              <a:t>7</a:t>
            </a:fld>
            <a:endParaRPr lang="en-US">
              <a:solidFill>
                <a:srgbClr val="4D4F53">
                  <a:tint val="75000"/>
                </a:srgbClr>
              </a:solidFill>
            </a:endParaRPr>
          </a:p>
        </p:txBody>
      </p:sp>
    </p:spTree>
    <p:extLst>
      <p:ext uri="{BB962C8B-B14F-4D97-AF65-F5344CB8AC3E}">
        <p14:creationId xmlns:p14="http://schemas.microsoft.com/office/powerpoint/2010/main" val="2877989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11674475" y="6359525"/>
            <a:ext cx="517525" cy="365125"/>
          </a:xfrm>
        </p:spPr>
        <p:txBody>
          <a:bodyPr/>
          <a:lstStyle/>
          <a:p>
            <a:fld id="{7FE20F23-ECE5-46AA-9888-9B7D58C77937}" type="slidenum">
              <a:rPr lang="en-US" smtClean="0">
                <a:solidFill>
                  <a:srgbClr val="4D4F53">
                    <a:tint val="75000"/>
                  </a:srgbClr>
                </a:solidFill>
              </a:rPr>
              <a:pPr/>
              <a:t>8</a:t>
            </a:fld>
            <a:endParaRPr lang="en-US">
              <a:solidFill>
                <a:srgbClr val="4D4F53">
                  <a:tint val="75000"/>
                </a:srgbClr>
              </a:solidFill>
            </a:endParaRPr>
          </a:p>
        </p:txBody>
      </p:sp>
    </p:spTree>
    <p:extLst>
      <p:ext uri="{BB962C8B-B14F-4D97-AF65-F5344CB8AC3E}">
        <p14:creationId xmlns:p14="http://schemas.microsoft.com/office/powerpoint/2010/main" val="10644182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748873|-8341960|-3468525|-2064878|-9539986|Markido&quot;,&quot;Id&quot;:&quot;5981d18637334133c07b9d34&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Theme 2017">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Theme 2017" id="{5E171925-2CBE-4047-A2E7-C408B6DDEEF2}" vid="{8960E036-AF9F-4B23-9F2E-3071E165A0B0}"/>
    </a:ext>
  </a:extLst>
</a:theme>
</file>

<file path=ppt/theme/theme2.xml><?xml version="1.0" encoding="utf-8"?>
<a:theme xmlns:a="http://schemas.openxmlformats.org/drawingml/2006/main" name="3_Mindtree">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indtree" id="{307923F2-DEC3-4A1E-869B-32C32094662F}" vid="{6ADCEAD2-2713-4F75-8BBE-151149801F75}"/>
    </a:ext>
  </a:extLst>
</a:theme>
</file>

<file path=ppt/theme/theme3.xml><?xml version="1.0" encoding="utf-8"?>
<a:theme xmlns:a="http://schemas.openxmlformats.org/drawingml/2006/main" name="1_Mindtree">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indtree" id="{47D2CD4F-8958-4F77-A7C5-865F64D875FE}" vid="{23015DA6-305D-4B30-B9FA-C03D6513FF87}"/>
    </a:ext>
  </a:extLst>
</a:theme>
</file>

<file path=ppt/theme/theme4.xml><?xml version="1.0" encoding="utf-8"?>
<a:theme xmlns:a="http://schemas.openxmlformats.org/drawingml/2006/main" name="Mindtree">
  <a:themeElements>
    <a:clrScheme name="Mindtree">
      <a:dk1>
        <a:srgbClr val="4D4F53"/>
      </a:dk1>
      <a:lt1>
        <a:sysClr val="window" lastClr="FFFFFF"/>
      </a:lt1>
      <a:dk2>
        <a:srgbClr val="6E267B"/>
      </a:dk2>
      <a:lt2>
        <a:srgbClr val="929499"/>
      </a:lt2>
      <a:accent1>
        <a:srgbClr val="A71930"/>
      </a:accent1>
      <a:accent2>
        <a:srgbClr val="E37222"/>
      </a:accent2>
      <a:accent3>
        <a:srgbClr val="830051"/>
      </a:accent3>
      <a:accent4>
        <a:srgbClr val="C7D28A"/>
      </a:accent4>
      <a:accent5>
        <a:srgbClr val="0066A1"/>
      </a:accent5>
      <a:accent6>
        <a:srgbClr val="4D4F53"/>
      </a:accent6>
      <a:hlink>
        <a:srgbClr val="0000FF"/>
      </a:hlink>
      <a:folHlink>
        <a:srgbClr val="800080"/>
      </a:folHlink>
    </a:clrScheme>
    <a:fontScheme name="Mindtre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B4B4B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smtClean="0">
            <a:solidFill>
              <a:schemeClr val="tx1"/>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dirty="0">
            <a:solidFill>
              <a:srgbClr val="4D4F53"/>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indtree" id="{47D2CD4F-8958-4F77-A7C5-865F64D875FE}" vid="{23015DA6-305D-4B30-B9FA-C03D6513FF87}"/>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InfoPath Form Template" ma:contentTypeID="0x010100F8EF98760CBA4A94994F13BA881038FA00E04C8E230B70D746836CFBDA5E986FAD" ma:contentTypeVersion="0" ma:contentTypeDescription="A Microsoft InfoPath Form Template." ma:contentTypeScope="" ma:versionID="c2346bdaa5661caf9cceb37a9339a211">
  <xsd:schema xmlns:xsd="http://www.w3.org/2001/XMLSchema" xmlns:xs="http://www.w3.org/2001/XMLSchema" xmlns:p="http://schemas.microsoft.com/office/2006/metadata/properties" xmlns:ns2="759ffee4-bbff-441b-8e61-8b1787538f8c" targetNamespace="http://schemas.microsoft.com/office/2006/metadata/properties" ma:root="true" ma:fieldsID="67d902053a3b48e24c6c76dc438d4d38" ns2:_="">
    <xsd:import namespace="759ffee4-bbff-441b-8e61-8b1787538f8c"/>
    <xsd:element name="properties">
      <xsd:complexType>
        <xsd:sequence>
          <xsd:element name="documentManagement">
            <xsd:complexType>
              <xsd:all>
                <xsd:element ref="ns2:FormName" minOccurs="0"/>
                <xsd:element ref="ns2:FormCategory" minOccurs="0"/>
                <xsd:element ref="ns2:FormVersion" minOccurs="0"/>
                <xsd:element ref="ns2:FormId" minOccurs="0"/>
                <xsd:element ref="ns2:FormLocale" minOccurs="0"/>
                <xsd:element ref="ns2:FormDescription" minOccurs="0"/>
                <xsd:element ref="ns2:CustomContentTypeId" minOccurs="0"/>
                <xsd:element ref="ns2:ShowInCatalog"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9ffee4-bbff-441b-8e61-8b1787538f8c" elementFormDefault="qualified">
    <xsd:import namespace="http://schemas.microsoft.com/office/2006/documentManagement/types"/>
    <xsd:import namespace="http://schemas.microsoft.com/office/infopath/2007/PartnerControls"/>
    <xsd:element name="FormName" ma:index="8" nillable="true" ma:displayName="Form Name" ma:internalName="FormName">
      <xsd:simpleType>
        <xsd:restriction base="dms:Text"/>
      </xsd:simpleType>
    </xsd:element>
    <xsd:element name="FormCategory" ma:index="9" nillable="true" ma:displayName="Form Category" ma:internalName="FormCategory">
      <xsd:simpleType>
        <xsd:restriction base="dms:Text"/>
      </xsd:simpleType>
    </xsd:element>
    <xsd:element name="FormVersion" ma:index="10" nillable="true" ma:displayName="Form Version" ma:internalName="FormVersion">
      <xsd:simpleType>
        <xsd:restriction base="dms:Text"/>
      </xsd:simpleType>
    </xsd:element>
    <xsd:element name="FormId" ma:index="11" nillable="true" ma:displayName="Form ID" ma:internalName="FormId">
      <xsd:simpleType>
        <xsd:restriction base="dms:Text"/>
      </xsd:simpleType>
    </xsd:element>
    <xsd:element name="FormLocale" ma:index="12" nillable="true" ma:displayName="Form Locale" ma:internalName="FormLocale">
      <xsd:simpleType>
        <xsd:restriction base="dms:Text"/>
      </xsd:simpleType>
    </xsd:element>
    <xsd:element name="FormDescription" ma:index="13" nillable="true" ma:displayName="Form Description" ma:internalName="FormDescription">
      <xsd:simpleType>
        <xsd:restriction base="dms:Text"/>
      </xsd:simpleType>
    </xsd:element>
    <xsd:element name="CustomContentTypeId" ma:index="14" nillable="true" ma:displayName="Content Type ID" ma:hidden="true" ma:internalName="CustomContentTypeId">
      <xsd:simpleType>
        <xsd:restriction base="dms:Text"/>
      </xsd:simpleType>
    </xsd:element>
    <xsd:element name="ShowInCatalog" ma:index="15" nillable="true" ma:displayName="Show in Catalog" ma:default="TRUE" ma:internalName="ShowInCatalog">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FormName xmlns="759ffee4-bbff-441b-8e61-8b1787538f8c" xsi:nil="true"/>
    <FormLocale xmlns="759ffee4-bbff-441b-8e61-8b1787538f8c" xsi:nil="true"/>
    <CustomContentTypeId xmlns="759ffee4-bbff-441b-8e61-8b1787538f8c" xsi:nil="true"/>
    <ShowInCatalog xmlns="759ffee4-bbff-441b-8e61-8b1787538f8c">false</ShowInCatalog>
    <FormDescription xmlns="759ffee4-bbff-441b-8e61-8b1787538f8c" xsi:nil="true"/>
    <FormVersion xmlns="759ffee4-bbff-441b-8e61-8b1787538f8c" xsi:nil="true"/>
    <FormCategory xmlns="759ffee4-bbff-441b-8e61-8b1787538f8c" xsi:nil="true"/>
    <FormId xmlns="759ffee4-bbff-441b-8e61-8b1787538f8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22C5BE-986A-41E4-B24E-4B7827E754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9ffee4-bbff-441b-8e61-8b1787538f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74845-0F8C-4782-A05A-EF408B8566E5}">
  <ds:schemaRefs>
    <ds:schemaRef ds:uri="http://schemas.microsoft.com/office/2006/metadata/properties"/>
    <ds:schemaRef ds:uri="http://purl.org/dc/terms/"/>
    <ds:schemaRef ds:uri="759ffee4-bbff-441b-8e61-8b1787538f8c"/>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6BBD0FB2-FA7D-4EBF-BFB9-F1C93740BDC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73944</TotalTime>
  <Words>621</Words>
  <Application>Microsoft Office PowerPoint</Application>
  <PresentationFormat>Widescreen</PresentationFormat>
  <Paragraphs>71</Paragraphs>
  <Slides>8</Slides>
  <Notes>2</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8</vt:i4>
      </vt:variant>
    </vt:vector>
  </HeadingPairs>
  <TitlesOfParts>
    <vt:vector size="19" baseType="lpstr">
      <vt:lpstr>Aller</vt:lpstr>
      <vt:lpstr>Arial</vt:lpstr>
      <vt:lpstr>Calibri</vt:lpstr>
      <vt:lpstr>Calibri Light</vt:lpstr>
      <vt:lpstr>Symbol</vt:lpstr>
      <vt:lpstr>Wingdings</vt:lpstr>
      <vt:lpstr>-윤고딕130</vt:lpstr>
      <vt:lpstr>Theme 2017</vt:lpstr>
      <vt:lpstr>3_Mindtree</vt:lpstr>
      <vt:lpstr>1_Mindtree</vt:lpstr>
      <vt:lpstr>Mindtree</vt:lpstr>
      <vt:lpstr>PowerPoint Presentation</vt:lpstr>
      <vt:lpstr>A: Cloud transformation </vt:lpstr>
      <vt:lpstr>A: Scope and Deliverables </vt:lpstr>
      <vt:lpstr>B: Infra Consulting  – MS technology</vt:lpstr>
      <vt:lpstr>B: Infra Consulting – MS technology</vt:lpstr>
      <vt:lpstr>C: Cloud Consulting</vt:lpstr>
      <vt:lpstr>C: Deliverables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Suraj Raghunath</dc:creator>
  <cp:lastModifiedBy>Satish R</cp:lastModifiedBy>
  <cp:revision>2012</cp:revision>
  <dcterms:created xsi:type="dcterms:W3CDTF">2016-03-17T09:34:48Z</dcterms:created>
  <dcterms:modified xsi:type="dcterms:W3CDTF">2019-12-16T06:05:26Z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0x010100F8EF98760CBA4A94994F13BA881038FA00E04C8E230B70D746836CFBDA5E986FAD</vt:lpwstr>
  </property>
  <property fmtid="{D5CDD505-2E9C-101B-9397-08002B2CF9AE}" pid="3" name="MSIP_Label_cdce5ffd-ebee-41cb-83d4-15a3d6148dfe_Enabled">
    <vt:lpwstr>True</vt:lpwstr>
  </property>
  <property fmtid="{D5CDD505-2E9C-101B-9397-08002B2CF9AE}" pid="4" name="MSIP_Label_cdce5ffd-ebee-41cb-83d4-15a3d6148dfe_SiteId">
    <vt:lpwstr>85c997b9-f494-46b3-a11d-772983cf6f11</vt:lpwstr>
  </property>
  <property fmtid="{D5CDD505-2E9C-101B-9397-08002B2CF9AE}" pid="5" name="MSIP_Label_cdce5ffd-ebee-41cb-83d4-15a3d6148dfe_Ref">
    <vt:lpwstr>https://api.informationprotection.azure.com/api/85c997b9-f494-46b3-a11d-772983cf6f11</vt:lpwstr>
  </property>
  <property fmtid="{D5CDD505-2E9C-101B-9397-08002B2CF9AE}" pid="6" name="MSIP_Label_cdce5ffd-ebee-41cb-83d4-15a3d6148dfe_SetBy">
    <vt:lpwstr>M1036507@mindtree.com</vt:lpwstr>
  </property>
  <property fmtid="{D5CDD505-2E9C-101B-9397-08002B2CF9AE}" pid="7" name="MSIP_Label_cdce5ffd-ebee-41cb-83d4-15a3d6148dfe_SetDate">
    <vt:lpwstr>2017-10-23T05:54:16.5587657+05:30</vt:lpwstr>
  </property>
  <property fmtid="{D5CDD505-2E9C-101B-9397-08002B2CF9AE}" pid="8" name="MSIP_Label_cdce5ffd-ebee-41cb-83d4-15a3d6148dfe_Name">
    <vt:lpwstr>Confidential</vt:lpwstr>
  </property>
  <property fmtid="{D5CDD505-2E9C-101B-9397-08002B2CF9AE}" pid="9" name="MSIP_Label_cdce5ffd-ebee-41cb-83d4-15a3d6148dfe_Application">
    <vt:lpwstr>Microsoft Azure Information Protection</vt:lpwstr>
  </property>
  <property fmtid="{D5CDD505-2E9C-101B-9397-08002B2CF9AE}" pid="10" name="MSIP_Label_cdce5ffd-ebee-41cb-83d4-15a3d6148dfe_Extended_MSFT_Method">
    <vt:lpwstr>Manual</vt:lpwstr>
  </property>
  <property fmtid="{D5CDD505-2E9C-101B-9397-08002B2CF9AE}" pid="11" name="Sensitivity">
    <vt:lpwstr>Confidential</vt:lpwstr>
  </property>
</Properties>
</file>