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99" r:id="rId5"/>
    <p:sldId id="313" r:id="rId6"/>
    <p:sldId id="279" r:id="rId7"/>
    <p:sldId id="281" r:id="rId8"/>
    <p:sldId id="282" r:id="rId9"/>
    <p:sldId id="303" r:id="rId10"/>
    <p:sldId id="315" r:id="rId11"/>
    <p:sldId id="316" r:id="rId12"/>
    <p:sldId id="319" r:id="rId13"/>
    <p:sldId id="320" r:id="rId14"/>
    <p:sldId id="321" r:id="rId15"/>
    <p:sldId id="304" r:id="rId16"/>
    <p:sldId id="322" r:id="rId17"/>
    <p:sldId id="300" r:id="rId18"/>
    <p:sldId id="307" r:id="rId19"/>
    <p:sldId id="309" r:id="rId20"/>
    <p:sldId id="310" r:id="rId21"/>
    <p:sldId id="311" r:id="rId22"/>
    <p:sldId id="323" r:id="rId23"/>
    <p:sldId id="305" r:id="rId24"/>
    <p:sldId id="301" r:id="rId25"/>
    <p:sldId id="324" r:id="rId26"/>
    <p:sldId id="325" r:id="rId27"/>
    <p:sldId id="32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&amp; Outline" id="{CA940945-3B79-421B-BC1B-2F2C98150F85}">
          <p14:sldIdLst>
            <p14:sldId id="257"/>
            <p14:sldId id="258"/>
          </p14:sldIdLst>
        </p14:section>
        <p14:section name="Motivation &amp; Big Picture" id="{46156D47-1E68-41E0-BFBD-A6AAAE8BA18A}">
          <p14:sldIdLst>
            <p14:sldId id="259"/>
            <p14:sldId id="299"/>
            <p14:sldId id="313"/>
          </p14:sldIdLst>
        </p14:section>
        <p14:section name="Review of Testing" id="{8C45EC5F-533F-4CE7-A0A6-D66C99FD12B4}">
          <p14:sldIdLst>
            <p14:sldId id="279"/>
            <p14:sldId id="281"/>
            <p14:sldId id="282"/>
          </p14:sldIdLst>
        </p14:section>
        <p14:section name="Overview and Terminology" id="{6D483D53-2F2A-47D0-A30D-659C9E13A8EB}">
          <p14:sldIdLst>
            <p14:sldId id="303"/>
            <p14:sldId id="315"/>
            <p14:sldId id="316"/>
            <p14:sldId id="319"/>
            <p14:sldId id="320"/>
            <p14:sldId id="321"/>
          </p14:sldIdLst>
        </p14:section>
        <p14:section name="Code Verification" id="{E8FFB2BC-149C-47B7-81E2-B61F3594FF24}">
          <p14:sldIdLst>
            <p14:sldId id="304"/>
            <p14:sldId id="322"/>
            <p14:sldId id="300"/>
            <p14:sldId id="307"/>
            <p14:sldId id="309"/>
            <p14:sldId id="310"/>
            <p14:sldId id="311"/>
            <p14:sldId id="323"/>
          </p14:sldIdLst>
        </p14:section>
        <p14:section name="Solution Verification" id="{AB58EF4B-E03A-40FD-8854-FD56284D6495}">
          <p14:sldIdLst>
            <p14:sldId id="305"/>
            <p14:sldId id="301"/>
            <p14:sldId id="324"/>
            <p14:sldId id="325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10E7"/>
    <a:srgbClr val="006600"/>
    <a:srgbClr val="0000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85746" autoAdjust="0"/>
  </p:normalViewPr>
  <p:slideViewPr>
    <p:cSldViewPr snapToGrid="0" snapToObjects="1">
      <p:cViewPr varScale="1">
        <p:scale>
          <a:sx n="72" d="100"/>
          <a:sy n="72" d="100"/>
        </p:scale>
        <p:origin x="465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1-20T21:42:38.8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15373 10249 108 0,'-11'-5'44'0,"5"5"-35"0,6 0 14 0,0 0 2 0,0 0 0 15,0 0 2-15,0 0 0 16,0 0 1-16,6 0-15 16,-6 0 8-16,0 0 2 0,0 0-3 15,0 10 1-15,0-5-10 16,6 0-4-16,-6 5-4 15,5 0-3-15,1 0 3 16,0 0 0-16,0 0 1 16,5 1 0-16,0-1 0 0,6 0 0 15,1 0 0-15,-1-5 0 16,0 0-2-16,0 0 1 16,0 0-2-16,0 5-1 15,0-5 1-15,0 0 1 16,0 6-1-16,0-6-1 15,0 0 1-15,1-5 1 16,-1 0-17-16,0 0-4 16,0-5-42-16,-6 5-15 15,1 5-29 1</inkml:trace>
  <inkml:trace contextRef="#ctx0" brushRef="#br0" timeOffset="543.566">15493 10603 132 0,'-23'0'52'0,"12"0"-41"0,5 0 22 0,6 0 8 16,0 0-2-16,-5 0-1 16,5 0-6-16,0 0 0 15,0 0-18-15,0 0 5 0,0 0 2 0,0 0 2 16,5 0 1-16,1 0-5 15,5 5 1-15,1 0-7 16,-1 0-3-16,6 0-5 16,0 5-2-16,6 1-1 15,0-1 1-15,0 0-2 16,-1-5-1-16,1 0 1 16,0-5 1-16,6 0-3 15,-1-5 0-15,-5 0-12 16,0 0-7-16,-1 0-33 15,1 0-14-15</inkml:trace>
  <inkml:trace contextRef="#ctx0" brushRef="#br0" timeOffset="2166.24">17066 9757 180 0,'-6'-30'68'0,"0"20"-52"0,-5-10 10 0,11 15 1 15,-6 0-7-15,0-6-1 16,-5 1-3-16,0 5 3 16,-1 0-11-16,1 0 2 0,0 0 3 15,-1 5 2-15,-5 10 0 16,0 0-7-16,0 11-5 15,0 14-5-15,0 11-1 16,0 9-1-16,-1 6 3 16,7 10 0-16,0-5 1 15,5-5 0-15,0-1 0 16,1 1 0-16,-1-10 0 0,0-1 0 16,0-4 2-16,-5-1 1 15,0-4 1-15,-1 0 0 16,1-11 0-16,0 0-2 15,-7-4-2-15,-4-6 1 16,-1-5 1-16,0 0-1 16,0-5 2-16,6 0-2 15,-6 1-1-15,6-6-2 16,0 0 1-16,0 0-8 16,6-5-2-16,-1 0-21 15,7 5-6-15,-1 0-27 16,0 0-12-16</inkml:trace>
  <inkml:trace contextRef="#ctx0" brushRef="#br0" timeOffset="3667.356">16616 10082 220 0,'-6'-6'85'0,"6"6"-66"0,0 0 16 0,0 0 4 0,0 0-4 15,6 0 2-15,-1 0-7 16,7 0-2-16,-1 0-15 16,0 0-3-16,1 0 0 0,-1 6 0 15,6 4 2-15,0 0-4 16,6 0-3-16,6 5-2 15,-1-5-3-15,6 0-2 16,1-5 1-16,4 6 3 16,1-6 3-16,0-5-2 15,6 0 0-15,-6-5-1 16,-12-1-2-16,-5 6-8 16,0-5-3-16,5 0-32 15,-11 0-14-15,0 0-32 16,-5 0-12-16</inkml:trace>
  <inkml:trace contextRef="#ctx0" brushRef="#br0" timeOffset="5152.976">17009 10639 156 0,'-12'-11'60'0,"12"6"-47"0,12-5 6 0,-7 5 0 16,7 0-5-16,-1 0 0 16,6 0-6-16,6 0-3 15,0 0-2-15,5 0 0 0,1 0 0 16,-1 5 1-16,-5 0 2 15,0 0-1-15,0 5 0 16,-6-5-3-16,0 0 1 16,-6 5-2-16,1-5-1 15,-1 0 1-15,-11 0 1 16,6 0 1-16,-6 0 1 16,0-5 0-16,-6 5 2 0,-5 0 6 15,-1 0 2-15,-11 10-7 16,1 0-2-16,-7 5-3 15,-5 5-2-15,6 1 1 16,-1 4 1-16,6 0-3 16,12 6-2-16,5-1-3 15,6 6 1-15,6-11 3 16,11 0 1-16,0-4-24 16,12-6-8-16,-1 0-18 15,1-5-7-15,-1-10-17 16</inkml:trace>
  <inkml:trace contextRef="#ctx0" brushRef="#br0" timeOffset="5529.177">17510 10527 132 0,'0'-5'49'0,"6"5"-38"0,-6-5-3 0,0 5-4 15,0 0 7-15,0 0 7 16,0 0-5-16,0 0 0 16,0 0-7-16,6 5-2 0,-1 0 2 0,12 5 1 15,-5-5 3-15,-1 5-3 16,0 1-2-16,1-1 4 15,5 0 4-15,0 5-7 16,0 0-3-16,0 5 0 16,0 1 0-16,0-1-4 15,1 0 1-15,-7 1 0 16,0-1 2-16,1-5-3 16,-1 0 0-16,-5 5-32 15,0-9-13-15,-1-1-39 16</inkml:trace>
  <inkml:trace contextRef="#ctx0" brushRef="#br0" timeOffset="5806.346">17772 10502 184 0,'-23'-10'68'0,"18"10"-52"0,-7 0 8 0,7 0 2 16,-1 5-9-16,0 5-2 16,-5 5-11-16,-1 0-2 15,1 11-2-15,-6 4 0 0,0 5 0 16,0 1 0-16,0 4 0 16,0 1 0-16,-1-1 2 15,7-4-19-15,0-6-8 16,-1-4-56-16,12-6-35 15,0-20 46-15</inkml:trace>
  <inkml:trace contextRef="#ctx0" brushRef="#br0" timeOffset="6554.847">18194 10537 160 0,'-17'-10'63'0,"5"10"-49"0,1-5 9 16,5 5 3-16,1 0-4 15,-7 0-1-15,1 0-7 16,-6 5-1-16,0 0-8 15,5 0 1-15,1 5 1 0,-1 6-3 16,1 4-1-16,5 5-3 16,1 6-1-16,5-6-1 15,5 0 0-15,7 1 2 16,5-6 2-16,0-10-3 0,0-5 0 16,0-10 1-16,0-5 0 15,-5 0 11-15,-1-6 7 16,0 6 0-16,-5 0 1 15,0 0-6-15,-1 0 0 16,-5 5-2-16,0 0 1 16,0 5-4-16,0 5 0 15,-5 5-5-15,5 5-2 16,-6 0-3-16,6 1 1 16,0-1-19-16,0 0-7 15,0 0-15-15,0 5-6 16,6-4-29-1,-1-6-51-15,7-5 33 0</inkml:trace>
  <inkml:trace contextRef="#ctx0" brushRef="#br0" timeOffset="6812.584">18490 10532 184 0,'-23'0'68'0,"18"0"-52"0,-7 5 8 16,7 0 2-16,-1 0-4 16,-6 6-1-16,1-1-9 15,0 0-5-15,-1 5-4 16,1 5-5-16,5 6 1 0,0-1 1 16,1 5 0-16,5 1-3 0,5-1 2 15,7 5-12-15,5-9-7 16,6-6-31-16,5-10-13 15,6-5-15 1</inkml:trace>
  <inkml:trace contextRef="#ctx0" brushRef="#br0" timeOffset="7062.372">18798 10233 248 0,'-12'-5'93'0,"12"5"-72"0,-5 10-8 0,5 1-8 0,0 4-5 16,0 10 2-16,0 6-1 16,-6 4-1-16,0 5 1 15,1 6-1-15,-1 5 2 0,0-1-25 16,-5 6-12-16,-1-5-46 15,1 4-38 1,0-9 44-16</inkml:trace>
  <inkml:trace contextRef="#ctx0" brushRef="#br0" timeOffset="7227.534">18667 10547 252 0,'-23'-10'96'0,"17"10"-75"0,6 0 6 0,0 0-2 15,0 0-21-15,12 0-3 16,-1 5-2-16,6 0 0 16,0 6 1-16,12-1-31 0,5 0-14 15,6-5-63 1</inkml:trace>
  <inkml:trace contextRef="#ctx0" brushRef="#br0" timeOffset="7589.746">19459 10284 304 0,'0'-5'112'0,"5"5"-87"0,1 0 9 0,6 5-1 15,-1-5-21-15,6 0-4 16,6 5-7-16,0 0-2 15,11 0 1-15,0 0-7 0,6 0 0 16,0 0-76-16,0-5-32 16,0-20-4-1</inkml:trace>
  <inkml:trace contextRef="#ctx0" brushRef="#br0" timeOffset="8699.393">20792 9945 168 0,'0'-41'63'0,"0"21"-49"0,-6 0 20 0,6 10 6 16,-5 0-7-16,-1-1 0 15,-5 1-7-15,-1 0-4 16,1 0-12-16,-6 5 2 0,0 0 2 16,-1 5-3-16,-4 5-1 0,5 5-6 15,-6 5-3-15,0 11 0 16,0 14 1-16,6 11-3 16,0-1 0-16,11 6-1 15,1 10 0-15,5-5 2 16,0 4 0-16,5-4 0 15,1 5 0-15,-6-5 0 16,0 5 2-16,-6-6-1 16,1-4 2-16,-7-5 0 15,-5-1 1-15,0-9-2 16,-6-1-2-16,0-9 1 16,-5-11 1-16,-1-5-1 15,-5-10-1-15,0-5-17 0,6-5-6 16,-1 0-16-1,6-5-3-15,6-5-37 16,6-5-53-16,11-1 30 16</inkml:trace>
  <inkml:trace contextRef="#ctx0" brushRef="#br0" timeOffset="8942.987">20365 10401 196 0,'0'-11'74'0,"5"16"-58"0,12-5 14 0,-5 0 3 0,5 0-19 16,6 0-5-16,0 6-6 16,5-1 0-16,6 0-2 15,6 0-1-15,-6 0 1 0,0-5-1 16,1 0 0-16,-1 0-40 15,0-5-18-15,0-10-34 16</inkml:trace>
  <inkml:trace contextRef="#ctx0" brushRef="#br0" timeOffset="15814.877">21020 10603 192 0,'-11'-5'71'0,"11"5"-55"0,0-5 4 15,0 5-2-15,0 0-9 16,0 0-1-16,0 0 0 16,0 0 0-16,0 0-4 15,0 5 8-15,0 5 7 0,0 0 1 16,0 5 3-16,-6 6-15 16,0-1-5-16,6 5-2 15,-6 6 1-15,1-1-3 16,-1 6 0-16,0-6 3 15,1 0 1-15,-1-4-1 16,0-1-2-16,1-5 3 16,-1-5 0-16,0 1 3 15,6-6 3-15,0 0-2 0,0-5 1 16,0 0-3-16,0-5 0 16,0 0 1-16,6-5 1 15,5-5-3-15,1-5-3 16,5-6-3-16,0 1 1 15,0 5 3-15,0 0 3 16,-6 5-2-16,1 5-2 16,-1 10 0-16,1 5-1 15,-1 5 2-15,0 0 1 16,1 5-1-16,-7 1-2 16,1-1 1-16,0 0 1 15,0 0-3-15,-1-4 0 16,1-6-15-16,5 0-6 0,6-10-51 15,12-15-22-15,5-26-20 16</inkml:trace>
  <inkml:trace contextRef="#ctx0" brushRef="#br0" timeOffset="18940.225">18963 11479 188 0,'-6'5'71'0,"12"0"-55"0,-6 0 0 0,0-5-2 0,6 5-6 15,5 1 3-15,1-1 0 16,-1 0 1-16,6-5-6 16,0 0 0-16,6 0 1 0,-6-5-6 15,0 0 0-15,0-1-1 16,6-4 0-16,0 0-33 15,0 0-15-15,-1 0-45 16</inkml:trace>
  <inkml:trace contextRef="#ctx0" brushRef="#br0" timeOffset="19164.507">19088 11748 220 0,'-5'-5'85'0,"-1"15"-66"0,6-15-1 0,0 5-6 15,0 0-13-15,0 0-1 16,0 0-2-16,11 0 2 16,1 0 1-16,5-5 1 0,6-6 0 15,-1-9-14-15,7 0-5 16,5-5-72-1</inkml:trace>
  <inkml:trace contextRef="#ctx0" brushRef="#br0" timeOffset="19899.285">20171 11236 184 0,'-6'-25'71'0,"1"20"-55"0,-7-5 11 16,6 10 3-16,1-5-9 15,-1-1 0-15,-5 6-10 16,-1 0-2-16,1 0-5 16,-1 11-3-16,1-1 2 0,-6 10-2 0,6 5-1 15,-1 11 1-15,-5 9-1 16,6 11 0-16,-1 15 0 15,1 0 2-15,0 5 3 16,5 0-11 0,0-5-3-16,0-6-3 0,1-4 2 15,-1-10-1-15,0-11 2 16,1-4-11-16,-7-11-4 16,1-5-38-1,-6-4-46-15,0-11 31 16</inkml:trace>
  <inkml:trace contextRef="#ctx0" brushRef="#br0" timeOffset="20083.009">19772 11803 164 0,'29'-5'63'0,"-18"10"-49"0,6-5-2 15,-6 5-4-15,1 0-6 16,-1-5 1-16,6 0-2 15,0 0 2-15,1 0-37 16,-1 0-17-16,0-5-14 16,0-5-3-16</inkml:trace>
  <inkml:trace contextRef="#ctx0" brushRef="#br0" timeOffset="20663.499">20165 11859 100 0,'-5'10'38'0,"10"-5"-29"0,1 0 1 16,-6-5-1-16,11 0 10 16,-5 0 5-16,5 0-1 15,12-5-2-15,0-5-9 16,0 0-3-16,0-5-5 16,-6 0-1-16,-6-1 1 0,0 1 2 15,-5 0 1-15,-6 5 5 16,-6 5 3-16,-5 5-2 0,-6 5 0 15,0 10-3-15,0 5 1 16,0 6-6-16,0-1-3 16,5 5-4-16,7 1 1 15,5-6-1-15,5-5-2 16,7 1-2-16,5-6 1 16,6-5-17-16,-1-5-8 15,1-10-28 1,0 0-47-16,5-5 24 15</inkml:trace>
  <inkml:trace contextRef="#ctx0" brushRef="#br0" timeOffset="20967.971">20576 11834 160 0,'-12'-21'63'0,"6"11"-49"0,6 5 14 16,0 5 4-16,0 0-5 16,0 0-1-16,0 0-8 15,0 0-1-15,0 0-10 16,6 15-4-16,0 1 0 0,5 4-2 16,-5 0-1-16,5 0 1 15,6 1 1-15,0-1-3 16,1 0-2-16,-1 0-5 15,0 1 0-15,0-6-20 16,0 0-7-16,-6-5-55 16,6 5-30-16,1-5 55 15</inkml:trace>
  <inkml:trace contextRef="#ctx0" brushRef="#br0" timeOffset="21179.032">20809 11758 180 0,'-23'-5'68'0,"18"0"-52"0,-7 5 21 0,7 5 6 16,-1 0-21-16,-6 5-7 0,-10 5-8 15,-7 5 0-15,-5 11-4 16,0 4-4-16,0 1 0 0,5-1-10 16,1 0-5-16,11-4-10 15,-1-6-1 1,13-5-26-16,5-4-52 15,11-6 16-15</inkml:trace>
  <inkml:trace contextRef="#ctx0" brushRef="#br0" timeOffset="21579.128">21009 11879 148 0,'-35'15'55'0,"24"-15"-43"0,0 0 3 0,5 0-1 16,0 5 2-16,0 1 4 15,-5-1-6-15,5 0-1 16,-5 5-7-16,5 0-4 0,1 10 1 16,-1 0-4-16,0 1-2 15,6-1-1-15,0 0 3 16,6-5 0-16,5-4 3 15,1-6-3-15,5-5 0 16,0-5 5-16,6-11 2 16,-1 1 0-16,1-5 1 15,-6 0 0-15,0 4 3 16,-5 6 4-16,-6 5 3 16,-6 0-5-16,0 10-2 15,-6 5-5-15,0 6-2 16,6-1-8-16,0 0-2 0,0-5-16 15,6 0-8-15,5-5-32 16,6-5-54 0,6-5 25-16</inkml:trace>
  <inkml:trace contextRef="#ctx0" brushRef="#br0" timeOffset="21822.479">21436 11844 192 0,'-46'15'74'0,"35"-5"-58"0,-23 5 5 0,22-5-3 16,-5 6-7-16,-6-1-1 15,1 5-4-15,5-5-1 16,5 0-3-16,6 1-2 0,6-1 1 16,6 10-4-16,6-5 0 15,-1-4-3-15,12-1-1 16,0-5-27-16,5-5-10 15,0-10-11 1,12-10-32-16,0-11 21 16</inkml:trace>
  <inkml:trace contextRef="#ctx0" brushRef="#br0" timeOffset="22013.283">21715 11494 144 0,'6'-50'55'0,"-6"45"-43"0,0 0 30 0,0 5 10 0,0 0-13 16,-6 5-2-16,0 5-11 15,1 5-2-15,-1 10-13 16,0 6-9-16,1 9-2 0,-1 6 0 16,0 4 2-16,0-4-1 15,1 0-1-15,-1-6-19 16,0-4-8-16,1-6-30 16,5-5-14-16,0 1-22 15</inkml:trace>
  <inkml:trace contextRef="#ctx0" brushRef="#br0" timeOffset="22101.48">21595 11808 252 0,'-5'10'93'0,"-1"-10"-72"0,6 0 7 0,0 0 0 16</inkml:trace>
  <inkml:trace contextRef="#ctx0" brushRef="#br0" timeOffset="22195.957">21601 11813 453 0,'23'-10'16'16,"-6"5"-8"-16,6-5-8 0,0 0-1 15,-1-5-52-15,1 0-22 16,-6 4-41 0</inkml:trace>
  <inkml:trace contextRef="#ctx0" brushRef="#br0" timeOffset="22515.145">22051 11844 204 0,'17'5'77'0,"0"-5"-60"0,6 0 10 15,-11 5 4-15,-1-5-13 0,0 0 0 16,6 0-10-16,-5 0-3 16,5 0-3-1,-6 0-2-15,12 0 1 0,6 0-17 0,-1-5-4 16,6-5-80 0,-5 0-43-16,-1-1 66 15</inkml:trace>
  <inkml:trace contextRef="#ctx0" brushRef="#br0" timeOffset="23321.222">23305 11459 112 0,'-12'-36'44'0,"1"11"-35"0,-6-5 25 16,5 20 10-16,1 0-7 15,5-1 1-15,-11-4-10 16,0 5-3-16,-6 0-14 16,-11-5 2-16,11 10 1 0,1 0-5 15,-1 10-1-15,-6 5-4 16,7 10-3-16,-1 10 0 15,11 1-1-15,1-6-3 16,5 31 2-16,6 25 1 16,0 0 0-16,6-5 0 15,0-25 0-15,-6-6-3 16,0 6 0-16,-6 9-5 0,0-19-2 16,1-6-2-16,-7-4 0 15,1-6-4-15,-6 0-3 16,0-4-3-16,-6-6 1 15,-11-15-15-15,5-5-6 16,1-10-31 0</inkml:trace>
  <inkml:trace contextRef="#ctx0" brushRef="#br0" timeOffset="23563.494">22832 11899 192 0,'-12'6'71'15,"12"-6"-55"-15,6-6 11 0,-6 6 3 0,6 0-7 16,11 0 1-16,0-5-7 16,11 0-2-16,1-5-9 15,-6 5-4-15,11-5-1 0,17-10-1 16,-11 5 2-16,-6 4-28 15,6-4-9-15,11 0-76 16</inkml:trace>
  <inkml:trace contextRef="#ctx0" brushRef="#br0" timeOffset="24566.72">23179 12127 124 0,'-5'-15'46'0,"5"15"-35"0,5-5 3 15,-5 5 1-15,12 0-5 16,5-10 2-16,6 0 2 16,-1 0 3-16,1 5-9 15,0 0-2-15,-6 10-2 0,0 5 2 16,0 0 3-16,0 5-2 0,-11 0-2 16,0 1 0-16,-6 9 1 15,-6 15-3-15,-5 1-2 16,-6 4 2-16,-6-4 2 15,0-1 0 1,0-4 2-16,0-6 2 0,12-9 5 16,5-6-8-16,1 0-1 15,-1-5-1-15,17 0 2 16,6 5-3-16,1 1 0 16,4-6-3-16,1 0-1 15,0-5-1-15,0 5 0 16,-1-5-18-16,-4 5-9 15,-1-5-58 1,5 0-39-16,7-5 52 16</inkml:trace>
  <inkml:trace contextRef="#ctx0" brushRef="#br0" timeOffset="25136.838">23618 12001 188 0,'-6'-15'71'0,"12"15"-55"0,-6 5 6 0,6 5 0 16,-6-10-6-16,0 15 3 16,0 0-4-16,5 5-1 15,-5 6-8-15,0 4 3 0,0 6 1 16,-5-1-3-16,-1 6 1 16,0 4-5-16,1 1 0 15,-1-6-1-15,0 1-2 16,1-6 1-16,5-4 1 15,0-6 1-15,0-5 1 0,0-5 4 16,5 0 3-16,7-15 2 16,-1-15 3-16,6-5-5 15,0-5-1-15,6-6-6 16,0 1-1-16,5 5-1 16,-5 4-2-16,0 6 3 15,0 5 2-15,-6 10-2 16,0 10-2-16,-6 10 0 15,-5 1-1-15,0-1 2 16,-1 10 1-16,1-4-1 16,0 4-2-16,0 11 1 15,-6-16 1-15,0-5-14 16,5 0-7-16,7-4-28 16,-1-11-12-16,6-15-68 15</inkml:trace>
  <inkml:trace contextRef="#ctx0" brushRef="#br0" timeOffset="33349.119">23111 5539 156 0,'-6'-5'60'0,"6"5"-47"0,0 0 17 0,0 0 5 16,0 0-4-16,0 0-1 15,0 0-3-15,0 0-2 16,0 0-14-16,0 0 0 0,0 0 2 16,0 0-3-16,0 0 2 15,0 0-3-15,12 10 0 16,-7 5-3-16,1 6-1 16,0 9 1-16,-1-5 1 15,-5 16-1-15,0 9-1 16,6 6-3-16,-6 10-2 31,0-10 5-31,0 10 1 0,0-1 0 0,0 11 1 16,-6 10-2-16,6 6 2 0,0 9-4 15,-5-5-2-15,-1-5 0 16,6-5-1-16,0-5 2 16,0 0 3-16,6 0-2 15,-1 5-2-15,1 6 0 16,0 4 1-16,0 0 1 15,-1-5 1-15,-5-5-2 16,0 0-2-16,6-10 3 16,-6 5 0-16,0-10 1 15,0 10 0-15,-6 0-2 16,1 5 1-16,-1-5-2 16,6 6 2-16,-6-17-2 15,6-14 2-15,0-5-2 0,0 10 2 16,-6 20-2-16,1 0-1 15,-1 0 1-15,0 0 1 16,1-5-3-16,-1 0-2 16,6-11 4-16,-6 1 1 15,6-15 0-15,0-1-2 16,0-4-2-16,0-5 1 16,0-6 1-16,0 6 0 15,0 4 0 1,0-4 0-16,0 4 2 15,0-9-1-15,0 4 2 16,0-4-2-16,0 4 2 16,0-4-4-16,0 4 0 15,0-4 1-15,0-1 0 0,0 0 0 16,-5-4 0-16,5-1-3 16,0 1 2-16,-6-6 1 15,6 5 2-15,0-9-1 16,0-1 2-16,0-10-4 15,0 5 0-15,0-5 3 16,0 0 1-16,-6-5-1 16,6 6 1-16,0-6-2 15,0 5-1-15,0-10 1 16,-5 5 1-16,-1 0-1 16,6-5 2-16,0 0 0 15,0 0 1-15,0 0-2 16,0 5-2-16,0-5 1 0,0 0 1 15,-6 5-1-15,6-5-1 16,0 0 3-16,0 0 2 16,0 0-7-16,0 5 0 15,0-5 0-15,0 0 3 16,0 0-2-16,6 10-2 16,-6-10-1-16,6 5 3 15,5 0 0-15,0 0 3 16,1 0-1-16,-1 1-1 15,0-6 3-15,1 5 0 16,-6 0-1-16,5 0-2 16,0 0 1-16,1 0-1 0,-1 0 0 15,6 5 2-15,-5 0-3 16,5 0 0-16,0 0-1 16,6 1-2-16,-1-1 3 15,1 0 2-15,6 5 0 16,-1-5-1-16,1 0 1 15,-1 0-1-15,1-5 2 16,-1 6 1-16,-5-6-6 16,23 5 0-16,-7-5 1 15,7 0 1-15,0 0 3 16,-1-5 1-16,6 0-1 16,1 0 1-16,-1 0-4 15,0 0 0-15,1 0 3 16,-7 0 1-16,1 0-4 0,-1 0-1 15,-5 5 1-15,0-5 2 16,0 0 0-16,0 0-1 16,5 0 3-16,1 0 0 15,5 0 1-15,1 0 0 16,-1 0-5-16,6 0-1 16,0 0 1-16,0 0 2 15,0 0-2-15,5 0 0 16,-5 0 1-16,-5-5 2 15,-1 5-1-15,0 0 2 16,6-5-2-16,-6 5 2 16,6 0-2-16,0 0 2 15,6 0-2-15,0 5 2 16,-1-5-4-16,7 5 0 0,-1-5 1 16,1 5 0-16,-1-5 0 15,-5 0 2-15,-1 0-1 16,1 0 2-16,-6 0 0 15,6 0 1-15,-1 0-5 16,1 5-1-16,5 0 1 16,1 0 2-16,-1-5 0 15,0 5-1-15,1-5 3 16,5 0 0-16,-11 5-1 16,-1-5 1-16,-5 0-2 15,0 5-1-15,0 1 1 16,17-1-1-16,0-5 2 15,-5 5 1-15,-1-5-4 0,6 5-1 16,-5-5 1-16,-1 0 2 16,0 0-2-16,-5 0 0 15,0 0 1-15,-6 5 2 16,-6 0 3-16,0-5 4 16,6 5-4-16,0 0-3 15,0-10 1-15,6 5 2 16,-1 5-2-16,7-5 0 15,-6 0-3-15,-1 5-1 16,-5 0 1-16,0-5 2 16,-6 0-1-16,1 5-1 15,-7-5-2-15,1 5 1 0,-1 0 3 16,-5-5 1-16,0 0-1 16,6 0-2-16,-1 0-2 15,7 0 1-15,5 0 1 16,0 0 2-16,5 0-3 15,1 0 0-15,-6 0 1 16,0 0 0-16,0 5-3 16,0-5 2-16,-6 0 1 15,-5 0 2-15,-1 0-1 16,1 0 2-16,-6 0-4 16,0 0 0-16,5 0-1 15,7 0 0-15,-7 0 4 16,1 0 3-16,-1 0-4 15,7-5-1-15,-1 0 0 0,-6 5 2 16,7-5 1 0,-7 5 1-16,1 0-5 0,-6 0-1 15,0-10 1-15,0 5 0 16,-1 0 1-16,-4 5 2 16,-7-5-1-16,1 5-1 15,-1-5 1-15,1 5-1 16,-1-5 2-16,1 5 1 15,-1-5-4-15,6 0 1 16,0 0-2-16,1-1-2 16,-1 1 5-16,0 5 1 15,0 0 0-15,0 0-2 16,1 0-2-16,4 0 1 0,-4 0 1 16,4 5 2-16,-4-5-1 15,5 0 2-15,-6 0-4 16,0 0 0-16,0 0-1 15,0 0 0-15,0 0 2 16,6 0 2-16,-11-5-3 16,-1 5 0-16,1-5 1 15,-6 5 2-15,5 0-3 16,1 0 0-16,-1 0 3 16,1 0 1-16,-7 0-4 15,1 0 1-15,0 0 0 16,0-5 2-16,-6 5 1 15,0 0 1-15,-6 0-2 16,1 0-2-16,-12 0 7 0,0 0 5 16,0 0-6-16,5-5-3 15,-5 5 0-15,0 0 2 16,0 0-2-16,0 0-2 16,0 0 2-16,0 0 0 15,0 0-4-15,0 0-1 16,0 0-4-16,0 0 1 15,0 0-15-15,-5 0-4 16,-1 0-19-16,0 0-5 16,1-5-35-16,-1 0-14 15,0-25-65 1</inkml:trace>
  <inkml:trace contextRef="#ctx0" brushRef="#br0" timeOffset="43481.149">26678 11110 124 0,'0'-11'46'0,"11"1"-35"0,-17 0 18 0,6 10 9 0,0-5-12 15,0-5-3-15,6 0-4 16,-6 0-3-16,0 5-8 16,0 0 1-16,0-1 2 0,0 1 2 15,0 0 3-15,-6 0-5 16,6 5-1-16,0 0-4 15,0 0 1-15,0 0-4 16,0 0 0-16,0 0-1 16,0 0 1-16,0 0-2 15,0 0-1-15,0 0 1 16,0 0-1-16,0 5 4 0,0 0 2 16,0 0-2-1,0-5-3-15,-5 6 0 0,5-1 1 16,-6 5 1-16,6 0 3 15,-6 5 1 1,1 5-3-16,-1 1-1 16,-5 4-1-16,-1 0 1 15,1 1-4-15,-1 4 0 16,1 5 3 0,0 6 1-16,-12 4-1 0,6 1-2 15,0 0-2-15,0-1-1 16,-1 1 4-16,1-6 1 15,6-9-3-15,0-6 1 16,5-5 2-16,0 0 1 0,0-9 5 16,1-6 5-16,-1-5-1 15,6-10 1-15,0-16-1 16,0-4 0 0,0-6-4-16,6-4-3 0,5-1 0 15,1-4 1-15,5-1-1 16,0 1 0-16,0-6-3 15,6 5-2-15,-1 1 1 16,1 4-1-16,-6 6 0 16,0 5 2-16,1-1-1 15,-7 6-1-15,0 5 1 16,-5-1 1-16,0 6-3 16,-1 5 0-16,1 0 1 15,0 5 0-15,-1 0-3 16,1 5 0-16,6 5-1 0,-1 5 3 15,0 0-2-15,1 5 1 16,-1 5 2-16,6 11 2 16,-5-1 1-16,5 6 1 15,-6-1-2-15,6 6-2 16,-5-1-2-16,-1 1-1 16,0 4 4-16,1 1 1 15,-6-6 0-15,-1 1-2 16,1-6 1-16,0-4-1 15,-6-6 0-15,5-5 2 0,-5-5-3 16,6 1 0 0,-6-6 3-16,0-10 1 0,0-10 7 15,6-16 4-15,-6-9-7 16,5-6-2-16,1-4-1 16,6-6 0-16,-7-5-2 15,1 1-2-15,0 4 1 16,-1 0-1-16,1 6-3 15,0 4 2-15,-1 6-15 16,1 5-6-16,0 9-29 16,-1 6-12-16,7 5-18 15,-1 10-7-15,1 10-23 16</inkml:trace>
  <inkml:trace contextRef="#ctx0" brushRef="#br0" timeOffset="44040.454">27145 11317 160 0,'-11'0'60'0,"11"0"-47"0,-6 10 10 16,0-5 3-16,1 5-6 16,-1 6 0-16,0-1-2 15,0 5-2-15,1 0-8 16,-1 1-1-16,0-1 3 0,6 0-6 15,0 0 0-15,6 6-4 16,5-6-1-16,1 0 3 16,5-5 3-16,0-4 2 15,0-6 1-15,6-5 2 16,0-11 1-16,-1-4 3 16,1-5 2-16,0-5-7 15,-6 4-1-15,0 1-2 16,-5 0-1-16,-1 5-1 15,-5 5 0-15,-1-1-5 0,1 6 1 16,-6 0 0-16,0 5 2 16,0 0-6-16,6 10 1 15,0 6 3-15,-1 4 2 16,1 0-9-16,5 0-3 16,1 1-19-16,-1-1-7 15,1 0-16-15,5-5-8 16,0 1-38-1</inkml:trace>
  <inkml:trace contextRef="#ctx0" brushRef="#br0" timeOffset="44973.217">27658 11469 128 0,'0'-10'49'0,"11"5"-38"0,-11 0 17 0,0 5 4 0,6 0-6 16,-6 0-3-16,0 0-7 15,0 0 0-15,0 0-9 16,0 0 2-16,0 10 2 0,0 0-4 15,0 5 1-15,0 0-5 16,0 1-2-16,-6 4 4 16,1-5 4-16,-1 0-1 15,0 0 3-15,0-4-2 16,6-6 0-16,-5 0-1 16,5-5 0-16,0 0-4 15,5-5-1-15,1-5-1 16,6-6 1-16,-1 1-4 15,0-5 0-15,1 0 1 16,5-1 0-16,-6 6-3 0,6 5 2 16,-5 0 1-1,-1 5 0-15,0 5 0 0,1 5 0 16,-6 0 0-16,-1 5 2 16,1 0-1-16,0 5-1 15,-6-4 1-15,0-1-1 16,5-5 0-16,-5-5 0 15,0 0 0-15,6-5 0 16,5 0 0-16,1-5 2 16,-1-6-3-16,1 1 0 15,-1 0 1-15,0 5 0 16,1 5 0-16,-1 5 0 16,1 5-3-16,-1 5 2 0,0 0 1 15,1 0 2-15,-1 5-1 16,1-4-1-1,5-1-15-15,-6 0-5 16,0 0-8-16,1 0 0 0,-1 0-31 16,1-5-12-16,-1 0-12 15</inkml:trace>
  <inkml:trace contextRef="#ctx0" brushRef="#br0" timeOffset="46309.114">28245 11170 116 0,'0'-35'46'0,"5"20"-35"0,1-6 25 16,0 16 11-16,-1 0-10 16,1 0-3-16,6 0-16 15,-1 0-4-15,0 5-8 0,1 5 0 16,-1 5 1-16,1 11 1 15,-7 4 0-15,1 5-4 0,0 6-1 16,-6-1 1-16,0 1 0 16,-6-1 2-16,0 0 1 15,1-4 1-15,-1-6 0 16,0 0-4-16,0-4-3 16,1-6 0-16,5-5-1 15,0-5 0-15,0-5 0 16,11 0-3-16,6 0 0 15,6 5 2-15,0 0 0 16,0 5 1-16,-1 1 0 16,1 4 0-16,0 5 0 15,-6 5 0-15,-6 1 2 16,-5-1-1-16,-6 0 2 16,0 6 4-16,-6-1 4 15,-11-5-2-15,-5 1 2 0,-7-6-2 16,1-5 2-16,-7-5-6 15,1-5-1-15,0-10-2 16,0-10-2 0,5-5-4-16,7-6 0 0,4 1-7 15,7 0-1-15,5 5-11 16,6-6-5-16,12 6-5 16,5 5-2-16,11 0 5 15,1 4 4-15,5 6 8 16,0 5 6-16,0 5 5 15,1 1 4-15,-7 4 4 16,1 0 4-16,-1 0 11 16,1 0 5-16,-7 0-7 0,7-5-1 15,-1-5-3-15,-5-5 1 16,0 0 3-16,0-5 3 16,0-5-3-16,-6-5 0 15,0-1-2-15,-6-4 2 16,-5 0 2-16,-6-1 2 15,0 1-6-15,-6 10-2 16,0 0 1-16,1 4 0 16,-7 6-5-16,1 16-2 15,0 4-4-15,5 15-1 16,0 6 1-16,6 4 0 16,0 6-3-16,6-1 0 15,0 1-7-15,5-11-2 16,6-4-11-16,6-6-5 0,0-5-12 15,5-10-2-15,1-10-11 16,-1-5-2-16,1-5 6 16,-1 0-2-1,-5 0 24-15,0 5 30 16,-6 0 16-16,-6 0 25 16,-5 5 9-16,-6 0-12 15,0 0-4-15,0 5-2 16,0 0 2-16,0-5-20 15,0 0 6-15,0-5 4 0,0-5-2 16,5-16 0-16,1-4-2 0,6-11 0 16,-1-4-9-16,0 4-3 15,6 6-6 1,1 5-2-16,4 4-3 16,7 6-1-16,-1 0-21 0,7 4-10 15,10 6-28-15,1 0-10 16,-1 5-60-1,7 10-26-15,-1 10 79 16</inkml:trace>
  <inkml:trace contextRef="#ctx0" brushRef="#br0" timeOffset="47103.322">28051 12360 116 0,'0'-30'44'0,"0"20"-35"0,-6-5 23 0,6 10 8 15,-5-1-1-15,-1 1-1 16,-6 0-8-16,-5 0-4 15,0 5-14-15,-6 0-1 0,1 5 2 16,-1 5-3-16,-6 11 0 16,1 4-4-16,-1 5 1 15,1 1-6-15,5 4-1 16,12 1 0-16,5-1 0 16,6 1-3-16,6-6 0 15,5-10-1-15,6-5 3 16,12-9 0-16,5-17 3 0,0-4-1 15,0-10 2-15,0-6-2 16,1-9-1 0,-7 5 3-16,-5 4 0 0,-6 11-1 15,0 0 1-15,-11 10 0 16,-6 4 1-16,-6 6-5 16,-5 6 1-16,11 4-5 15,0 5 1-15,0 10 2 16,11 6 3-16,-5 4-2 15,5 11 0-15,1-1 1 16,-7 1 0-16,1-1 2 16,-6 1 1-16,0-6 5 15,-6 1 3-15,-5-6-2 16,-6 1 2-16,-6-1-2 16,0 1 0-16,0-6-5 0,1-5-1 15,-1-4-1-15,6-6-2 16,0-15-17-16,0-5-9 15,5-5-4-15,7-6-2 16,5-4-9-16,0 0-4 16,11-5-52-1,12-1-27-15,5-9 62 16</inkml:trace>
  <inkml:trace contextRef="#ctx0" brushRef="#br0" timeOffset="47434.672">28444 12593 192 0,'6'0'74'0,"-1"-5"-58"0,1 0 14 15,-6 0 1-15,0 0-1 16,0 0 4-16,0-5-7 15,-6-5-4-15,1-11-13 16,-1 6-2-16,0-5-1 0,1-1-3 16,5 1-3-16,5 0 2 15,7-1 0-15,-1 1-1 0,6 5-2 16,0 5-2-16,0 5-1 16,1 4-9-16,-1 6-3 15,0 6-19-15,0 4-5 16,0 0-24-16,0 0-8 15,0 0-17 1</inkml:trace>
  <inkml:trace contextRef="#ctx0" brushRef="#br0" timeOffset="47747.39">28837 12264 252 0,'-5'-5'93'0,"-1"10"-72"0,0 10 3 0,6-5-5 0,-6 11-12 16,1 4-4-16,-1 0-2 16,0 6-1-16,6-6 0 15,0 0-3-15,0-4 0 0,0-6-3 16,0 0 1-16,0-5-4 16,0-10 1-16,0-10-3 15,0-5 0-15,0-11 1 16,6-9 4-16,0-5 1 15,-1-6 3-15,1 0 1 16,0 6 1-16,0 4 0 16,-1 11 0-16,1 0-7 15,0 10-3-15,-1 4-25 16,7 11-12-16,5 0-31 16</inkml:trace>
  <inkml:trace contextRef="#ctx0" brushRef="#br0" timeOffset="48244.802">29544 12183 152 0,'-6'-10'57'0,"0"15"-44"0,-5-10 23 0,5 10 6 0,1-5-14 15,-7 0-5-15,1 0-3 16,-12 5-1-16,-5 0-10 16,-7 10-3-16,1 1 0 0,-6 4-5 15,6 10-1-15,0 1 0 16,5 4 2-16,12-5-6 16,6 1 1-16,11-6-1 15,17-5-1-15,6-10 4 16,11-10 0-16,6-10-4 15,5-10-1-15,1-15 0 16,0-6 2-16,-7 1 2 16,1-11 3-16,-11-5 0 15,-1 1 2-15,-11 4 9 16,-11 5 4-16,-6 11 6 16,0 10 1-16,-6 4-8 15,1 11-2-15,-1 15-7 16,6 10-4-16,0 11-6 0,0 9 0 15,6 6 2-15,-1 4 1 16,7 6-4-16,-1 0 1 16,6 4-20-16,0-4-7 15,6-11-22-15,6-9-8 16,5-11-37 0</inkml:trace>
  <inkml:trace contextRef="#ctx0" brushRef="#br0" timeOffset="49025.826">28763 13186 108 0,'6'-26'44'0,"0"16"-35"0,-1 5 9 0,-5 5 4 16,0 0-4-16,0 0-1 16,6 10-1-16,0 6 0 15,-1 9-8-15,1 10-5 0,0 11 0 16,5-1 2-16,-5 6 2 15,0 5-1-15,-1-11-1 16,-5-4-1-16,0-1 2 0,0-4 3 16,0-11 2-16,0 1-3 15,-5-11 0 1,-1-5 10-16,0-10 6 0,0-5-10 16,1-10-5-16,-1-11-6 15,0-4-3-15,6-11-2 16,0-4 1-16,6-6-1 15,5-5 0-15,1 6 4 16,5 9 1-16,0 6-6 16,0 4-2-16,0 6 4 15,0 5 2-15,6 5-4 16,0 10 0-16,0 5 5 16,-1 5 4-16,-4 5-8 0,-1 5 0 15,-6 0 4-15,-5 5 4 16,-6 1-3-16,0 4 0 15,-6 0-3-15,-5 1-1 16,-6-6 3-16,-6 0 1 16,0-5-4-1,0 1 1-15,6-16-11 0,0-11-3 16,6 6-13-16,-1-5-5 16,12-5-23-16,6 0-10 15,5 0-12 1</inkml:trace>
  <inkml:trace contextRef="#ctx0" brushRef="#br0" timeOffset="49387.302">29191 13500 140 0,'-23'30'52'0,"17"-15"-41"0,-11 11 18 16,11-16 5-16,1 0-16 15,5 5-5-15,0 0-8 16,0 0-4-16,11 1 0 16,6-1-4-16,6-5 2 0,0 0 1 15,5-5 2-15,1-5 8 16,-7-5 3-16,1 0 2 16,-6-15 12-1,-5 0-3-15,-12-6-4 16,-6 1-1-16,-5 0-4 0,-12-1 1 15,0 6-5-15,-6 5-1 16,1 5-11-16,0 10-1 16,5 5-16-16,0 5-5 15,12 5-13-15,5 0-4 16,12 0-21-16,5-4-7 16,6-1-14-1</inkml:trace>
  <inkml:trace contextRef="#ctx0" brushRef="#br0" timeOffset="49729.081">29492 13348 168 0,'0'5'66'0,"6"5"-52"0,0 10-3 0,0-5-4 0,-1 11-6 15,1-1-1-15,5 0 1 16,-5 1 1-16,0-1-1 15,-1-5 2-15,1 1 0 0,-6-6-1 16,0 0-2-16,0-5-4 16,-6-5 0-16,1-10-18 15,-1-10-8-15,0-10 0 16,1-6-4 0,-1-14 13-16,0-11 11 0,1-5 8 15,-1 10 45-15,0 6 20 16,0 9-22-16,1 6-13 15,-1 5-15-15,0 4-7 16,6 11-3-16,0 0-11 16,6 10-5-16,5 5-22 0,7 5-10 15,-1 1-27 1</inkml:trace>
  <inkml:trace contextRef="#ctx0" brushRef="#br0" timeOffset="50076.547">29686 13439 124 0,'0'15'49'0,"0"-5"-38"0,0 0 30 0,0-10 11 0,0 0-13 15,0 0-5-15,0 0-6 16,0 5-1-16,0-5-15 16,0 0 0-16,0-5-1 0,6-5-6 15,0-10-1-15,5-5-2 16,6-11-2-16,0 6 5 15,6-1 4-15,0 6-3 16,0 5 2-16,-1 10-7 16,1 5-1-16,0 15 0 15,5 5 2-15,-5 10-1 16,0 6-1-16,-6 4 3 16,0 6 0-16,-5-16-4 15,-1 5 1-15,0-9-22 16,-5-1-8-16,0-10-23 15,-1 0-6-15,7-35-103 16,-1-21 70 0</inkml:trace>
  <inkml:trace contextRef="#ctx0" brushRef="#br0" timeOffset="50276.843">30153 12760 244 0,'-11'-10'93'0,"11"10"-72"0,6 5 5 0,-6-5-1 15,5 10-14-15,1 11-3 16,0 9-5-16,5 6-3 16,1 9 1-16,-1 1-1 0,0 9 0 0,1 6 0 15,-1 5 0-15,-5-5-11 16,0 0-5-16,-6-1-23 16,0-9-8-16,0 0-52 15</inkml:trace>
  <inkml:trace contextRef="#ctx0" brushRef="#br0" timeOffset="50450.414">30096 13125 256 0,'-11'-15'96'0,"11"10"-75"0,6 0 6 16,-1 5-2-16,7-5-16 0,-1 0-2 15,12-1-10-15,0 1 0 16,5 5 1-16,7-5-17 0,-1 5-7 15,6 0-26-15,-1 5-12 16,1-5-28 0</inkml:trace>
  <inkml:trace contextRef="#ctx0" brushRef="#br0" timeOffset="50748.538">30678 12963 264 0,'-12'0'101'0,"7"0"-78"0,-13 10 4 0,13-5-1 15,-7 5-11-15,1 5 0 16,0 6-12-16,-1-1-1 16,6 5-2-16,1 1-3 0,5 4 2 15,11 5-1-15,6 6 0 0,0-1 2 16,6 6 0-16,0-5 0 16,0-1 0-16,-6 1 0 15,-6-6 2-15,-5-5 1 16,-12 1 3-16,-5-1-1 15,-6-5 2-15,-6-4 0 16,0-6 1-16,-5 0-13 16,-1-10-4-16,1-5-27 15,5-10-9-15,0 0-56 16,12-10-47 0,5-1 53-16</inkml:trace>
  <inkml:trace contextRef="#ctx0" brushRef="#br0" timeOffset="53136.698">31504 10006 128 0,'-6'10'49'0,"6"-5"-38"0,0 5 8 15,0-10 3-15,6 5-4 16,-6 5-1-16,5 0 2 16,1 0 0-16,-6-10-10 15,6 5 10-15,0 0 4 0,-6 6 8 16,0-11 6-16,0 0 0 15,-6 5-1-15,0 0-8 16,-5 0-3-16,-1-5-3 16,1 0-2-16,-6-5-2 15,0-5-1-15,0-1-7 16,0-4-2-16,0-5 0 16,-6 0 2-16,0-1 4 0,0 1 1 15,0 0-4-15,1 5-1 16,4 0-6-16,1 4-3 15,0 1 0-15,6 5-1 16,0 0 0-16,5-5 0 16,0 10-5-16,6 10 1 15,6 0 0-15,0 6-1 16,5 9 1-16,6 0 0 16,6 6 3-16,5-1 2 15,6 0-2-15,6 6-2 16,6-1 2-16,0-4 2 0,-1-1-2 15,1 5 0-15,-1 1 3 16,-5-1 1-16,-11-4 1 16,-7 4 0-16,-4-4-2 15,-7 4 1-15,-11-5-2 16,-6 6 2-16,-5-1 4 16,-1 6 6-16,-10-1-1 15,-1 6 3-15,-11-6 1 16,-1 1 2-16,1-1-6 15,0-4 1-15,6-6-8 16,-1-4-3-16,6-6-4 16,1-5 1-16,4-5-15 15,7 0-6-15,5-5-27 16,1 0-11-16,5-5-32 16,11-5-12-16,12-5-53 15</inkml:trace>
  <inkml:trace contextRef="#ctx0" brushRef="#br0" timeOffset="55793.542">23259 5321 192 0,'-17'-5'71'0,"17"10"-55"0,-17 0 13 0,11 0 2 15,1 1-3-15,-1-1 3 16,0 0-11-16,0-5-4 16,1 5-9-16,-7 0 4 0,1 5 2 15,-6 5-2-15,-6 5-1 16,-5 11-6-16,-12 19-3 16,-6 16 4-16,-5-5 1 15,0 0 2-15,5-6 2 16,6-9-5-16,6-5-1 15,11-6-4-15,6-10-3 16,6-9-1-16,5-1 0 0,6-15 3 16,11-5 0-16,12-11 1 15,6-19 0-15,5-16 0 16,11-9 2-16,1-6 1 16,0 5 1-16,-7 5 0 15,1 11 2-15,0-1-3 16,0 16 0-16,-11 4-3 15,-1 11-1-15,-5 10 1 16,0 5 2-16,-1 15-1 16,-4 11-1-16,-1 4 1 15,0 16-1-15,0-6-3 16,0 1 2-16,6-1 1 16,-6-4 0-16,6-11-16 15,-1-5-4-15,1-10-47 16,6-15-22-16,11-15-30 15</inkml:trace>
  <inkml:trace contextRef="#ctx0" brushRef="#br0" timeOffset="62850.664">21151 6901 132 0,'-11'-40'52'0,"11"30"-41"0,0-16 20 16,0 26 7-16,0-5 5 15,0 5 6-15,5 0-4 16,-5 0-1-16,0 0-24 15,0 0-5-15,0 15-1 0,6 16-6 16,0-1 0-16,-1 11-4 0,7 4-3 16,-1 6 0-16,1 10-1 15,-1 10 0-15,0-21 2 16,1 1-1-16,-1 5-1 16,6 25 1-16,-5-41-1 15,-1-9 0-15,6 9 0 16,0 21-14-16,0-21-5 15,-5-4-12-15,-1-16-6 16,-5 5-11-16,-1-15-3 16,-5 1-113-1,0-27 76 1</inkml:trace>
  <inkml:trace contextRef="#ctx0" brushRef="#br0" timeOffset="63330.305">21407 6689 132 0,'-5'-10'49'0,"-7"15"-38"0,12-10 30 0,0 5 13 15,0 0-3-15,0 0 2 16,6 10-16-16,0 0-8 15,-1 5-16-15,1 10-4 0,5 1-2 16,1 14-6-16,-1-15 0 16,-5-4 1-16,11 24 1 15,6 31-1-15,-6 0 1 16,0 10-2-16,0-5 2 0,0 5-2 16,0-15-1-1,-5 0-2-15,-1-40 1 16,0-6 1-16,1 5 2 0,-1 11-19 15,-5-31-6-15,0-5-28 16,5-5-12-16,-5-15-49 16</inkml:trace>
  <inkml:trace contextRef="#ctx0" brushRef="#br0" timeOffset="70565.199">22103 6739 112 0,'-6'0'44'0,"6"5"-35"0,0-15 12 0,0 10 1 16,0 0 1-16,0-5 1 15,0 5-7-15,0 0 0 16,0-5-10-16,0 0 5 0,0 0 1 16,0 0-6-16,6 0-2 15,-6 0-1-15,5 0 0 0,1 0 0 16,-6 5 2-16,0 0-3 15,0 0 0-15,0-5-1 16,0 5 1-16,0 0-2 16,0 0-1-16,6-5 5 15,-6 5 4-15,0-6-3 16,0 6 2-16,0 0-3 16,0 0 2-16,0 0-2 15,0 0 0-15,0 0-1 16,0 0 2-16,0 0-3 15,0 0 0-15,0 0-1 16,0 0 1-16,0 0-2 16,0 0 2-16,0 0-2 0,0 0-1 15,0 0 1-15,0 0 1 16,0 0-1-16,0 0-1 16,0 0-2-16,0 0 1 15,-6 0 3-15,0 0 1 16,1 6-1-16,-1-1-2 15,6-5 3-15,-6 5 2 16,0 0-2-16,1 0 0 16,-1-5-1-16,0 5 1 15,1 0-4-15,-7 0 0 16,12-5 1-16,-5 5 0 16,-1 0 0-16,0 0 2 15,0 5-1-15,1-5 2 0,-1 0-2 16,0 6-1-16,1-6 1 15,-1 5-1-15,0 0 0 16,1-5 2-16,-1 10-3 16,0-10-2-16,6 0 2 15,0 0 0-15,0 0 1 16,0 0 0-16,-6 0-3 16,6 1 2-16,0-1 1 15,0 0 2-15,0 5-3 16,0-10-2-16,0 0-1 0,6 5 0 15,0 5 0 1,5-5 3-16,1 0 0 0,-1 0 3 16,-5-5-1-16,5 5-1 15,6 0-2-15,0-5 1 16,-5 0 1-16,-1 0 0 16,6 5 0-16,-5-5 2 15,-7 0-3-15,7-5-2 16,-1 5 2-16,0-5 0 15,1 5 3-15,-6-5 1 16,-1 0-4-16,1 5 1 16,0-5 0-16,-1 5 2 15,-5 0-1-15,0 0 2 16,0 0-4-16,6-5 0 16,0 5 1-16,-6 0 0 0,0 0 2 15,0 0 1-15,0 0-4 16,0-5 1-16,0 5 2 15,0-5 1-15,0 5-1 16,0 0-2-16,0 0 1 16,0 0 1-16,0 0-1 15,0 0-1-15,0 0 1 16,0 0-1-16,0 0 0 16,0 0 2-16,-6 5-1 15,0-5-1-15,6 0 1 16,-5 0-1-16,-7 15 0 15,1-15 2-15,-1 10-1 16,7-5-1-16,-1-5 3 16,-5 5 2-16,-6 16-2 15,5-16 0-15,7 0-3 0,-7 5-1 16,1 5 3-16,-1 0 1 16,-5 6-1-16,12-11-2 15,-1 0 1-15,0 10-1 16,0 10-3-16,6-9 0 15,0-6 2-15,6 15 0 16,6-4-2-16,5-6 2 16,-6-5 3-16,6 5 1 15,0-5-4-15,6 1 1 16,11 9 0-16,-11-15 2 16,0 0-1-16,0-5-1 15,5-5 1-15,-5-5-1 0,-6 5-16 16,6-10-4-16,5-10-39 15,-5-11-14 1,0 6-35-16</inkml:trace>
  <inkml:trace contextRef="#ctx0" brushRef="#br0" timeOffset="75643.519">22558 6425 96 0,'0'-15'38'0,"0"5"-29"0,-5 0 28 0,5 10 12 15,0-5-5-15,0-5-2 16,-6 5-12-16,0 0-4 16,6 5-15-16,0 0-2 0,0-6 1 15,-5 1-2-15,5 5 1 16,0 0 6-16,0 0 2 15,-6 0 5-15,0 0 1 16,0 5-1-16,6 6-2 16,0 4-8-16,0 10-5 15,0 21-4-15,6-6-3 16,-6-9 1-16,6 19-1 16,5 26 0-16,1-5 0 15,-1 0 2-15,0-5 1 16,1-5-4-16,-1-1-1 15,1-4-2-15,-1-15 3 0,-5-6 0 16,5 0 3-16,0 11-3 16,1-21 0-16,-6 1-23 15,-1-1-10-15,1-5-20 16,0-10-8-16,-1-15-18 16,1-5-49-1,0 5 30-15</inkml:trace>
  <inkml:trace contextRef="#ctx0" brushRef="#br0" timeOffset="76029.168">22684 6390 104 0,'-6'-36'41'0,"6"21"-32"0,0 0 22 0,0 10 7 16,0 0-5-16,0 0 0 16,0 0 13-16,0 0 5 15,0 5-27-15,0 0 7 0,0 10 0 16,0 10-8-16,6 10 0 16,-1 1-8-16,1 19 1 15,0-9 0-15,5 20-1 16,1 20-5-16,-1-25-4 0,0-11-6 15,1 16 0 1,-1 5 0-16,1-16 2 16,-1-4-1-16,0-1 2 0,1 11-2 15,-1-10-1-15,1-6-2 16,-7-19-1-16,1-1-38 16,0-10-17-16,-6-10-33 15,0-5-11-15,0 0-9 16</inkml:trace>
  <inkml:trace contextRef="#ctx0" brushRef="#br0" timeOffset="80009.738">27635 14011 132 0,'11'-20'49'0,"1"15"-38"0,-6-5 15 0,-6 5 3 16,5 5-8-16,-5-5 1 15,0 5-2-15,0 0 0 16,0 5-11-16,0 10-1 0,-5 5-1 16,5 11-6-16,0-1-2 15,0-5 0-15,0 21 0 16,0-11 1-16,-6 21 2 15,0-10-1-15,0 24-1 16,1-19 1-16,-7 15 1 16,1-15-1-16,-6 14 2 15,0-9-2-15,0 5 2 16,0-11-2-16,5 1-1 16,1-10 5-16,-1-6 1 15,7-5 0-15,-1-4-1 16,0-6-1-16,6-20 0 0,0 0 0 15,17-15 2-15,-5 5-1 16,16-21 2-16,-5 6 0 16,11-10 3-16,-5 4-5 15,11 1-1-15,-12 4-2 16,6 6 1-16,-5 5-2 16,5 5-1-16,-6 0 1 15,7 10 1-15,-7 0 1 16,1 10 1-16,-1 0-2 15,-5 15 1-15,-6-4-4 16,-6 14 0-16,1-5-4 0,-7 11-1 16,1-6-8-16,0-4-2 15,0-6-24-15,-1-10-9 16,1 0-35 0,11-25-33-16,6 5 40 15</inkml:trace>
  <inkml:trace contextRef="#ctx0" brushRef="#br0" timeOffset="80672.749">28655 14568 152 0,'-11'10'57'0,"11"-10"-44"0,5 5 3 15,-5-5-2-15,6 0 8 16,0 0 6-16,11 0-3 16,0 0-3-16,11 0-12 15,-5 0-4-15,17 0-2 0,-6 0-5 16,17 0 1-16,-11 0 2 16,17 5 1-16,-11 1-4 15,17-6 1-15,-12 0-2 16,6 0 0-16,-6 0 4 15,-5-6 1-15,-6 1-1 16,-6 0-2-16,-6 0 9 16,-5 0 6-16,-6 0 4 15,-11 0 3-15,-6 0-8 0,-23 5-3 16,6 0-4-16,-23 0 0 16,6 0-4-16,-17 0 0 15,5 0 3-15,-5-5 3 16,11 5-2-16,0 0 1 15,6 0-7-15,5 0-1 16,6 0-2-16,6 0-2 16,6 0 3-16,17 0 0 15,-6 0-4-15,22 0 1 16,-4 0 2-16,21 5 1 16,-4 0 1-16,22 5 0 15,-12-5-3-15,6 10 2 16,-11 1-1-16,0 4 0 0,-6-5 2 15,-5 5 2-15,-6 1 1 16,-12 9 3-16,1-5-1 16,-12 11 2-16,0-6-6 15,-18 1-1-15,7-6-2 16,-12 0 0-16,6-5 2 16,-6-4 2-16,6-1-19 15,0-5-6-15,6-5-26 16,5-10-11-16,0 5-54 15</inkml:trace>
  <inkml:trace contextRef="#ctx0" brushRef="#br0" timeOffset="82728.214">25419 10036 104 0,'0'-46'41'0,"0"16"-32"0,0-16 28 15,0 41 11-15,5-20 3 16,-5-5 2-16,0 9 1 16,0 6 2-16,0 0-31 15,0 0-1-15,0 15 0 0,0 0-11 0,-5 25-2 16,-7 21-7-16,1 20-1 16,5-11-3-16,0 6-1 15,1-10 3-15,-1 9 3 16,0 16 0-16,1-10 2 15,-1-10-4-15,6 5-2 16,-6-1-3-16,6-19 1 16,0-6-8-16,6-14-4 15,0-6-33-15,5-30-15 16</inkml:trace>
  <inkml:trace contextRef="#ctx0" brushRef="#br0" timeOffset="83477.085">25276 10816 156 0,'0'-20'57'0,"-6"14"-44"0,6 17 21 0,0-11 7 16,0 5-11-16,0 0 6 15,0 5-12 1,0 10-13-16,0-5-4 0,0 6-1 15,6-1 8-15,0 10 8 16,0 6-5-16,-6 4-5 16,0 11 4-1,0-6-4-15,0 6-7 16,0-10-3 0,0-11 1-16,0-5-2 15,5-15-1-15,1-15 3 16,0 5 2-16,-1 0-2 15,12-15 0-15,6-20-1 16,-6 25-2-16,-5-1-2 16,5 1 1-16,0 0 1 15,6-5 0-15,5-5 0 16,-5 20 0-16,-6 0 2 16,6-5 1-16,5-5-1 0,-5 20 1 15,-6 0-2-15,0 0-1 16,0 0 1-16,1 15-1 15,-1-9 0-15,-6 9 2 16,0-5-12-16,-5-5-6 16,5-15-35-16,1 5-17 15,-1 0-60 1</inkml:trace>
  <inkml:trace contextRef="#ctx0" brushRef="#br0" timeOffset="84291.577">27823 10041 200 0,'-6'-15'77'0,"6"15"-60"0,0-10 19 0,0 10 5 15,6-5-1-15,-6 0 3 16,0 5-9-16,0 0-3 15,0 10-17-15,0 10-2 0,0 5-1 16,0-4-4-16,-6 19-2 16,1 11-5-16,-1 4 0 15,0-4-2-15,1-10 0 16,-1-6 2-16,6-5 0 16,0 1-33-16,0-6-13 15,0-5-21-15,6-10-6 16,11 1-40-1</inkml:trace>
  <inkml:trace contextRef="#ctx0" brushRef="#br0" timeOffset="84933.931">27829 10755 176 0,'-6'-10'68'0,"6"5"-52"0,0 0 10 0,6 0 4 15,-6 5-5-15,0 0 3 16,5-10-14-16,1-1-5 0,6-4-6 16,-7 0 0-16,12 0 2 0,0-5-2 15,1 15 0-15,-7-1-3 16,6 12-1-16,-6-6-1 16,6 15-2-16,1 10 9 15,-13 0 6-15,1-4-3 16,-6 9 0-16,-6 16 2 15,1-11 1-15,-1-10 3 16,0 1 2-16,0-1-3 16,1 0 2-16,-1 1-8 15,6-6-2-15,0 0-5 16,6-10-1-16,5-5 1 16,1 5 0-16,-7 1-3 15,12-6 0-15,12-10-16 0,-6 10-7 16,-6 0-51-16,17-5-20 15,-11 0-12 1</inkml:trace>
  <inkml:trace contextRef="#ctx0" brushRef="#br0" timeOffset="85685.306">28427 10608 144 0,'0'-10'55'0,"0"10"-43"0,0-15 25 0,6 15 11 15,-6 0-2-15,0 0 0 16,0 0-12-16,0 5-6 16,0 10-16-16,0 5-1 0,0 1 0 15,0-1-6-15,0 10-3 16,-6 6-1-16,6-1-4 15,0 6 2 1,0-6 1-16,0 1 2 16,0 4-1-1,0-10 2-15,0-4 0 0,-6-1-1 16,6 0-2-16,0-4-2 16,0-11 1-16,0-10-1 15,6 10 0-15,-6-5 6 16,11-10 5-16,1 5-3 15,5-15 2-15,6-11-5 16,-6 21 0-16,-6 0-1 16,6-5 1-16,0 0-4 15,0 15 0 1,1 5 3-16,4 0 1 16,1 6-1-1,-6 9-15 1,-5-5-6-16,5 0-32 15,-6 6-15-15,1-6-58 16</inkml:trace>
  <inkml:trace contextRef="#ctx0" brushRef="#br0" timeOffset="86195.591">29749 10173 244 0,'-12'-5'90'0,"12"5"-70"0,0 5 21 0,0-5 4 16,0 10-14-16,0-5-4 15,0 15-9-15,0-5-1 16,0 21-10-16,0-11-2 0,0 16 1 16,0-6-3-16,-5 16-2 15,5-6 0-15,0 6-1 16,0-6-16-16,0 1-6 15,0-11-40-15,0 1-17 16,0-6-45 0</inkml:trace>
  <inkml:trace contextRef="#ctx0" brushRef="#br0" timeOffset="87426.527">29994 10851 80 0,'-17'-5'33'0,"17"5"-26"0,-12 0 22 15,12 0 9-15,0 0 2 16,0 0 0-16,-5 0-6 16,-1 0-4-16,0 0-16 15,1 0 7-15,-1 0 5 0,6 0-1 0,-6 5 0 16,6 0-5-16,-5 5-2 16,-1 1-4-16,-6 14 1 15,7-5-6-15,-7 5-1 16,7 1 2-16,-1 4 1 15,0-5-8-15,6 1-1 16,0-1-7-16,6-5 1 16,0-4 2-16,16-6 3 15,-4 0 0-15,16-5-1 16,-6-5 3-16,12 0 0 16,-11 0-4-16,5-10 1 15,-6 0-27-15,6 0-11 16,-5-1-19-16,-1 1-7 0,-5 0-51 15</inkml:trace>
  <inkml:trace contextRef="#ctx0" brushRef="#br0" timeOffset="87688.396">30233 10715 220 0,'-17'-21'85'0,"17"21"-66"0,0 0 12 0,0 0 1 16,0 10-17-1,0-5-3-15,0 21-6 0,0-6 1 16,0 31-4-16,0-16-2 0,0 21 0 16,0-11-4-16,0 11 2 15,0-10-12-15,0 4-7 16,0-9-25-16,6-1-11 15,0-4-39 1</inkml:trace>
  <inkml:trace contextRef="#ctx0" brushRef="#br0" timeOffset="88090.712">30501 10846 192 0,'-11'41'71'0,"11"-41"-55"0,5 50 2 15,-5-40-3-15,6 11 1 16,0-1 2-16,-1 5 4 16,1 1 3-16,-6 4-13 15,0-5 11-15,0 6 6 0,0-6-4 16,0 0-2-16,0 1-11 15,0-11-3-15,0 0-10 16,6-10-1-16,-1 0 2 16,7-10 4-16,-1 0-1 15,6-5-2-15,-5 0 2 0,5 0 0 16,0 0 1-16,0 4 0 16,0 1 2-16,0 5 1 15,0 0-1-15,0 11-1 16,1-1-6-1,4 0-1-15,-5 0-6 0,6 0-2 16,-6 0-46-16,0 0-18 16,0 0-61-1</inkml:trace>
  <inkml:trace contextRef="#ctx0" brushRef="#br0" timeOffset="91331.518">25008 6344 84 0,'-34'10'33'0,"34"-10"-26"0,-17 31 20 0,17-26 8 0,-6 0-6 15,6 0-2 1,-5 5-9-16,5-10-3 0,0 5-9 16,0 0 16-16,-6-5 9 0,0 0 0 15,1 0 2-15,5 0-13 16,-6 0-4-16,0 0-7 15,0-5-4-15,1 0-2 16,-1-5-3-16,0 0 1 16,1-10-1-16,-1 9 0 15,0 1 0-15,6 5-3 16,0-5 2-16,0 5 1 16,6 0 0-16,0 5-3 15,5 0 2-15,0 0 3 16,7 10 3-16,-7 0 0 0,6 5 0 15,-6-4-3-15,1 9-2 16,-6-10-2-16,-1 0 1 16,1 0 1-16,-6-10 2 15,0 0 5-15,0-5 4 16,0 0-4-16,-6-10 1 0,1-5-3 16,-7 4 2-1,1 1 0-15,-1 0 1 16,1 0-9-16,0 0-1 15,-1 0 0-15,6 9 1 16,-5 1 5-16,5 0 2 16,1 0 2-16,-1 5 2 0,0 0-5 15,1 15-3-15,-1 1 1 16,-5 9 0-16,5-5 3 16,0 6 3-16,0-1-6 15,1-5-2-15,-1-10-8 16,0-10 0-16,6 0-4 15,-5-20 0-15,5 5-47 16,0-21-19-16,0 11-56 16</inkml:trace>
  <inkml:trace contextRef="#ctx0" brushRef="#br0" timeOffset="92683.525">27373 8380 156 0,'-6'5'57'0,"6"-5"-44"0,6 0 1 0,-6 0-4 15,0 0-2-15,0 0 0 16,6 5 7-16,-6-5 4 16,11 5-9-16,-5 0 3 0,5 5 3 15,1-5-2-15,-1 6 2 16,0-1-7-16,1 0-1 0,-7 0-2 16,7 0 1-16,-7 0-4 15,7 0-2-15,-6 0 0 16,5-4-1-16,-5-1-3 15,5 0 0-15,-5-5-1 16,5-5 0-16,1 0 3 16,-7-11 0-16,1 1 3 15,0-5 3-15,-1 0-4 16,1-1-1-16,0 6 6 16,-6 0 4-16,0 5 8 15,0 5 6-15,0 0-11 16,0 5-2-16,0 0-5 15,5 10-1-15,1 0-1 0,0 5 0 16,0 0-5-16,-1 1 1 16,1-1 0-16,0-5 2 15,-1 0-3-15,1 0-2 16,0-5-1-16,-6-10 0 16,0 5 3-16,0-10 2 15,0 0-16-15,0-15-4 16,0 4-75-1,0-14-68-15,0 4 49 16</inkml:trace>
  <inkml:trace contextRef="#ctx0" brushRef="#br0" timeOffset="93838.942">29937 9378 192 0,'-6'10'74'0,"6"-10"-58"0,6-5 5 0,-6 5-1 16,0 0-14-16,0 0-4 15,0 0 5-15,0 0 5 0,6 0-6 16,-1 0 3-16,7 5 4 0,-7 0-3 15,7 5 0-15,-7 0-4 16,1 10-1-16,0-4-1 16,0-1 0-16,-1-5-5 15,1 0-1-15,0-5-2 16,-6-5 3-16,0 0 0 16,5-10 1-16,1 0 0 15,-6-5 0-15,0-1 4 16,0-4 2-16,0 5-2 15,0 0-3-15,0 5 8 16,0-1 6-16,0 6 4 0,0 0 1 16,0 0-7-1,0 5 0-15,0 0-4 0,0 5 2 16,0 0-4-16,0 6-2 16,0-1-5-16,0-5-2 15,0 0-2-15,0-5 3 16,0 0-2-16,0 0 1 15,0 0-5-15,6-5 0 16,-6 0-30-16,0-11-13 16,0 6-82-1</inkml:trace>
  <inkml:trace contextRef="#ctx0" brushRef="#br0" timeOffset="97924.372">19180 6825 68 0,'0'5'27'0,"0"-5"-21"0,5 5 23 0,-5-5 8 0,6 0-2 15,0 0 2-15,5 6-10 16,-5-1-2-16,11 5-14 15,-6 0-4-15,12 20-5 16,11 21-2-16,-5-11 3 0,-1-4 0 16,12 40 1-16,11 25 0 15,1 0 0-15,-1 1-5 16,-17-42-1-16,-5-9 5 16,10 15 3-16,7 15-8 15,-12-25-3-15,-5-11-33 16,5 6-14-16,6 5-27 15</inkml:trace>
  <inkml:trace contextRef="#ctx0" brushRef="#br0" timeOffset="98374.643">20120 7423 92 0,'-12'-5'35'0,"12"10"-27"0,-5-5 29 0,5 0 12 15,0 5-10-15,-6 10-5 0,0-5-6 16,6-5-3 0,-6 11-14-16,1-1-9 0,5 15-2 15,5 21 0-15,1-21 0 0,0-5-5 16,17 16 1-16,17 10 0 15,-6-21 2-15,-6-5 1 16,18-4 3-16,-12-6-1 16,12-10 2-16,-7 0 4 15,7-15 4-15,-6 0 9 16,-12-11 5-16,1-4 4 16,-23 0 2-16,-1 4-8 15,-22-14-1-15,-11-11-11 16,-1 11-4-16,6 5-4 15,-11-1 0-15,6 11-4 16,-6-5 0-16,-6 4-6 0,11 6-3 16,6 5-27-16,6 5-12 15,-5 5-23-15,10 0-7 16,6 0-20 0</inkml:trace>
  <inkml:trace contextRef="#ctx0" brushRef="#br0" timeOffset="98944.495">20735 7058 132 0,'-17'0'52'0,"17"0"-41"0,-23 26 4 0,12-16 1 0,5 0-6 15,0-5 2-15,-5 10-9 16,5-5-4-16,-5 11 0 16,5 14-2-16,6-5-1 0,0-4 5 15,6 14 1-15,11 6-5 16,-6-16 0-16,1-5 1 16,5 1 1-16,0 4 1 15,-6-15 0-15,1-5 0 16,-1-10 2-16,1 0 8 15,-7-5 5-15,-5-15 2 16,0 5 1-16,0 0-5 16,-5-5-3-16,-7-6-3 15,6 11 0-15,1 0-4 0,-1 5-2 16,0 5-3-16,6 5-1 16,6 10 2-16,5 5 0 15,-5 0-2-15,11 16 0 16,17 24 4-16,-5-19 1 15,-6-6-3-15,11 21 1 16,11 20-2-16,-5-11 0 16,-5 1 6-16,-13-10 2 15,-5-11 2-15,-5 26 2 16,-6 25-3-16,-6-35-2 16,0-10 0-16,-12 9 1 15,-11 6-3-15,6-31-2 16,0-4-11-16,0-16-4 0,6 0-37 15,-1-20-14-15,7-26-18 16</inkml:trace>
  <inkml:trace contextRef="#ctx0" brushRef="#br0" timeOffset="99306.099">21009 6071 132 0,'-23'15'52'0,"23"-15"-41"0,-23 25 18 0,17-9 3 16,-5 24-6-16,-1 21-1 16,1 10-12-16,5-16-5 15,1 57-5-15,-1 40-5 0,12-10 1 16,-1-36-1-16,24 51-2 16,34 40 3-16,-1-70 0 15,-16-26-10-15,51 1-5 16,-18-21-43-1,35-16-43-15,52-9 27 16</inkml:trace>
  <inkml:trace contextRef="#ctx0" brushRef="#br0" timeOffset="99844.485">22815 5762 124 0,'0'0'49'0,"0"0"-38"0,11-10 4 16,1 10-2-16,-1 0-4 16,0 0 2-16,12 10-2 15,-6-5 0-15,23 15-5 16,23 0-1-16,-12 21 1 0,-11-11-2 16,11 36 1-16,6 36 7 15,-23-6 5-15,-5-15-1 16,-6 30 2-16,-6 56-5 15,-6-15-1-15,-5 0-9 16,-6-40 0-16,0-26-32 16,0 10-12-16</inkml:trace>
  <inkml:trace contextRef="#ctx0" brushRef="#br0" timeOffset="102757.586">23875 5919 132 0,'-12'0'49'0,"6"5"-38"0,6-10 23 15,0 5 8-15,0 0-3 16,0 0 0-16,0 0-16 15,0 0-6-15,0 0-10 16,0 0 2-16,0 0 3 0,0 0-6 16,6 5-3-16,-6-5 4 15,12 5 5-15,-1 0 9 16,0 0 5-16,-5 0-8 16,5 5-3-16,12 6-4 15,-6-6 0-15,-5 0-4 0,10 0-2 16,-4 0 4-16,10 5 2 15,1 0 0-15,-1 6 3 16,1-11-3-16,-1 5 1 16,0 0-3-16,7 5 0 15,-7-4-1-15,6 4 2 16,-5-5-5-16,5 10-3 16,17 6-1-16,-11-6-1 15,-6-5 0-15,12 11 0 16,17 9 0-16,-1 1 2 15,-5-11 1-15,-5 1 1 16,-7-6-5-16,1 0-1 16,-6 1 1-16,-12-11 2 15,1-5 4-15,-1 15 2 0,6 0-3 16,0 1-1-16,-5-1-1 16,5-10-2-16,-5 6 1 15,-1-6 1-15,1 5-1 16,-7-15 2-16,-5 0-2 15,6 5-1-15,11 11 3 16,-5-16 0-16,-6 0 3 16,5 10 1-16,18 10 1 15,-1-10 0-15,1 6 0 16,0-6 0-16,-1 5-4 16,1-10-1-16,-1 10 3 15,1-9 1-15,-6-1-3 0,0 5-3 16,0-5 0-16,-6 5 1 15,0-10 1 1,0 5 1-16,0 1-2 0,0-1 1 16,1 0 0-16,5 5 1 15,-1 0-5-15,7 0 1 16,0 6 2-16,-1-1 1 16,6 10 1-16,1-4 0 15,-7 9-2-15,7 6 1 16,-7 4-4-16,1-4 0 15,5-6 1-15,-5 1 2 16,-7-1-1-16,1 0-1 16,-5 1 1-16,-1-6 1 0,0 1-1 15,0-1-1-15,-5-5-2 16,5 1 1-16,0-1 1 16,0 5 2-16,6-4 3 15,0-1 4-15,6 5-4 16,-1 1-3-16,1-1-1 15,-1 6-1-15,1 4 0 16,-6 6 2-16,5-1-1 16,-5 1-1-16,0-1 1 15,0 6 1-15,0-10-1 16,0-1-1-16,-6 1 1 0,0-1-1 16,0-4 0-1,0-1 0-15,1-5 0 16,-1 1 2-16,0-6-1 15,6 0-1-15,0-4 1 0,0 4-1 16,5-5 0-16,1 1 2 16,5-6-1-16,-5 0-1 15,-1 0 1-15,1 0 1 16,-1 0-3-16,1 1 0 16,-6-1 1-16,0 0 0 15,0 0 0-15,-6 0 0 16,0 6 0-16,0-1 0 15,-5 0 0-15,-1 0 2 16,6 6-1-16,-5-1 2 16,5 0-4-16,0 6 0 0,0-1 1 15,6 6 0-15,0 4-3 16,0-9 2-16,6-1 1 16,-1-5 2-16,1 1-1 15,-1-1-1-15,1-5 1 16,0 0-1-16,-1 1 0 15,-5-6 0-15,0 0 0 16,6 5 0-16,-7 1 0 16,1-6 2-16,-5 0-3 15,-1 0 0-15,0 0 1 16,6-5 2-16,5 1-1 16,-5-1 2-16,0 0-2 15,0 0-1-15,0 0 1 0,5-5 1 16,-5 5-1-16,6-5-1 15,-6 5 1-15,0-4 1 16,0-1-3-16,-1 0 0 16,-4 5 1-16,-1 0 0 15,0 0 0-15,0 0 2 16,0 0-3-16,-5 0 0 16,-1 1 3-16,1-1 1 15,-6 0-4-15,-1 0 1 16,7 0 0-16,-1-5 0 15,1 0 0-15,-1-5 2 16,-5 5-1-16,0 0-1 16,-6 5-4-16,-6-15 0 0,-5 5-25 15,0 0-8-15,0 0-60 16,-6-15-25-16,0 5-74 16</inkml:trace>
  <inkml:trace contextRef="#ctx0" brushRef="#br0" timeOffset="113174.647">25698 4562 224 0,'-23'0'85'0,"17"5"-66"0,12 0-3 15,-6-5-5-15,0 0-4 0,0 0 1 16,0 0 0-16,0 0 0 16,0 0-4-16,6 5 8 0,-6-5 7 15,0 0-1-15,0 0 1 16,0 0-4-16,0 0 1 16,0 0-3-16,0 0 2 15,0 0-4-15,0 0 1 16,0 0-1-16,0 0 1 15,0 0-2-15,0 0 1 16,0 0-2-16,0 0 0 16,0 0-3-16,0 0 1 15,0 0 2-15,0 0 5 16,-6 0-4-16,0 0 2 16,1 0-3-16,-1 0 2 15,6 0-6-15,0 0-1 0,0 0 0 16,0 0 2-16,-6 0 1 15,6 0 1-15,0 0 4 16,0 0 5-16,0 10-7 16,0-10-3-16,-5 0 0 15,5 0 0-15,0 0-3 16,0 0-1-16,0 0-1 16,0 0 1-16,0 0 0 15,-6 0 3-15,6 0-1 16,-6 0 2-16,6 0-2 15,-6 0 2-15,6 0-6 16,0 0-1-16,0 0 4 16,-5 0 2-16,-1 5-2 0,6-5-3 15,-6 0 0-15,6 0 1 16,0 0 1-16,0 0 1 16,-5 5-2-16,5-5-2 15,0 5 3-15,0 0 0 16,0 0-1-16,-6 11 1 15,6-11-2-15,0 5-1 16,0 0 1-16,-6 0 1 16,6 5-1-16,0 5-1 15,0-9-2-15,0 4 1 16,0 0 1-16,0 5 2 16,0-5-3-1,0 6-2-15,0-1 4 0,0 0 3 16,0 6-1-16,0-11-2 0,0 5 0 15,0 0-1-15,0 0 0 16,0-4 2-16,0-1-1 16,0 5 2-16,0-5-2 15,0 1-1-15,0-1 1 16,0 0-1-16,6 0-3 16,-6 0 0-16,0 6 4 15,0-6 1-15,0 5 0 16,6 0 1-16,-6 6-4 15,0-6 0-15,0 5 1 16,0 0 0-16,0-4 0 0,5-1 2 16,-5 0-6-16,0 0 1 15,6 1 3-15,0 4 4 16,-6 0-3-16,5 1-1 16,1 4-2-16,-6 0-2 15,6 11 5-15,0-6 1 16,-1 1 0-16,1-1-2 15,0 1 1-15,-1-1 1 16,-5 1-6-16,6-6 1 16,0 5 3-16,-1-4 2 15,1 4 0-15,0-14-2 16,-1 4 1-16,1 0-1 16,6 1-3-16,-1-1 2 0,-5 0-1 15,-1 1 0-15,7-1 4 16,-1 0 1-16,1 0-1 15,-7 1-2-15,1-1 1 16,5 0-1-16,1 6 0 16,-1-6 2-16,-11 6-3 15,12-1-2-15,-7 0 2 16,7 1 0-16,-1 9 1 16,0-9 0-16,-5 4 0 15,6 0 2-15,-1-4-1 16,0-1 2-16,1 1-4 15,-1-1 0-15,0 0 1 16,-5 1 0-16,6-1 0 0,-1 1 0 16,0-1 0-16,1 0 0 15,-1 6-3-15,1-1 2 16,-1 1 1-16,0-1 2 16,1 1-1-16,-1-1-1 15,1 5 1-15,-1 1 1 16,0 5-3-16,1-1 0 15,-1 11-1-15,1-5 0 16,5-1 2-16,0 1 2 16,0-6-3-16,0 6 0 15,0-16 3-15,0 6 1 16,6-1-6-16,-6 1 0 16,6-6 3-16,-6 1 2 15,6-1 0-15,-1 1-2 16,1 4 1-16,0 1-1 0,0 4 0 15,0 1 0-15,-1 5 0 16,1-1 0-16,0 1 0 16,0 5 0-16,11-6 0 15,-11-4 2-15,5-6-3 16,-5 1 0-16,5-6 1 16,-5 1 2-16,6-6-3 15,-6 11 0-15,-1-6 1 16,1 1 0-16,0-6 0 15,0 0 2-15,0 1-3 16,-1-1 0-16,1 0 1 16,0 1 0-16,0-1 0 0,5 1 2 15,1-1-1 1,-1 0-1-16,6 1-2 0,1-1 1 16,-1 0 1-16,6 1 0 15,-1 9 0-15,1-9 0 16,6-1-3-16,-6 1 2 15,5-6 1-15,-5 0 2 16,17 6-1-16,-11-6-1 16,-1 0 1-16,-5-5-1 15,6 1 0-15,-6-1 0 16,0-5-3-16,0 0 2 16,-1 6 1-16,7-6 0 15,5 0 2-15,1-5 1 0,-1 5-4 16,12 1-1-16,-12-6 1 15,6 5 2-15,0-5 0 16,0 0-1-16,0 5-2 16,-6-5-1-16,-5 1 2 15,-1-1 2-15,-5 0-2 16,6 0 0-16,-1 0 1 16,1 0 2-16,-1 0-1 15,7 0 2-15,-1 1-2 16,0-1 2-16,1 0-4 15,-1 0 0-15,0 5-1 16,0-5 0-16,1 5 2 16,-1 1 0-16,0-1 0 15,-5-5 2-15,-1 0-1 0,-5 0-1 16,0 5 1-16,0-4-1 16,0-1 0-16,0 0 0 15,5 5 0-15,-5-5 0 16,0 5 0-16,0 1 2 15,0-1-1-15,5 0-1 16,1-5-2-16,0 5 1 16,-1 0 1-16,1-4 0 15,-1-1 0-15,1 0 0 16,0 5 0-16,-1-5 0 16,-5 5 0-16,0 0 0 15,-6 1 0-15,0-1 0 16,0 0 2-16,1 0 1 15,-1 0-4-15,0 1 1 0,6-1 0 16,0-5 0-16,5 0-3 16,1 0 2-16,0 0 1 15,-1-5 0-15,6 6 0 16,-5-6 0-16,0 0 0 16,-7 0 2-16,1 0-1 15,0 0 2-15,0 5-4 16,0-5 0-16,6 5 1 15,-12 0 0-15,0-5 0 16,0 5 0-16,0-4-3 16,0 4 2-16,1 0 1 15,-1-5 0-15,0 5 2 16,0 0 1-16,0-5-1 0,1 5-2 16,-7 0-2-1,1-4 1-15,-1-6 1 0,1 10 0 16,-1-5 0-16,1 5 0 15,-1 0 0-15,1 0 2 16,-1 0-1-16,-5 0-1 16,0-5 1-16,-1 6-1 15,-5-11 0-15,1 5 0 16,-1 0 0-16,-6 0 2 16,0-5-1-16,-11 0 2 15,0 0-4-15,12 5 0 16,-12-5-1-16,0 0 0 15,11 5 4-15,-11-5 3 0,0 0-7 16,0 0 0-16,0 0-5 16,0 0 2-16,0 0-4 15,0 0-1-15,0 0-6 16,0 0-1-16,0 0-12 16,0 0-7-16,-5 0-31 15,-1-5-12-15,-6-10-65 16,-16-26-27-16,-23-25 46 15</inkml:trace>
  <inkml:trace contextRef="#ctx0" brushRef="#br0" timeOffset="114481.791">27789 9241 260 0,'-29'-5'96'0,"29"0"-75"0,-5 0-8 16,5 5-9-16,0 0-5 16,0 0 0-16,0 0 5 15,0 0 2-15,0 0-2 16,0 5 2-16,0 5 3 0,-6 5-5 15,0 10-2-15,1 1-1 16,-7 9-1-16,1 6 2 16,-1-6 3-16,-5 1-2 15,6-6 0-15,0-5 3 16,5-4 3-16,0-11 2 16,0 0 1-16,12-10-2 0,-6-10 1 15,0-11 0-15,0-4 1 16,6 0-2-16,0-6 1 15,-1 1-2-15,7 5 2 16,-7-1-8-16,7 6-2 16,-7 5 1-16,1 0 3 15,-6 5-4-15,6-1-1 16,-6 1 0-16,5 5 2 16,-5 0-1-16,0 0 2 15,0 0-2-15,0 5-1 16,0 0 7-16,0 0 3 15,0 0 1-15,0 10 3 16,-5 0-5-16,-1 11-3 0,-5 4-3 16,5 5 0-16,0 1-2 15,1-1-1-15,-1 0 1 16,6-4-1-16,0-1-5 16,11-10 1-16,1-5-7 15,5-15-3-15,0-10 8 16,6-10 2-16,5-11 1 15,1 1 0-15,-1-1 2 16,1 1 0-16,-7 10 3 16,-4 4 1-16,-7 11 3 15,-5 5 1-15,-6 5-3 16,-6 15-1-16,-5 11 1 16,-1 9 0-16,-5 6 0 15,6-1 2-15,-1-4-1 16,1-1 0-16,-1-4-8 15,7-6-2-15,5-5-20 0,0-5-7 16,0-15-21-16,5 0-8 16,7-10-23-16,-1-20-10 15,1-16-11 1</inkml:trace>
  <inkml:trace contextRef="#ctx0" brushRef="#br0" timeOffset="115505.061">30814 10011 260 0,'-45'25'96'0,"39"-20"-75"0,-5 5 1 0,11-10-3 0,0 0-9 16,0 0 0-16,0 0-2 15,5 5 2-15,1 0-5 16,5 0 8-16,1 5 4 0,-1 1-7 0,1-1-1 15,-1 0-5 1,-5 0-1-16,-1 10-1 16,1-5-2-16,-6 6 5 15,0-1 1-15,-6 5 2 16,1 1 0-16,-1-6-2 16,0-5 1-16,1 0 5 15,-1-5 2-15,0 0-5 16,6-4-3-16,0-6-3 15,6-6 0-15,0-9-4 16,-1-10 0-16,1-5 3 0,0-11 1 16,-1 1-1-16,1-1-2 15,0 6 3-15,0 4 2 16,-6 6-2-16,5 5 0 16,1 9 8-16,-6 6 2 15,0 5-6-15,0 16-2 16,0 4-3-16,0 10 1 15,0 6-2-15,0-1-1 16,0 11 1-16,0-6-1 16,0-4 0-16,0-6 0 15,0-5-3-15,6-4 2 16,-1-11-6-16,7-5 0 16,-1-15 3-16,1-16 4 15,-1 6 1-15,0-31 2 0,1-4 2 16,-1 4 2-16,-5 11-1 15,0 4 1-15,-6 11 5 16,-6 15 4-16,0 20-15 16,-5 15-7-16,-1 16-19 15,1 9-10-15,5 6-21 16,18 0-7-16,16 5-97 16</inkml:trace>
  <inkml:trace contextRef="#ctx0" brushRef="#br0" timeOffset="120052.807">15311 8177 272 0,'-34'21'101'0,"16"-11"-78"0,1-10 0 16,12 0-4-16,-7-5-13 15,-10-5-1-15,-7 0 1 16,-5-6 1-16,-12 1-3 16,-16 5 2-16,-12 0 0 0,-18 10 0 15,-16 15 1-15,-23 5 9 16,-11 6 5-16,-7 4 11 16,-4 0 7-16,-13 6-6 15,-10 4-2-15,-1-4-9 16,6-6-3-16,-11-4-7 0,5-6-2 15,-5-5-4-15,17-15-1 16,5-10-6-16,12-10 1 16,6-11-2-16,5-14 0 15,0-16 2-15,6-15 0 16,11-10 0-16,12 0 0 16,11-5 2-16,0-1 1 15,23 1-1-15,12 0-2 16,10-5 1-16,12 5 1 15,18 5-6-15,10 5 1 16,12 0-1-16,17 10 2 0,18 10-4 16,22 5 0-16,22 6 0 15,35-1 4-15,12 10-1 16,16 1 1-16,18-6 0 16,16-4 0-16,7-6 0 15,5-5 0-15,11 0 2 16,6 6 0-16,0 4 0 15,0 6 0-15,6 9 0 16,0 11 0-16,0 5 0 16,0 4 0-16,5 6 0 15,6 5 2-15,-11 5-1 16,-11 0 2-16,-1 5-2 16,0 10-1-16,-11 6 1 0,-5 14-1 15,-12-5 0 1,5 16 2-16,-10 0-1 0,-7-1-1 15,-5-4 1-15,-12 4-1 16,-16-4 0-16,-18-6 0 16,-17 11 0-16,-11-11 2 15,-12 11 3-15,-16-6 4 16,-18 6 0-16,-11 15 2 16,-18 10-6-16,-10 10-1 15,-18 5 0-15,-11 10 0 16,-23 5 0-16,-12 1 0 15,-16-6-2-15,-18 5-2 16,-16 5 1-16,-24-9 1 16,-16-1-1-16,-29 0-1 15,-18-15 1-15,-27-5-1 0,-12-5 0 16,0-5 2-16,6-11-3 16,-46-4-2-16,17-36-20 15,17-35-8-15,-5-31-48 16,-1-60-19-16,7-21-77 15</inkml:trace>
  <inkml:trace contextRef="#ctx0" brushRef="#br0" timeOffset="133189.95">8530 16958 140 0,'-34'16'52'0,"23"-6"-41"0,-18 5-2 15,18-5-5-15,0-5 13 16,-7 0 9-16,1 0-9 16,-5-5-4-16,-1 0-8 15,0-5 1-15,-11-5 0 0,5-5 2 16,-5 0 2-16,-6-6 1 16,0-4 3-16,1-10-3 15,4-6 1-15,1-4-5 16,6-6 1-16,-12 0-5 0,11-4 0 15,1-1-1 1,-1 5 1-16,7 1-2 16,-1-1 2-16,6 0-4 15,11 6 0-15,-11-1 1 0,17 1 2 16,0-1 1-16,6 0 1 16,11 1-2-16,5-6-2 15,13-4 1-15,4 4 1 16,7 0-3-16,0 6 0 15,5 4 1-15,0 11 0 16,0 10 2-16,12 9 1 16,-6 6-1-16,0 15 1 15,0 6-2-15,0 14 2 16,6 5 0-16,-18 11 1 0,7 5 0 16,-18 4 2-16,0 16 3 15,-6 0 2-15,-10 10 1 16,-7 5 0-16,-5 5 0 15,-6 1 0-15,-12-6 5 16,7-10 1-16,-24-11 2 16,1-4 0-16,-12-15-5 15,-17-6-1-15,-17-9-8 16,-6-11-2-16,-28-15-7 16,-1-5 0-16,1-5-4 15,6-10 0-15,-12 0-23 16,11-16-8-16,6-35-70 15,6-30-30-15,11-35 20 16</inkml:trace>
  <inkml:trace contextRef="#ctx0" brushRef="#br0" timeOffset="135201.903">16815 9535 288 0,'-17'5'107'0,"17"5"-83"0,11-10-7 16,-5 5-9-16,5 0-11 16,6 0 0-16,6 0 6 15,11 0 5-15,6 0-4 16,12 5 2-16,5 5 1 0,5 16 3 15,1 4 1-15,17 16-5 16,11 15-2-16,11 15-2 16,18 5-2-16,-6 0 3 15,0 10 0-15,-6 11-1 0,-5 14 1 16,-6 6-2-16,-6-1-1 16,-6-4 3-16,-5 4 0 15,0-14-4-15,-6-1 1 16,-6-4-20-16,1-16-9 15,5-15-25-15,-6-21-11 16,-5-24-47 0</inkml:trace>
  <inkml:trace contextRef="#ctx0" brushRef="#br0" timeOffset="135559.148">18604 9413 348 0,'-57'15'132'0,"46"-10"-103"0,-6 16-4 15,11-11-9-15,0 0-4 16,-5 0 5-16,-6 5 2 15,-6 5 1-15,-6 6-11 16,-10 14 3-16,-13 21 2 0,-27 20-3 16,-18 15-1-16,-17 11 0 15,-12 14 1-15,-5 6-5 0,0 9-2 16,-5-4-7-16,10-5-2 16,6-16-7-16,18-10-3 15,11-20-27-15,22-15-10 16,24-15-44-16,28-16-16 15,28-14-18 1</inkml:trace>
  <inkml:trace contextRef="#ctx0" brushRef="#br0" timeOffset="136282.013">19595 11550 272 0,'0'0'104'0,"23"5"-81"0,17 0-10 16,-11 0-10-16,11 5-3 15,11 6 2-15,17 4 0 16,18 5-2-16,22 6 1 16,12-6-4-16,11 5 2 0,0 1 3 15,5 9 1-15,-5 6-10 16,-11-1-3-16,0 11-11 0,-18-5-4 16,-16 9-24-16,-12 1-9 15,-17 10-26 1</inkml:trace>
  <inkml:trace contextRef="#ctx0" brushRef="#br0" timeOffset="136640.072">21265 11099 252 0,'-103'92'93'0,"58"-47"-72"0,-24 26 27 16,41-30 7-16,-12 14-7 16,-6 6 1-16,-5 5-14 15,-6 0-4-15,-5 10-18 16,-7 0-8-16,-11 5-3 0,-5 0 0 15,-1 5 3-15,1 0-7 16,5 5 0-16,6 5 0 16,6-10 3-16,5-5-18 15,6-5-6-15,6-5-23 16,17-15-11-16,11-11-25 0,11 1-9 16,18-16-26-1</inkml:trace>
  <inkml:trace contextRef="#ctx0" brushRef="#br0" timeOffset="145260.161">14029 11039 56 0,'-29'-26'24'0,"12"21"-18"0,0-15-2 16,11 15 0-16,-5-5-5 15,0 0 0-15,-1-6 10 16,-5 1 5-16,0 5 14 15,0 0 6-15,0 0-4 16,5 5-3-16,1 0-18 16,5 0-7-16,6 5-2 15,0 0-6-15,12 5 2 0,5 5 2 0,11 0 1 16,7 5 1-16,10 0 0 16,1 1 0-16,5-1 0 15,0 0 0-15,1-5 0 16,-1 0 0-16,-6-5 0 15,1 0 0-15,0-5 2 16,-1 5-1-16,6 0 2 16,1 1-4-16,5 4 0 15,0 0-1-15,5 0 0 16,7 0-29 0,-1-5-45-16,12 5 7 15</inkml:trace>
  <inkml:trace contextRef="#ctx0" brushRef="#br0" timeOffset="146369.727">17333 12426 96 0,'-39'-25'35'0,"27"20"-27"0,-5-10-4 16,11 10-5-16,1-1 6 16,-7 1 4-16,1 0 7 15,5 0 2-15,-5 0 2 16,-1 5 0-16,1 0-7 15,5 0 0-15,1 0-8 16,5 0 1-16,0 0 1 0,11 5 1 16,0 0 0-16,12 0 4 15,0-5 5-15,5-5-5 0,7 0-2 16,5-5-5-16,11 0-4 16,0 0-3-16,6-5 1 15,6 5 3-15,-1-1 3 16,1 6-4-16,0 0-3 15,-1 0 1-15,7 5 0 16,-6 0 1-16,-1 0 0 16,1 5-9-16,0 5-4 15,-1 1-40 1,1 4-57-16,-6 10 18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1-20T22:10:17.1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1" timeString="2019-11-20T22:11:28.774"/>
    </inkml:context>
  </inkml:definitions>
  <inkml:trace contextRef="#ctx0" brushRef="#br0">3425 7296 148 0,'-11'-30'57'0,"22"15"-44"0,-22 0 21 0,11 9 7 0,0 1-2 16,0 0 1-16,0 0-5 15,0 5 1-15,0 0-20 16,0 0 2-16,0 0 2 0,11 10-13 16,-11 11-4-16,6 14-7 15,5 11-2-15,12 9 0 16,-6 16 4-16,6 5 3 15,0 5 2-15,5 5 7 16,-5 21 4-16,-17 14-3 16,5 1 1-16,-11-1-1 15,0-35 3-15,0-15 2 16,-17 15-1-16,0 26 1 16,-6-31 0-16,6-15-4 15,-6-1 0-15,-5 6-5 16,16-25 1-16,-5-11-3 15,0-4 2-15,0-6-6 0,0-10-3 16,0 0-26-16,11-4-9 16,1-6-23-16,-7-5-10 15,12-10-28-15,17-1-11 16,-17 1 5 0</inkml:trace>
  <inkml:trace contextRef="#ctx0" brushRef="#br0" timeOffset="615.473">4240 7808 184 0,'0'-10'68'0,"0"10"-52"0,0 5 10 0,0 0 4 15,0 0-9-15,0 0-2 16,0 0-7-16,-11 0 0 15,5 0-7-15,0 5 6 0,6 0 4 16,-11 6 2-16,-6-1 1 16,-12 5 2-16,-11 0 0 15,-17 6-5-15,-22 9 1 16,10 6 0-16,24-6-1 16,-7-5-5-16,7 6-2 15,5-1-6-15,0 1-2 16,-11 4-5-16,28-14-1 15,0-6 0-15,12 0 4 16,5 5 1-16,6-9 1 16,0-1 0-16,17 5 0 0,6 5-3 15,17-4 2-15,-17-1 3 16,28 10 1-16,-11-4-1 16,17 9-2-16,23 6 5 15,-41-11 1-15,1-5-2 16,6 1-3-16,-1 4 4 15,-22-10 1-15,-6-5 0 16,-5 1-1-16,-1-1-25 16,-11-10-12-16,0 0-38 15,-17-10-16-15,11 0-43 16</inkml:trace>
  <inkml:trace contextRef="#ctx0" brushRef="#br0" timeOffset="1021.188">5089 7261 232 0,'-28'-25'88'0,"22"19"-69"0,-17 1 13 16,23 5 2-16,-17 0-5 16,6 0 1-16,-1 11-9 15,-16 14 0-15,-1 15-12 16,-11 26 3-16,-11 15 4 0,5 21 1 15,1-6-1-15,16-20-8 16,-5 71-5-16,-6 35-2 16,23-45 1-16,11-31-1 15,6 21-1-15,18 24-21 16,4-54-11-16,-5-21-46 16,29-31-20-16,34-14-28 15</inkml:trace>
  <inkml:trace contextRef="#ctx0" brushRef="#br0" timeOffset="1742.014">5328 8588 176 0,'-5'-5'66'0,"5"5"-52"0,5-21 19 0,1 6 6 16,5-10-5-16,-5-16 1 16,5-4-9-16,7 9-2 15,4-40-13-15,7-35-2 0,5 20 1 16,-11 25-6-16,28-35 0 15,6-31-2-15,-17 41-2 0,-6 20 1 16,6 5 1 0,6-5-1-16,-12 36 2 15,-6 9-2-15,1 37 2 16,-6-1-2-16,11 35-1 0,-11 31 3 16,-1-10 2-1,-5-10 0-15,1 45 2 16,4 31-6-16,-5-36-3 0,1-20-2 15,-13 15 0-15,12-20-15 16,-11 0-7-16,5 0-16 16,6-26-4-16,-17-4-28 15,6-31-54 1,0-25 28-16</inkml:trace>
  <inkml:trace contextRef="#ctx0" brushRef="#br0" timeOffset="1983.055">5528 7858 232 0,'-40'11'88'0,"34"-6"-69"0,0 5 15 0,6-10 1 16,0 0-12-16,0 0-3 16,23 0 4-16,6 0 2 15,-1 5-14-15,-5-5 2 0,17 5 0 16,23 5-10-16,-24-5-4 15,-4 0 2-15,16 0 2 16,-11 0-3-16,17-5-1 16,23-10-60-16,-23 0-24 15,-12 0-51 1</inkml:trace>
  <inkml:trace contextRef="#ctx0" brushRef="#br0" timeOffset="2627.005">6451 8324 224 0,'-23'21'85'0,"6"-1"-66"0,5 10 5 0,12-25-1 0,-5 16-11 16,-1 9 1-16,6 0-4 15,0-4 0-15,0 9-5 16,0-5 6-16,0 6 3 0,0 4 0 15,0-14 0-15,0-1-1 16,0-10 0-16,6 0-4 16,11-10 0-16,-11-5-3 15,16-20 2-15,7-15-6 16,-6 15-1-16,-1-1 2 16,1 1 1-16,-6 5-6 15,6 5-2-15,6 0 2 16,-12 10 1-16,5 0 2 15,-4 10 2-15,-1 10-1 16,5 5 2-16,-4-4-2 16,-13-6 2-16,12 0-20 0,-11 0-8 15,5-5-53-15,1-5-25 16,-1 0-8 0</inkml:trace>
  <inkml:trace contextRef="#ctx0" brushRef="#br0" timeOffset="3006.488">6941 7230 228 0,'-17'6'85'0,"17"-6"-66"0,-6 5-6 16,12 5-4-16,5 10-8 16,6 10-1-16,0 11 5 15,23 15 1-15,0 9-2 16,6 6-1-16,5 5 3 0,-11 10 8 16,0 21 5-16,-12 14 2 15,-11-25 2-15,-5-15-2 16,-12 36 2-16,-23 25-4 15,6-31-2-15,0-20-7 16,-23 26-4-16,17-21-3 16,-6-5 0-16,1 5-22 15,11-30-9-15,-6-15-44 0,12-31-18 16,11-25-30 0</inkml:trace>
  <inkml:trace contextRef="#ctx0" brushRef="#br0" timeOffset="4727.746">8348 8101 148 0,'-34'6'57'0,"28"-1"-44"0,1 5 16 0,5-5 4 16,0-5-12-16,0 0-4 16,0 0-6-16,0 0 0 15,5 5-6-15,-5-5 8 0,23 10 4 16,0-5 2-16,11 5 1 16,-6 0-5-16,1 0 1 15,-12-4-5-15,17 9-1 16,18 5-6-16,-18-5-1 15,-6-5-1-15,23 5-2 0,-11 1 3 16,17-6 0 0,-11 0-1-16,11-5 1 0,-6 0 0 15,6 0 1-15,0-5 0 16,-17 0 2-16,0 0-3 16,-17 0-2-16,11 0 6 15,-17 0 3-15,6 0 6 16,-18-10 4-16,1 5-1 15,-12-15-2-15,-11-16-7 16,-5-9-2-16,-7-6 0 16,-5 0 0-16,0 11-2 15,11 15 1-15,6-1-4 16,-6 6 0-16,0-5-3 16,6 4-1-16,0 1-6 15,6 10 0-15,11 0-2 16,11 5 1-16,6 5 0 0,12 10 2 15,5 5 2-15,11 5 2 16,-5 11-8-16,6 4-3 16,-1 6 4-16,-16-11 3 15,-6-5 6-15,0 21 2 16,-1 5 0-16,-10-11 1 16,-7-4 0-16,-10 9 1 15,-12 11 0-15,-6-16 2 16,6-4-3-16,-12-1 0 15,-16 6-10-15,5-11-3 16,0-4-28-16,17-11-11 0,6 0-45 16,6-15-19-1,5-10 6-15</inkml:trace>
  <inkml:trace contextRef="#ctx0" brushRef="#br0" timeOffset="5495.499">10656 7742 160 0,'0'-36'60'0,"5"26"-47"0,1-10 21 16,0 10 8-16,-1 5-1 0,1 0 0 16,6-5-7-16,-12 5-4 15,5 0-16-15,1 0 2 0,-6 5 2 16,0 0-4-16,0 10 0 15,0 0-4-15,-6 15-1 16,6-5 1-16,-17 21 1 16,6-6-5-16,-18 36-2 15,7-15 0-15,-13 35 0 16,-5 20-2-16,12-24-2 16,11-22 1-16,-12 1-1 15,-5 10-5-15,17-25-1 16,0-6-6-16,6-9 0 15,-1-6-12-15,7-9-2 16,-1-6-4-16,0-10-1 16,6 0-10-16,6-25-4 0,11-16-17 15,11-15-9-15,18-14-10 16</inkml:trace>
  <inkml:trace contextRef="#ctx0" brushRef="#br0" timeOffset="5872.691">11146 7641 232 0,'0'-10'88'0,"0"10"-69"0,-12 0 24 16,12 0 7-16,-5 10-13 15,-1 0-3-15,-17 15-16 16,6-5-6-16,-11 16-7 16,5-11-4-16,-6 21 0 0,1-6-4 0,5 31 2 15,0 25-1-15,12-25 0 16,5-5 2-16,12 0 0 15,0-10 0-15,22-1 0 16,-5-9 0-16,17-11 2 16,-6-4-1-16,11-11 2 15,-10-5 7-15,5-20 3 16,-6 5 11-16,-6-20 5 16,1 5 2-16,-12-31 3 15,0 11-7-15,-17-21-2 16,0 10-10-16,-12-9-2 15,7 9-5-15,-18-5-3 16,6 11-5-16,-6 4-2 16,0 6-24-16,1 0-7 15,-1 4-48-15,6 1-18 0,5 5-74 16</inkml:trace>
  <inkml:trace contextRef="#ctx0" brushRef="#br0" timeOffset="15781.241">11527 7079 192 0,'-17'-11'74'16,"17"6"-58"-16,6 0 3 0,-6 5-2 0,0 0-9 16,17 5-2-16,-5-5 1 15,-1 0 0-15,6 5-3 16,0 0 6-16,0 1 3 0,0 4-2 16,6 0-1-16,0 0-4 15,11 5-1-15,-11 0-1 16,11 1 0-16,-5-1-2 15,10-5-2-15,1 0-2 16,0-5 1-16,-6 0 1 16,1-5 2-16,-7 0-1 15,-5 0 2-15,-6 0 4 16,0 0 4-16,-6 5 16 16,-11-5 9-16,0 10-5 15,-5 5-1-15,-7 6-4 0,-10 4-1 16,-7 0-12-1,-5 6-5-15,0 4-5 0,0 1 0 16,-1 4-4-16,1-4 0 16,6-6-1-16,5-5-2 15,11-4-17-15,1-1-9 16,11-5-22-16,0-5-7 16,0-10-29-16,0-10-11 15,-11-20-5 1</inkml:trace>
  <inkml:trace contextRef="#ctx0" brushRef="#br0" timeOffset="18947.025">3665 10046 216 0,'-6'-5'82'0,"6"5"-64"0,0 5 2 0,0-5-4 16,6 15-3-16,5-5 3 15,-5 16-9-15,5-1-4 16,0 21-2-16,1-6 10 0,5 21 7 16,-11-10-5-16,-1 45-2 15,7-20-4-15,-12 25 0 0,0-20-2 16,-17 20 2-16,11-20-4 16,-11-5-2-16,-6-10 2 15,6-10 0-15,0 0-30 16,0-31-14-16,11-5-48 15,6-40-55 1,6-36 40-16</inkml:trace>
  <inkml:trace contextRef="#ctx0" brushRef="#br0" timeOffset="19262.624">4189 10223 236 0,'-46'81'88'0,"46"-81"-69"0,-63 91 13 0,52-75 2 16,-12 24-3-16,1-9 2 16,-18 14-7-16,23-4-4 15,-18 4-12-15,13-9 2 0,-1 9 4 16,6-9-6-16,-12 9-1 16,18-9-3-16,-6-1 1 15,5-4-9-15,12-1 0 16,0-5 2-16,29 1 2 15,-18-6-3-15,35 0 1 16,-18 0 0-16,24 1 2 16,-7-1-10-16,6-5-4 15,-5 0-27-15,5 0-13 16,-5-4-41-16,5 9-18 16,-11-10 6-16</inkml:trace>
  <inkml:trace contextRef="#ctx0" brushRef="#br0" timeOffset="19683.062">5089 9646 164 0,'-34'-20'63'0,"11"25"-49"0,-17 15 20 0,23-5 6 16,-23 21-7-16,0 30-2 15,6 4-6-15,0-4-4 0,-6 41-11 16,6-21-9-16,5 55-1 0,7-29 0 16,22 20 0-16,-12-26-3 15,35 0 0 1,5-10-31-16,18-14-15 0,28 4-59 31</inkml:trace>
  <inkml:trace contextRef="#ctx0" brushRef="#br0" timeOffset="20557.127">5294 10785 164 0,'-6'11'63'0,"6"-11"-49"0,18-6 18 0,-1 1 5 16,-6-5 3-16,0-5 5 15,24-20-9-15,-13 4-4 16,18-24-18-16,-11 9-2 0,16-35-1 0,-5 10 0 16,0-30 1-16,0-26 0 15,-6 21 2-15,6 20-3 16,-17 20-1-1,0 20-9-15,-1 16 0 16,7 25-1-16,-18 30 2 0,1-10-3 16,5 46 0-16,0 30 1 15,6 0 2-15,-6 6-1 16,-6-1 2-16,6-5-2 16,-5-25-1-16,-1-10-37 15,0-1-15-15,-5 6-23 16,6-20-8-16,-12-16-30 15</inkml:trace>
  <inkml:trace contextRef="#ctx0" brushRef="#br0" timeOffset="20740.97">5573 10385 288 0,'-28'-5'110'0,"28"10"-86"0,0 0 18 0,0-5 3 15,11 5-20-15,-11-5-3 16,12 6-14-16,22-1-5 15,17 0-2-15,6-5-1 0,6 0 2 16,11 0-23-16,-12-5-8 16,13 0-52-16,-13-1-23 15,-5 1-16 1</inkml:trace>
  <inkml:trace contextRef="#ctx0" brushRef="#br0" timeOffset="21394.186">6234 10497 172 0,'-11'-15'66'0,"22"15"-52"0,-5-16 14 0,0 11 5 0,5 0-15 16,6 0-2-16,0 5-8 15,6-5 0-15,-6 10-5 16,-5 0-4-16,5 10 0 0,-6 11 3 16,-11 9 1-16,-17 16 1 15,6-6 0-15,-1-4 2 16,-5 10 3-16,-23 19 5 16,23-29 3-16,-6-6-3 15,6 1 0-15,6-11-8 16,5 1-2-16,0-1 0 15,12-5 0-15,0 0 0 16,22-4 0-16,1-1-2 16,-1-5-2-16,-5 0 1 15,17-5-1-15,0-10-33 16,5-5-13-16,1-10-50 16,-18-6-47-16,-5 6 49 15</inkml:trace>
  <inkml:trace contextRef="#ctx0" brushRef="#br0" timeOffset="21755.77">6673 10203 176 0,'-11'5'66'0,"16"10"-52"0,1 16 1 0,5-6-1 15,-5 5 1-15,5 11 3 0,-11 10-1 16,0 9 2-16,0 6-10 15,0 0 3-15,0-15 4 0,0-11-2 16,0 11 0-16,0 10-4 16,0-26 1-16,0-10-8 15,0-9-2-15,18-11 3 16,-13-21 5-16,12-9-5 16,0-5-2-16,1 4-4 15,4 1 1-15,-5 10 3 16,-5 10 1-16,5 10 1 15,0 15 0-15,6 10 0 16,-6-4 0-16,-6-6-5 16,12 10 1-16,-6 6-24 15,0-6-10-15,6-9-35 16,-17-11-14-16,11 0-13 16</inkml:trace>
  <inkml:trace contextRef="#ctx0" brushRef="#br0" timeOffset="22100.018">6912 9661 208 0,'0'-5'79'0,"0"10"-61"0,23 5 8 0,-6 0 1 0,0 6-5 16,23 4 1-16,0 15-3 15,17 21-1-15,-11 10-10 16,5 10-1-16,0 5 2 0,-5 5 0 16,-6 0 2-16,-18 10 0 15,-5-15 2-15,-11-15-7 16,-6 40-2-16,-17 26-1 15,0-36 0-15,6-20-5 16,-6 0 1-16,-23 10-49 16,11-20-19-16</inkml:trace>
  <inkml:trace contextRef="#ctx0" brushRef="#br0" timeOffset="22989.437">8303 10289 208 0,'-12'-15'77'0,"12"15"-60"0,17 5 2 0,-17-5-4 16,23 0 5-16,0 0 5 16,17 0 0-16,-6 0 0 15,23 5-14-15,0-5-2 0,6 10 1 16,-7-5 0-16,19 10 2 16,-24-4-2-16,17 4 1 15,-11 0 0-15,0-5 3 16,-17 0 2-16,-11 0-1 15,-1-5 15-15,-11-5 5 16,-5 0-3-16,-18-5-2 16,0 0-10-16,-34-15-5 15,12 5-6-15,-29-16-1 0,11 6-5 16,-16-10-2-16,10 4 4 16,1 1 1-1,11 5-7-15,12 4-1 0,-7 6-11 16,18 5-2-16,12 5 6 15,10 10 4-15,7 0 2 16,16 10 1-16,6 0 2 16,23 11 0-16,0-6 0 15,0 10 0-15,0-4 2 16,-17 9 1-16,0-4 1 16,-17 14 2-16,-6-4-3 15,-23 14 0-15,1-4 1 16,-24 10 0-16,6-11 0 0,-17 6 2 15,6-10-25-15,-6-11-12 16,6 1-33-16,11-21-14 16,-5 0-61-1,28-30-58-15,0 5 71 16</inkml:trace>
  <inkml:trace contextRef="#ctx0" brushRef="#br0" timeOffset="23486.764">10485 9651 228 0,'-6'-10'85'0,"6"15"-66"0,0 0 3 0,0 5-1 16,0 5 0-16,0 16 2 15,0 9-15-15,0-4-4 16,-6 30-3-16,-5 30 1 0,11-25 1 15,-11-11-4-15,-1 16 1 16,1-10-9-16,-1 15-4 0,1 10-29 16,0-35-10-16,5-5-50 15</inkml:trace>
  <inkml:trace contextRef="#ctx0" brushRef="#br0" timeOffset="23856.717">10935 9697 104 0,'-23'20'41'0,"12"-5"-32"0,-18 21 22 16,18-11 7-16,-1 0 2 16,1-5 0-16,-12 26-8 0,-11 25-5 15,11-20-15-15,6-6-3 0,6 16 1 16,5 15-2-16,12-20 3 15,-1-11-4-15,30 6 1 16,-7-11-1-16,29-4 1 16,-11-11 2-16,11-20 1 15,-6 0 10-15,6-25 4 16,6-21-2-16,-29 6-2 16,-6 5 0-16,-11-31 1 15,-5-25-8-15,-12 0-3 16,-12 5-4-16,-5 10 0 15,-11 5-6-15,-6 15-1 16,-1 11-24-16,-4 9-12 0,4 16-52 16,1 15-21-16,0 15-25 15</inkml:trace>
  <inkml:trace contextRef="#ctx0" brushRef="#br0" timeOffset="25026.426">11510 9373 152 0,'-17'-6'57'0,"17"6"-44"0,0 6 16 0,0-6 6 15,0 0-4 1,0 0-1-16,0 0-8 0,0 0-1 15,6 0-12-15,5 0 1 16,6 0 3-16,12 0-5 0,-1 0-2 16,-5 0-1-16,17 5 1 15,-11-5-5-15,16 5-1 16,-5 0 0-16,0 0 0 16,-12 0 4-16,1 0 2 15,-1 0 15-15,-5 5 6 16,-6-5 9-16,-17 10 4 15,0-4-10-15,-22 9-6 16,4-5-9-16,-16 5-2 16,6-5-8-16,-12 6-3 15,6-6-4-15,5 0-1 16,1 0-45-16,11-5-17 16,5-5-56-16,12-5-21 0,0-35 24 15</inkml:trace>
  <inkml:trace contextRef="#ctx0" brushRef="#br0" timeOffset="26424.228">3853 12350 60 0,'-23'-10'24'0,"23"10"-18"0,0 5-7 0,0 0-3 16,0 0-8-16,0 0 0 15,0 5 4-15,0 1 4 16,0-11-8-16,0 0-4 16,0 0 5-16,0 0 6 15,0 0 94 16,0 0-28-31,0-5-6 16,0 5-18-16,0 0-10 16,0 0-9-16,0-6-1 15,0 6-10-15,0-5-4 0,0 5-2 16,0 0 1-16,0-5 1 16,0-5 3-16,0 5 3 15,5 0 0-15,1-5 0 0,6 0 1 16,-12 5 1-16,0 0-3 15,5 0 0-15,7 0-3 16,-12 5 2-16,0 0 2 16,0 10 5-16,5 0 1 15,7 20 0-15,-12-4-3 16,0 24 0-16,0-9-1 16,-12 24 3-16,7-14-3 15,-7 15 1-15,7-15-7 16,-7 14-1-16,1-9 0 15,-6 20 0-15,5-15-2 16,1 10-2-16,-6-10 1 16,5-1 1-16,7 6-1 15,-12-25 2-15,11-6-2 0,-5-10-1 16,5-4-10-16,-6-11-4 16,1-10-22-16,-6-5-7 15,17 5-41-15,-11-15-16 16,5-11-1-1</inkml:trace>
  <inkml:trace contextRef="#ctx0" brushRef="#br0" timeOffset="27761.264">11647 9362 116 0,'-6'-5'46'0,"6"10"-35"0,-5-5 1 0,5 0 0 16,0 0 1-16,0 0 4 15,0 0 2-15,0 0 3 16,0 5-12-16,0-5 1 0,0 0 0 16,0 0-2-16,5 6 2 15,1-1-4-15,11 5-2 0,-11-5-2 16,11 5 0-1,0 0-2-15,-6 5 2 0,18 6-2 16,-6-6-1-16,-6 0 1 16,11 0-1-16,7 5 0 15,-7-4 0-15,-5-6 6 16,0 5 4-16,-1-5-3 16,-5 5-2-16,6 0 0 15,-11-5 1-15,-1 1 1 16,0-6 1-16,1 5 2 15,-6 0 1-15,-1-5-5 16,1 5-4-16,0-5 1 16,-6 5 0-16,0 0 1 15,0 1 2-15,0-1-1 16,0 0 0-16,-6 5-1 16,0 0 2-16,1-5-1 0,-1 6 0 15,-11-1 1-15,5 0 1 16,-5-5 3-16,6-5 1 15,-1 0-3-15,-5 0-3 16,-11-5-2-16,11 0 0 16,-6 0-2-16,0-5 2 15,-5 0 0-15,5 0 3 16,6 0-5-16,0-5-3 16,0 0 1-16,0 0 0 15,-6-6 1-15,17 6 0 16,-11 0-3-16,11-5 0 15,6-5-1-15,6 5 0 16,-6-1 3-16,17-4 0 16,6-5-2-16,11-6 2 0,-11 1-30 15,0 5-14-15,-1 4-52 16,13-14-58 0,10-16 46-16</inkml:trace>
  <inkml:trace contextRef="#ctx0" brushRef="#br0" timeOffset="29264.694">4314 12634 116 0,'0'-5'44'0,"0"5"-35"0,0 5 23 15,0-5 6-15,0 5-7 16,0 0-3-16,0 0-10 0,0 0-3 16,-11 5-9-1,5 5 0-15,-11 1 1 0,11-1-1 0,-22 10-1 16,5-5 1-16,-17 6 3 15,6-1-2-15,-6 0-2 16,11-4-2-16,-5-1 0 16,0 0-2-16,6-5 2 15,11 0-4-15,17-4 0 16,-12-1-1-16,29 0 0 16,-5 0 4-16,28 5 1 15,-12-5 1-15,12 11 0 16,-6-6-2-16,0 20 1 15,-5-4 0-15,11 14 1 16,-12-4-2-16,12 9 1 16,-17-9-9-16,11-1-3 15,-11-4-24-15,0-11-9 16,-1-5-60-16,7-30-26 16,-12 5 67-16</inkml:trace>
  <inkml:trace contextRef="#ctx0" brushRef="#br0" timeOffset="29532.228">5095 12056 208 0,'-23'16'77'0,"23"-16"-60"0,-17 25 6 0,17-20-1 15,-12 15 1-15,1 1 6 16,-17 24-7-16,5-9-3 15,-17 40-11 1,6-16 4-16,5 26 1 0,-5-15-9 0,11 26-1 16,0-22-3-16,12 37 0 15,5-21-3-15,23 20 2 16,-11-19-6-16,28-1-3 16,-5-15-36-16,22-10-15 15,6-6-53 1</inkml:trace>
  <inkml:trace contextRef="#ctx0" brushRef="#br0" timeOffset="30283.435">5362 13120 188 0,'0'-25'71'0,"6"-1"-55"0,11-4 11 0,-11 25 3 0,11-15-3 16,-6 4 2-16,12-24-8 16,0 9 0-16,17-29-12 15,-6 9-3-15,0-25 0 0,6 15 1 16,0-15 1-16,0 16 0 15,0-11 0-15,-6 15-2 16,-5 10-1-16,-7 6-3 16,7 10 1-16,-12 4-2 15,6 16 2-15,-6 5 0 16,-6 25 3-16,6-5-1 16,-5 36 2-16,-1-10-2 15,0 19 0-15,7-9-6 16,-13 20 1-16,7-20 0 15,-1 9 2-15,0-9-1 16,-11 5 2-16,18 10-2 16,-18-21 2-16,5-9-18 0,1-1-6 15,-6-5-15-15,0-4-4 16,0-1-6-16,0-10 1 16,0 0-39-1,0-10-38-15,-6-15 45 16</inkml:trace>
  <inkml:trace contextRef="#ctx0" brushRef="#br0" timeOffset="30569.058">5579 12755 196 0,'-23'-5'74'0,"23"0"-58"0,0 10 25 16,0-5 6-16,0 0-2 15,0 0 0-15,0 5-11 16,6-5-4-16,11 5-17 16,0 0 1-16,6 1 0 0,0-6-3 15,17 5-1-15,-6 0-6 16,11 0-3-16,-10 0 0 16,16-5 1-16,-11 0-1 15,5-5 2-15,24-10-26 16,-29-1-12-16,-1 6-48 15,-10-15-22-15,-1-16-20 16</inkml:trace>
  <inkml:trace contextRef="#ctx0" brushRef="#br0" timeOffset="38987.352">6548 12740 148 0,'0'-5'55'0,"0"5"-43"0,0 5 25 16,0-5 11-16,0 0-2 15,0 0 0-15,0 0-6 16,0 0-2-16,0 5-21 16,0 0-8-16,0 16-2 0,0-6-6 15,0 20-3-15,-12-4 3 16,1 29 3-16,11-9-1 15,-17 15-2-15,17-11 0 16,-12 1 1-16,7-10-3 16,-1-16-2-16,0-5-42 15,6-30-20-15,6-25-62 16</inkml:trace>
  <inkml:trace contextRef="#ctx0" brushRef="#br0" timeOffset="39437.642">6662 12639 212 0,'-29'20'82'0,"40"-10"-64"0,-5-10-7 0,-6 0-6 15,12 5 1-15,-1-5 4 0,17 0-3 16,-10 0 1-16,4-5-5 15,1 0-2-15,11 5 0 0,-5 5-1 16,-1 5 2-16,-11 0-3 16,6 16 0-16,0 9 5 15,-6-4 2-15,-11-6 13 16,-6 15 5-16,0-9 5 16,-6 9 2-16,-11-4 3 15,0-1 2-15,0-4-5 16,-6-11-1-16,0 5-13 15,0-10-5-15,12-4-10 16,5-6-1-16,6 0-10 16,0-5-4-16,0 0 4 0,17 0 5 15,6 0 3-15,0 0 1 16,0 0 0-16,11 5 2 16,0 0-14-16,-5 10-7 15,22 5-19-15,-23 0-8 16,1 1-25-16,-6-6-10 15,-6-5-33 1</inkml:trace>
  <inkml:trace contextRef="#ctx0" brushRef="#br0" timeOffset="40009.048">7488 12639 116 0,'0'-10'44'0,"11"10"-35"0,-5-10 23 15,-6 10 6-15,11 0-3 16,-11-5 2-16,0 5 1 15,0 0 3-15,-11 0-22 16,5 0 3-16,-11 5-1 0,11 0 0 16,-22 10-1-16,16 0-15 15,-16 5-5-15,-1 6-3 0,12-6 1 16,6-5-1-16,5 5 1 16,1 6-3-16,5-6 1 15,0-5 0-15,11 5 2 16,0-4 1-16,12 4 3 15,11 5-1-15,-17-10 2 16,-5 0 0-16,5 6 1 16,-6-1-2-16,-5-5 1 15,0 0 2-15,-12 1 2 16,0-6 8-16,-5 0 2 16,0 0-2-16,-7-5 1 15,1 0-9-15,0-5-2 16,0-10-5-16,11 0-1 15,6 5-1-15,0-15 0 0,0 4 0 16,0-4-2-16,6 0 3 16,6-6 2-16,-1 6-33 15,0-10-16-15,18-16-50 16,-1 6-23-16,-5 4 15 16</inkml:trace>
  <inkml:trace contextRef="#ctx0" brushRef="#br0" timeOffset="41933.395">7767 12674 120 0,'0'-35'46'0,"-11"25"-35"0,11-5 14 16,11 9 4-16,-11 1-5 0,0 5 0 15,0 0 0-15,0 0 2 16,0 0-14-16,0 0 4 0,0 16 2 15,0 14-2-15,0 0 3 16,0-4-6-16,6 19-3 16,-6 11 1-16,0-16 0 15,0-4-3-15,0 4 0 16,0-9-1-16,0-1 1 16,5 6-2-16,1-16 1 15,-6-5-2-15,6-15 2 16,11-10-4-16,-11 0 0 15,5 0 1-15,0-5 0 16,1-1-2-16,5 6-2 16,-11 0-2-16,5 10 1 15,0 0 1-15,6 5 2 16,0 5-1-16,1 5 2 0,-13-4-2 16,7 9 2-16,-1 0-4 15,0-5 0-15,7 0-45 16,-18-4-22-16</inkml:trace>
  <inkml:trace contextRef="#ctx0" brushRef="#br0" timeOffset="42743.06">8097 11910 168 0,'-28'-16'63'0,"28"16"-49"0,-6-5 11 0,6 5 2 16,0 0-7-16,0 0-1 15,12 5-7-15,-1 6-2 16,18-1-6-16,-7 5 10 0,12 10 8 16,6 11 2-16,6 4 1 15,5 16-8-15,-5 10 0 16,-1 20-4-16,-16-15 2 0,-6-11 7 16,-6 32 6-16,0-16 2 15,-17 25 2-15,-23 31-9 16,6-31-1-16,6-20-11 15,-18 10-2-15,-5 10-5 16,11-40-3-16,6-15-47 16,6-21-21-16,-1-5-85 15,18-45-62 1,11-26 88-16</inkml:trace>
  <inkml:trace contextRef="#ctx0" brushRef="#br0" timeOffset="43926.484">9191 12239 88 0,'-11'15'33'0,"11"-15"-26"0,6 0 14 0,-6 0 3 0,0 0 3 16,17 5 3-16,-17 0 6 15,5-5 4-15,1 0-4 16,0 0 1-16,0 0-21 15,-1 0 8-15,1 0 4 0,0 0-15 16,11 5-5-16,-12 0-7 16,18 0-4-16,-6 0-1 15,18 5 0-15,-7-4 3 16,18-1 0-16,-7 0-2 16,30-5 2-16,-18 0 3 15,23 0 3-15,-17 0-2 16,6 0 0-16,-6 0-1 15,-17 0 1-15,0 0 2 16,-6 0 4-16,-6 0 22 16,-11 0 12-16,-11-10-13 0,-6-1-5 15,0 6-13-15,-23-20-3 16,0 5-3-16,-16-11-1 16,4 6 1-16,-10-10 3 15,11 4 0-15,-6-4 0 16,6 9-8-16,5 1 0 15,1 5-6-15,5 0-1 16,6 4-4-16,11 6-1 16,0 0 1-16,18 5 1 15,-1 0 6-15,12 10 1 16,0 0-1-16,17 10 2 16,-6 1 1-16,11 9 0 0,1 0 0 15,-6 11 2-15,-12-6-1 16,1 16 2-16,-6-11 2 15,-6 21 4-15,-12-11 9 16,-10 21 3-16,-12-15-4 16,-6 10-2-16,-28 9-5 15,16-24-1-15,7-10-3 16,-6-1 1-16,5-10-9 16,1 1-3-16,5-6-37 15,6-5-17-15,0 0-54 16,17-5-23-16,17-15-5 15</inkml:trace>
  <inkml:trace contextRef="#ctx0" brushRef="#br0" timeOffset="44915.837">11237 11824 220 0,'-12'-26'85'0,"12"26"-66"0,0 0 19 0,0 0 3 16,0 10-15-16,0 0-4 15,0 21-7-15,0-6-2 16,0 26-7-16,0-6 5 0,-5 41 2 15,-1-15 2-15,-5 41 1 16,-1-21-2-16,-10 20 1 16,4-14-6-16,-10-1-1 15,-6 15-2-15,11-30-1 16,6-15-12-16,0-10-3 16,0-11-35-16,11-29-15 0,6-32-33 15,17-19-12-15,-6 4 1 16</inkml:trace>
  <inkml:trace contextRef="#ctx0" brushRef="#br0" timeOffset="45277.265">11881 11672 240 0,'-6'10'90'0,"6"-10"-70"0,-34 55 15 15,34-44 2-15,-23 29-4 16,6-4 3-16,-17 39-9 15,5-14-2-15,-5 61-14 16,0-26-2-16,11 20 1 0,6-24-6 16,28 4-2-16,-5-15 1 0,34-10 0 15,-6-16 3-15,23-19 3 16,-11-6 2-16,11-35 1 16,-6 0 7-16,12-45 2 15,-6-47 1-15,-17 16 1 16,-18 21 2-16,-10-27 4 15,-7 17-9-15,-22-27-4 16,6 21-3-16,-40-10-1 16,11 15-6-16,-34 16-4 15,17 9-8-15,-12 26-1 16,18 5-37-16,0 15-15 16,11 0-54-16,34 15-21 15,-11 0-30-15</inkml:trace>
  <inkml:trace contextRef="#ctx0" brushRef="#br0" timeOffset="51512.39">12587 11312 124 0,'-5'-25'49'0,"5"25"-38"0,5-10 23 15,-5 10 8-15,0 0-16 0,0 0-7 16,0 5-11-16,0 10-4 16,0-5-2-16,0 0-2 0,0 10 3 15,0 1 4-15,0 9 4 16,0 16 2-16,0-11 5 15,0-5-4-15,-5 11 0 16,-1 5-6-16,-6-16 0 16,7-5-5-16,5 1 0 15,-6-1-1-15,6-10-2 16,0-5 1-16,0 0-1 16,0 0 0-16,0-4 2 15,-6 4-3-15,6-5 0 16,0 0 1-16,0 0 2 15,-5-5-3-15,5 0 0 16,0 0 1-16,0 0 0 16,0 0-11-16,0 0-3 0,-6 0-15 15,6 0-7 1,0 0-60-16,0 0-31 16,0-10 61-16</inkml:trace>
  <inkml:trace contextRef="#ctx0" brushRef="#br0" timeOffset="52081.651">13020 11282 140 0,'-11'-5'52'0,"5"5"-41"0,0 10 9 0,6-10 0 16,0 10-8-16,-11 5 1 15,5-5-2-15,1 0 3 16,-1 11-7-16,-5 9 5 0,-1-5 3 15,1 1-3-15,-1 14 1 0,1-4-8 16,0 9-1-16,5 16-2 16,6-16-2-16,0-14-2 15,17-1 1-15,6 1 1 16,0-16 0-16,-6 0 0 16,11-15 2-16,12-10 1 15,-11 0 3-15,-1-10 1 16,-22 4 3-16,5 1 6 15,-11-5 2-15,-6-5 4 16,-5-1 3-16,11 11-4 16,-23 5-1-16,0 5-7 15,6 10 0-15,-5 0-10 16,4 25-2-16,1-9-3 16,0 14-2-16,6-5 3 0,5 11 0 15,1-6-2 1,10 1 0-16,12-6-27 0,6-15-10 15,-6-4-68 1,34-47-56-16,12-30 57 16</inkml:trace>
  <inkml:trace contextRef="#ctx0" brushRef="#br0" timeOffset="56222.606">4707 5787 88 0,'-17'-5'33'0,"17"5"-26"0,-6 5 25 0,6 0 8 0,-11 0 2 16,5 5 1-16,6-4-8 16,-11 4-2-16,0 0-18 15,-18 15 6-15,6 0 3 0,6-4-10 16,-11 19-5-16,-6 26-4 16,11-15-1-16,6-16-5 15,-6 31 1-15,-6 20 0 16,18 0 0-16,0-5 0 15,11-25 0-15,0-11-25 16,17 1-10-16,17 0-29 16,-11-21-12-16,-1-5-10 15</inkml:trace>
  <inkml:trace contextRef="#ctx0" brushRef="#br0" timeOffset="56554.489">4947 6268 220 0,'-40'10'85'0,"28"-4"-66"0,-22 14 3 0,34-15-3 16,-11 15-10-16,-1 10-1 15,-5 6-6-15,17-1-4 16,0-4 1-16,0-6-2 0,23 5 1 16,11 1 2-16,-5-6 2 15,-1-10 3-15,-5-5 4 0,11-10 2 16,-11 0 3-16,0 0 4 15,-6-15 3-15,0 5-2 16,-17-10 0-16,0-10-6 16,0 4-3-16,0 6-3 15,-17-5-2-15,-23-6-3 16,17 11 1-16,-5 5-11 16,-1 0-2-16,-5 4-28 15,11 11-11-15,12 11-45 16,22 14-57-1,-11-10 45-15</inkml:trace>
  <inkml:trace contextRef="#ctx0" brushRef="#br0" timeOffset="56899.528">5283 6471 220 0,'-34'25'82'0,"22"-15"-64"0,1 11 0 0,11-16-3 16,0 5-5-16,0 0 4 16,0 0-5-16,-12 0-3 15,12 0-3-15,0 5 6 0,0-25 4 16,12-5-4-16,-12-5-3 16,5 5 1-16,13-16 0 15,16-14-3-15,-11 9-1 0,16 1-3 16,-22 15-1-16,6 4 1 15,11 16 0-15,-5 5 0 16,-1 11 2-16,1 4-1 16,-6 15-1-16,5 11-8 15,-16-11-5-15,5-4-26 16,0-1-13-16,0-5-47 16,17-25-31-1,-5 0 62-15</inkml:trace>
  <inkml:trace contextRef="#ctx0" brushRef="#br0" timeOffset="57288.894">6041 6167 220 0,'-29'15'85'0,"18"0"-66"0,-6 21 3 0,17-31-1 15,-18 15-2-15,-4 11 3 16,-7 9-8-16,6 1-3 15,6-1-6-15,6-20-8 0,5 11-1 16,6-1 2-16,6-5 1 16,0-4 3-16,11-16 1 15,23-15-4-15,-18-11 1 16,1 6 2-16,17-35 1 16,11-37-4-16,-17 6 1 15,6 5 2-15,-28 26 3 16,5 9 0-16,-6 1 0 0,-11-6 8 15,-11 31 6-15,11 0-12 16,-6 30-6-16,-17 21-1 16,6 9 1-16,6 6-2 15,11-6 0-15,0-4-1 16,11 9-2-16,6 11-15 16,6-5-5-16,0-16-28 15,11-14-9-15,6-16-45 16</inkml:trace>
  <inkml:trace contextRef="#ctx0" brushRef="#br0" timeOffset="57575.136">6644 6223 220 0,'-22'61'82'0,"5"-21"-64"0,-6 46 7 0,17-56-1 15,-5 16-11-15,-1-5-2 16,7-11-9-16,5-5-3 15,-12-4 0-15,7-11-20 0,5-20-6 16,5-21 7-16,7-19 6 16,-12-21 4-16,5-5 4 15,-5 0 15-15,0 10 8 16,0 5 5-16,0 16 4 16,0 9-12-16,0 11-3 15,12 10-14-15,-7 15-5 16,13 10-18-16,16 5-7 0,-6 5-31 31,6 0-46-31,12 1 25 0</inkml:trace>
  <inkml:trace contextRef="#ctx0" brushRef="#br0" timeOffset="58534.433">7089 6157 208 0,'-17'25'77'0,"11"-5"-60"0,-11 21 6 16,17-21-1-16,-11 11-14 15,5 4-2-15,6 6-4 16,-11 4-2-16,5-9 1 16,0-6-6-16,-5-5 1 0,5-4-20 15,6-11-9-15,-11-10-16 16,5-15-49-16,0-16 13 16,6-4 57-16,0-6 30 15,0 1 56-15,6 4 24 16,0 11-23-16,5 5-8 15,-5 4-18-15,17 6-6 16,-6 0-15-16,5 5-3 0,7 0 1 16,11 5-6-16,-12 5-2 15,6 0-1-15,1 0 1 16,-1 0-1-16,0 0-1 16,0 0-6-16,-5 6-1 15,-1-1-15-15,6 5-3 16,-11 5-9-16,0 0-2 0,0 1 11 15,-6 4 7-15,-6-10 11 16,6 0 4-16,-17-5 27 16,0 1 11-16,-11-1-4 15,5-5-3-15,6 0-16 16,-11-5-5-16,11 0-7 16,0-5-3-16,0-5-12 15,11-11-2-15,6-4-21 16,6 0-5-16,0-16 9 15,0 16 2 1,5 0 19-16,-11-1 8 16,6 1 6-16,-12 10 15 15,7 0 7-15,-7 4 8 16,6 6 4-16,-17 5-4 0,0 0 1 16,0 16-18-16,0 14 3 15,0 11 1-15,-11 9-4 0,5 11 2 16,6-10-9-16,0-1-2 15,6-9-5-15,5-6-1 16,6-20 3-16,6-5 3 16,-6-30 0-16,6-10 2 15,-6-11-4-15,-6-9-2 16,1 4-3-16,-12-10 1 16,-12 21 1-16,7 5 2 15,-1 9-1-15,6 6-1 16,-11 10-8-16,11 10-3 15,0 5-7-15,11 0-4 16,-5 6-8-16,11-1-4 0,6 0 3 16,11 0 2-16,-12 0 13 15,13 1 10-15,-13 4 4 16,1 5 2-16,-6-10 24 16,0 6 13-16,-11-6 2 15,6-5 1-15,-7 0-7 16,7-15-3-16,-1-15-16 15,6-6-7-15,0-4 0 16,0-5 2-16,6 14 7 16,-6 1 2-16,0 5-7 15,0 10-2-15,6 10-1 16,-6 5 0-16,0 5-7 16,12 10 0-16,11 1-39 0,11-1-14 15,6-15-84 1</inkml:trace>
  <inkml:trace contextRef="#ctx0" brushRef="#br0" timeOffset="59239.573">9647 6359 168 0,'-34'0'66'0,"23"6"-52"0,-1 4 17 0,12 5 2 16,0-5-16-16,0 0-7 15,-11 10-9-15,5 11-3 16,6-6 1-16,0 0 0 0,17 6 1 15,-5 4 0-15,16-4 0 16,-11-11 6-16,12-5 4 16,-7-15 8-16,7-5 6 0,-12-10 2 15,-11 0 4-15,-1 4 1 16,-10-14 1-16,-12-20-6 16,0 19-4-16,5 6-6 15,-16 0-2-15,-1-6-8 16,1 16-4-16,5 0-8 15,0 5-1-15,6-5-17 16,0 5-4-16,0 5-21 16,11 5-9-16,0 5-35 15,24 5-56 1,16 11 43-16</inkml:trace>
  <inkml:trace contextRef="#ctx0" brushRef="#br0" timeOffset="59484.364">10188 5970 212 0,'-74'-16'79'0,"52"21"-61"0,-7 0 6 0,29-5-2 16,-11 11-14-16,-12 9-4 15,0 0-6-15,12 0 1 16,-1 16 1-16,7 25 0 0,5-6 0 15,0-9 0-15,0 20 0 16,17 25-3-16,6-10 0 0,-6-15-27 16,-6-26-10-16,0-4-51 15</inkml:trace>
  <inkml:trace contextRef="#ctx0" brushRef="#br0" timeOffset="59649.453">9921 6415 264 0,'-17'0'101'0,"17"0"-78"0,5 5 6 16,-5-5 0-16,12 5-18 15,5-5-4-15,0 0-4 16,17 0-3-16,6 0 1 16,-12 0-26-16,29-10-8 0,29 5-89 15</inkml:trace>
  <inkml:trace contextRef="#ctx0" brushRef="#br0" timeOffset="60471.256">11801 6542 172 0,'-11'5'66'0,"11"-5"-52"0,0 5 19 0,0-5 6 16,0 0-11-16,0 0-4 16,0 0-2-16,11-5-2 15,-11-5-11-15,6 0 1 0,5-26 3 16,0 6-5-16,7-21 0 15,4-25 2-15,-5 31 1 16,-5 4-3-16,-1 6 0 16,6-6-5-16,-5 26-2 15,-1 30 2-15,6 21-2 16,0 14 2-16,0 6-4 16,0-11 0-16,-5-4-1 15,5-1 0-15,0 6 2 16,0-21 0-16,-5 1 2 15,10-21 1-15,13-25-1 16,-7-11 1-16,-5 6 0 16,11-31 3-16,-6 5-1 15,1 6 0-15,5-6-3 16,-17 26 1-16,0 10 0 16,6 0 1-16,-11 15 2 15,-1 15 3-15,-5-5-6 16,-1 30-2-16,1 21-12 15,5 5-5-15,1-10-34 16,-1-16-13-16,1-9-31 16,5-6-53-16,17-5 39 15</inkml:trace>
  <inkml:trace contextRef="#ctx0" brushRef="#br0" timeOffset="60801.954">12872 6294 244 0,'-17'-5'93'0,"6"5"-72"0,-6 10 11 0,17-5 1 16,-12 5-12-16,-11 10-1 16,6 0-12-16,6 1-5 15,-12 24-2-15,6-14-1 0,0 9 0 0,0-4-3 16,11-1 2-16,0 0-1 16,12-19 0-16,17-1 0 15,0-15 0-15,-6 0 2 16,11-25 0-16,6-16 2 15,1 1 1-15,-7 4-1 16,-11 16 1-16,0 5 0 16,-5 10 1-16,-1 10 4 15,-5 10 3-15,0-5-6 16,5 20-1-16,0 6-13 16,6-6-4-16,6-5-34 15,6-25-12-15,-12 6-29 16,17-27-43-1,12-24 38-15</inkml:trace>
  <inkml:trace contextRef="#ctx0" brushRef="#br0" timeOffset="60983.085">13413 5995 228 0,'-11'15'88'0,"5"10"-69"0,1 6 6 0,5-26-2 15,0 20-11-15,0 16 1 16,0-6-6-16,0-5 1 15,-12 21-5-15,7 20-2 0,-1-20 2 16,0-6-29-16,0-9-11 16,1-6-42-1,-7-10-48-15,1-15 35 16</inkml:trace>
  <inkml:trace contextRef="#ctx0" brushRef="#br0" timeOffset="61553.67">13180 6187 272 0,'-6'0'101'0,"12"0"-78"0,0 0-5 0,-6 0-5 0,11 10-12 16,0-10-1-16,18 16 0 16,16 9 2-16,-5 0-1 15,-6-4-1-15,18 14 3 0,16 5-22 16,-17-4-7-16,-11-11 2 16,0 1 1-16,-6-6 11 15,-5 0 7-15,-1 5 6 16,-11-9 2-16,0-1 10 15,-5-5 6-15,-6-10 5 0,-6-5 5 16,0 0-2-16,0-21 1 16,0-14-1-16,0 4 1 15,5 6-4-15,1 10-3 16,-6-5-14-16,6 9-4 16,5 1-4-16,0 5-3 15,1 5-22-15,11 5-10 16,11 0-14-16,0 10-5 15,6 0-12-15,-12 0-5 16,1 0-1 0,5 6-4-16,6 4 38 15,-17-5 54-15,0-10 30 16,-6 5 22-16,0 0 8 16,-6 1-20-16,1 4-11 0,-7 0-19 15,1 5-6-15,0 6-11 16,-6-6-3-16,0-5 1 0,0 0-3 15,0-5-2-15,0 5 0 16,0-15 1-16,0 0-1 16,5-25 2-16,1-20-2 15,0 4 2-15,-1 11-2 16,1-11 2-16,0 1-4 16,5 9 0-16,1-9-10 15,-7 20-3-15,1-1-31 16,0 11-12-16,5 5-51 15</inkml:trace>
  <inkml:trace contextRef="#ctx0" brushRef="#br0" timeOffset="61843.342">14445 6243 184 0,'-12'-15'68'0,"18"15"-52"0,5-5 12 0,-11 5 5 16,0 0-4-16,0 0 3 16,6 5-1-16,0-5 1 15,5 10-17-15,1 0-5 0,5 10-2 16,0 1-4-16,6-1-3 16,-12-5 0-16,12 15 1 15,5 11-1-15,-5-16-1 16,-6 1-15-16,6-1-7 0,5 0-18 15,-5-10-7-15,0-4-19 16,0-11-7-16,0-6-9 16</inkml:trace>
  <inkml:trace contextRef="#ctx0" brushRef="#br0" timeOffset="62095.596">14883 6258 148 0,'-22'-10'55'0,"22"10"-43"0,-12-5 19 0,12 5 7 16,0 0-10-16,0 0-1 15,-5 5-1-15,-1 0 3 16,0 0-15-16,0 0 10 0,-5 10 5 16,-12 16 5-1,-5 4 1-15,-6 11-14 0,5-11-5 16,6-4-6-16,-11 4-1 15,-11 6-21-15,16-16-6 16,1-5-60-16,-1-15-27 16,-5-15-25-1</inkml:trace>
  <inkml:trace contextRef="#ctx0" brushRef="#br0" timeOffset="63385.797">21914 6385 116 0,'18'-41'44'0,"-7"21"-35"0,6-5 34 0,-6 20 13 15,-5 0-3-15,0 0 1 16,-6 5-10-16,0 10-3 16,-6 15-23-16,0 15 1 0,-5 26-1 15,0 5-2-15,-6 10 1 16,-1-5-5-16,1 0-2 0,0-5-6 15,0 0-1 1,0-5 3-16,6-5 1 0,-6-6-3 16,5-9-3-16,7-11-36 15,-1-9-14-15,6-42-112 16,11-14 26 0</inkml:trace>
  <inkml:trace contextRef="#ctx0" brushRef="#br0" timeOffset="63642.853">21766 6395 240 0,'-17'-25'90'0,"12"25"-70"0,5-11 30 15,0 11 8-15,0 0-17 0,0 0-6 16,0 0-14-16,11 0-6 16,6 0-8-16,6 0 2 0,5-5 1 15,12 0 1-15,0 5 1 16,-6 0-2-16,23 0-1 15,12-5-3-15,10 0-1 16,-5-5 1-16,-5 0 1 16,-6 0-10-16,-7 0-3 15,-4 0-43-15,-7-6-20 16,-5 1-45-16,-6 0-15 16,-5 0 15-1</inkml:trace>
  <inkml:trace contextRef="#ctx0" brushRef="#br0" timeOffset="64195.492">21886 6835 184 0,'-6'0'68'0,"6"6"-52"0,-5-1 23 16,5-5 8-16,-6 5-4 0,0 0-1 16,0 0-8-16,1 0-1 15,-1 0-19-15,0-5-1 0,6 0 0 16,0 0-7-16,0 0-3 15,0 0-2-15,0 0 1 16,12 0 1-16,5 0 1 16,0 0 4-16,0 0 3 15,6-5-2-15,0 0 2 16,-1 0 3-16,-4 5 3 16,-1-5 4-16,-6 0 4 15,0 5-7-15,1 0-3 16,-6 0-8-16,-1 0-3 15,7 0-4-15,-1 0-1 16,0 0 1-16,7 0 0 16,4-5 0-16,1 5 2 0,0-6-1 15,5 1-1-15,-5 0 1 16,0 5-1-16,-6 0 4 16,-6 0 5-16,-5 0-3 15,0-5-1-15,-6 5-22 16,0-5-9-16,0 0-73 15,0-10-30-15,-6-10-38 16</inkml:trace>
  <inkml:trace contextRef="#ctx0" brushRef="#br0" timeOffset="64546.434">22501 7023 260 0,'-5'-5'96'0,"5"5"-75"0,0-5 32 15,0 5 8-15,0 0-22 16,0 5-8-16,-6 0-20 16,6-5-8-16,-6 5-2 15,6 0-15-15,0 0-3 0,0-5-75 16,12 0-31-16</inkml:trace>
  <inkml:trace contextRef="#ctx0" brushRef="#br0" timeOffset="65081.089">22792 6289 252 0,'-6'-11'93'0,"12"17"-72"0,0-1-6 16,-1 10 18-16,7 15-10 15,-1 21-2-15,-5 4-3 16,0 11-10-16,-6 5-3 0,0-10 1 16,0 0 6-16,-6 0 4 15,0-16-4-15,0-4 1 16,1-6-6-16,5-5-2 15,-6-9 0-15,6-6 1 16,0-15-1-16,0-10 0 0,0-10-1 16,6-16 2-16,-1-20-8 15,7-9 0-15,5-6-2 16,0 5 2-16,6 5-1 16,5 5 1-16,6 11 0 15,1 9 0-15,-1 11 0 16,0 10 0-16,-5 5 0 15,-1 20-2-15,-5 5 7 16,-6 5 3-16,0 11 3 16,-11 4 5-16,-6 6 1 15,-6 4 3-15,-5-9-1 16,-7-1-1-16,-4-5 0 16,-7-4 0-16,-5-11-6 15,0-5-4-15,5-10-19 0,7-5-6 16,-1 0-51-16,11-5-19 15,1 5-64 1,17-10-39-16,5 4 88 16</inkml:trace>
  <inkml:trace contextRef="#ctx0" brushRef="#br0" timeOffset="65215.632">23310 6825 272 0,'-17'26'101'0,"17"-6"-78"0,-17 15 24 0,12-14 7 15,-1-1-28-15,0 5-9 16,0-5-11-16,1 1-5 0,5-6 0 16,5 0-50-16,7-5-19 0</inkml:trace>
  <inkml:trace contextRef="#ctx0" brushRef="#br0" timeOffset="66044.501">24860 6385 176 0,'6'-20'66'0,"-6"14"-52"0,6 6 32 0,-6 0 28 16,5 26-21-16,-5 4-13 16,0 21-9-16,-5 5-18 15,-1 9 1-15,-5-4 2 0,-7 5-4 16,7-10 1-16,-6-11-8 15,0-4-1-15,5-11 4 16,1-10 5-16,5-9 4 16,1-17 4-16,-1 1-11 15,12-45-6-15,11-31-5 16,11-10-2-16,6 4-1 16,12 1 0-16,5 10 0 15,1 11 0-15,-7 9-2 16,6 20 1-16,-11 6-2 15,-6 15 2-15,-5 10 3 16,-12 10 3-16,-6 10 2 16,-11 15 3-16,-11 11-3 0,-6 5 0 15,-6 9 3-15,-17-4 1 16,0 0 8-16,-11-11 4 16,11-5-5-16,6-4-1 15,6-11-5-15,10 0-3 16,1-4-7-16,12-1-3 15,5 0-5-15,11-5 1 16,6 5 5-16,12-5 2 16,-1 6 2-16,1 4 2 0,5-10 1 15,6 10 1-15,-6 6-5 16,0-1 1 0,-5-5-49-16,-1 0-19 15,1-4-37-15,-1-11-14 16,6-21-7-16</inkml:trace>
  <inkml:trace contextRef="#ctx0" brushRef="#br0" timeOffset="66329.985">25453 6582 272 0,'-12'-5'104'0,"7"15"-81"0,-1 0 7 16,6-10-1-16,0 16-16 15,-6 9-2-15,1 5-7 16,5 1-1-16,5-1-1 0,7 1-2 0,5-1 1 15,6-5 1-15,11-5 1 16,6-9 1-16,5-6 2 16,-5-10 3-16,0-6 5 15,-6-9 7-15,-11-5 5 16,-12-5-1-16,-16-16 0 16,-12 11-10-16,-12-1-4 15,-5 16-11-15,-6 10-5 16,-6 10-28-16,7 10-14 15,4 10-41-15,7 0-17 16,16-4-27 0</inkml:trace>
  <inkml:trace contextRef="#ctx0" brushRef="#br0" timeOffset="66753.615">26057 6562 264 0,'-17'-5'99'0,"11"10"-77"0,0 5 15 16,1-5 5-16,-1 5-12 15,-6 11-2-15,-5 4-10 16,0 5-1-16,6 6-10 16,-1-6-4-16,1 1 0 0,11-6-7 15,0 0 1-15,11-5 1 16,1-9 1-16,5-17 5 15,6 1 5-15,0-5-1 16,-6-5 1-16,0 0-3 0,-6 10-1 16,1-10 3-16,-7 10 3 15,1 0 2-15,-6 5 5 16,0 0-6-16,0 0 1 16,0 0-8-16,0 0-1 15,-6 0-2-15,1 0 1 16,-1 0-4-16,0 5-2 15,6 0 2-15,-6-5 2 16,6 0-7-16,0 0-1 16,0 5-31-16,0-5-15 15,0-5-46-15,6-5-19 16,0-21-13 0</inkml:trace>
  <inkml:trace contextRef="#ctx0" brushRef="#br0" timeOffset="68851.135">26171 6668 152 0,'-6'-10'57'0,"0"5"-44"0,6 5 12 16,0 0 4-16,0 0-4 15,0 0 0-15,0 5 2 16,0-5 0-16,0 5-14 16,-5 0 10-16,5-5 4 0,0 5-1 15,-6 1-1-15,6-1-5 16,-6 0 0-16,1 5-5 15,-1 0-1-15,0 0-8 16,0 0-2-16,1 0-2 16,-1 11 1-16,0-11-2 15,1 5-1-15,5 0 1 16,0 5 1-16,0 1 1 0,0-1 1 16,0 0-2-1,0 0-2-15,5 1-2 16,1-6 1-16,0 0 1 0,5-5 2 15,1 0 1-15,5-5 1 16,5-5 2-16,1-5 1 16,0-15 3-16,5 5 1 15,-5-5-3-15,0-1-3 16,0 1 2-16,0-5 0 16,-6-1 1-16,0 1 2 15,-6 10-5-15,1-10-3 16,-1 4 1-16,-5 6 0 15,-1 5-1-15,1 0-2 16,-6 5 1-16,0 5-1 16,0 0 0-16,0 10 0 0,0 0 0 15,-6 5 2-15,6 0-1 16,-5 6 2-16,-1-1-2 16,6 5 2-16,0 6-4 15,0-1 0-15,6-5-1 16,-1 1-2-16,1-6-8 15,5-5-5-15,7-5-29 16,-1-10-10-16,0-20-42 16,0-5-15-16,-6-11-13 15</inkml:trace>
  <inkml:trace contextRef="#ctx0" brushRef="#br0" timeOffset="69332.978">26666 6739 220 0,'0'-5'82'0,"12"10"-64"0,-12 0 11 0,0-5 2 0,0 5-10 15,0 6-2-15,5 4-3 16,-5 0 3-16,0 5-11 16,0 0 2-16,0 6 3 0,0-6-1 15,-5 0 1-15,-1-5-3 16,0 1 1-16,6 4-2 16,0-15 0-16,0 5-1 15,0-10 0-15,0 0-4 16,6-5-3-16,5-5-3 15,7-15 1-15,4-1 3 16,1-4 1-16,0-1-1 16,0 6 1-16,-6 5-2 15,0 5 2-15,-6 5-4 16,6 5-2-16,-5 5 2 16,-1 10 2-16,1 5 2 15,-1 5 1-15,-5 0 0 16,-1 6 0-16,1 4-20 15,0-5-7-15,0-4-45 0,5-11-19 16,6-10-45 0</inkml:trace>
  <inkml:trace contextRef="#ctx0" brushRef="#br0" timeOffset="69751.512">27356 6552 276 0,'-12'-20'104'0,"7"15"-81"0,-7 0 14 0,7 10-1 0,-7 5-17 16,-5 5-3-16,-6 5-8 16,-5 11 0-16,-1 4-5 15,1 6-4-15,5-6-2 0,6 0-1 16,6 1 0-16,5-6 0 16,12-4 3-16,11-11 0 15,11-10 1-15,12-10 0 16,11-16 2-16,6-14-1 15,-5-21 2-15,-1-9-4 16,0-17 0-16,-11 1 10 16,-6 0 3-16,-17-10 8 15,-5 20 4-15,-12 11 10 16,-6 14 5-16,-5 11-11 16,-6 19-7-16,-6 11-12 0,0 21-6 15,0 9-7-15,0 20 0 16,6 26 0-16,6 10-1 15,11 10 1-15,6-4 3 16,5-6-24-16,12-5-11 16,5 0-30-16,12-26-11 15,0-4-67 1,11-11-39-16,1-20 86 16</inkml:trace>
  <inkml:trace contextRef="#ctx0" brushRef="#br0" timeOffset="70201.276">28575 6542 236 0,'-11'0'90'0,"5"0"-70"0,-5 5 8 15,5 0 0-15,-11 5-11 16,-6 5 1-16,-5 11 0 0,-7-1 3 16,1 10-11-16,6-4-1 0,5-1-2 15,6 6-3-15,11-11-3 16,12-10 0-1,17-5-1-15,11-5 4 0,6-15 5 16,-6-5-3-16,0-5-1 16,-5-11 13-16,-12-4 5 15,-6-6 8-15,-11 1 4 16,-11-1-4-16,-12 11-1 16,-11 10-11-16,-6 4-4 15,0 11-15-15,0 5-5 16,12 11-38-16,5 4-16 15,17 0-36-15,17 5-16 16,18-15-33 0</inkml:trace>
  <inkml:trace contextRef="#ctx0" brushRef="#br0" timeOffset="70471.946">29430 6040 224 0,'-17'-60'85'0,"5"50"-66"0,-16-31 27 16,16 36 9-16,-10-5-5 16,-13 0 0-16,-4 10-16 15,-7 5-7-15,-5 10-15 16,-1 5-5-16,1 16-1 0,0 4-3 16,11 11-2-16,6 10-3 15,11 9 1-15,12 12-1 0,11-1-2 16,17 5-8-16,6-15-3 15,5-11-32 1,0-9-14-16,-5-16-26 0,-6-4-10 16</inkml:trace>
  <inkml:trace contextRef="#ctx0" brushRef="#br0" timeOffset="70850.583">28849 6506 228 0,'-6'0'88'0,"6"0"-69"0,6 5 4 0,-1-5-2 0,12 0-7 16,6 5 0-16,11-5-11 16,12 0-3-16,17 0-1 15,11 0 2-15,0-5 2 0,0-5-10 16,0-10-5-16,0-10-8 16,-6-6 0-16,-5-9 11 15,0 4 5-15,-18-4 5 16,-5-1 2-16,-11-5 16 15,-12 11 8-15,-6 4 8 16,-11 6 5-16,-6 10-8 16,-11-1-2-16,-5 16-6 15,-7 10-1-15,-5 16-6 16,0 4 0-16,-6 10-8 16,11 16-1-16,1 10-6 15,11 10-2-15,11 0-2 16,6 10 0-16,11-10-29 15,7-11-12-15,4-4-24 0,1-10-9 16,0-6-3-16,0-9-1 16,-12-21-9-1</inkml:trace>
  <inkml:trace contextRef="#ctx0" brushRef="#br0" timeOffset="71044.559">29453 6572 220 0,'-29'-20'82'0,"18"20"-64"0,-1-5 37 0,12 5 12 15,0 0-10-15,0 0-3 16,0 0-12-16,6 0-3 0,5 0-22 16,7 5 10-16,10 5 5 0,6 5-12 15,12 5-6-15,22-4-6 16,6 4-3-16,0-5-34 16,12-15-13-16,-1-10-100 15,6-15-43-15,-22-6 36 31</inkml:trace>
  <inkml:trace contextRef="#ctx1" brushRef="#br0">33857 13449 0,'-479'-56'16</inkml:trace>
  <inkml:trace contextRef="#ctx0" brushRef="#br0" timeOffset="73610.786">22689 7914 228 0,'-5'-5'88'0,"5"10"-69"0,0-5 15 0,0 0 1 16,0 0-5-16,0 0 2 15,-6 0-1-15,0 0 3 16,-5 0-18-16,-6 5 8 0,-6 0 4 16,-11 5-9-16,-12 6-1 15,-11-1-1-15,-5 5 1 16,-7 5-10-16,1 11-2 16,-1-1-4-16,12 6-2 0,12 4-2 15,16-4 1-15,12-1-4 16,17 1-1-16,23-6 3 15,17 1 1-15,11-16-1 16,6 0 2-16,-5-10 1 16,-1 1 2-16,-6-1-1 15,-10-5-1-15,-7 0 3 16,-5 0 2-16,-6-5 2 16,-6 5 1-16,-11-5-4 15,-5 5-1-15,-18 0 1 16,-6 5 0-16,-16 5-2 15,-12 6-2-15,-12 4-2 16,1 5 1-16,0 1 1 16,-1-1 0-16,7 0 0 15,10 6 0-15,12 4-3 16,12 6 0-16,17 5-1 0,11-1 3 16,17 1-2-16,23-6-1 15,17-9 3-15,5-6 2 16,12-14 4-16,-5-11 4 15,-7-10-4-15,-5-11-1 16,-11-4 2-16,-1-15 1 16,-5-1-52-16,0 1-24 15,-6-1-117 1</inkml:trace>
  <inkml:trace contextRef="#ctx0" brushRef="#br0" timeOffset="74973.168">23453 8299 220 0,'-17'-10'85'0,"17"5"-66"0,-12-5 19 0,12 10 5 16,0 0-11-16,0 0-3 16,0 0-15-16,0 0-4 15,0 0-6-15,0-5 10 0,0 5 6 16,0-5 3-16,6 5 3 15,-6 0-5-15,6 0-3 0,-6 0-8 16,0 0-4-16,5 0-3 16,7 0-3-16,-6 0 1 15,5 0-1-15,0 0 4 16,6 5 2-16,1 0 0 16,-1 0 1-16,5-5-4 15,7 5 0-15,-6-5-3 16,5 5-1-16,1-5 1 15,5 0 2-15,6 0-1 16,0 0-1-16,0 0-2 16,-1 5 1-16,-4 0 1 15,-1 0 2-15,-6 0 1 16,1 0 1-16,-6 0 0 16,-6 0 0-16,0 0-2 15,0-5 1-15,0 0-2 16,-6 0-1-16,1-5 5 0,-7-5 4 15,-5-5-3-15,-5-10-1 16,-7-11 2-16,-10-4 2 16,-1-6-4-16,-11 1-3 15,-1 4-1-15,1 6 1 16,0 4 3-16,0 1 2 16,5 10-6-16,7 4 0 15,4 1-6-15,7 5-1 16,5 5-2-16,6 0 2 15,17 10 2-15,12 5-1 16,5 5 1-16,12 6 3 16,5 4 0-16,0 5 1 0,-5 6 0 15,-6 4 0-15,-6 1 2 16,-6 4 1-16,-11 1 1 16,-11-1 2-16,-12 6 1 15,-16 0 3-15,-12-1-7 16,-6-4-4-16,-6-6 0 15,0-4 2-15,7-11-22 16,4 1-8-16,7-6-52 16,5-10-23-16</inkml:trace>
  <inkml:trace contextRef="#ctx0" brushRef="#br0" timeOffset="75699.104">25510 8026 220 0,'0'-11'85'0,"0"6"-66"0,-6-5 19 0,6 10 5 15,0-5-9-15,-6 0 0 16,1 5-6-16,-7 0-3 15,1 0-13-15,-6 5-1 0,0 5 2 16,-6 5-7-16,0 11-1 16,0 4-8-16,1-5 0 15,4 6-1-15,7 4 2 16,5-9-1-16,6-1-1 16,6 0-2-16,0 1 1 15,5-1 5-15,1 0 4 16,-1 1-3-16,0-1-3 15,1 0 3-15,-7 6 3 16,1-6-1-16,-6 0 0 16,-6 6 3-16,-5-6 1 15,-6 0 3-15,0-4 4 0,-6-1-4 16,0-10 0-16,-5-5-6 16,5-5-3-16,0 5-3 15,6-10-1-15,0 0-34 16,6 0-12-16,11-5-33 15,11-5-12-15,12-6-26 16</inkml:trace>
  <inkml:trace contextRef="#ctx0" brushRef="#br0" timeOffset="76235.667">25772 8127 212 0,'-12'-5'82'0,"12"15"-64"0,-11 15 15 0,5-10 2 15,-5 16-9-15,0 9-3 16,-1 6-5-16,-5 4-1 16,0 1-9-16,0-5 4 0,-6-1 3 15,6-9 8-15,0-6 6 16,0-5-14-16,5-4-6 16,1-11-1-16,5-10-1 15,12-10-3-15,5-16-3 16,12-9-3-16,11-16 1 15,6-4-1-15,0 4-2 16,0 10 0-16,-6 6 3 16,0 15-5-16,-11 10 2 15,0 15 2-15,-12 15 3 0,1 10 0 16,-12 6 2-16,-6 4 0 16,-5 1 1-16,-1-6 0 15,1-4 2-15,0-6-3 16,5-10 0-16,6-15-1 15,17-10-2-15,11-15 1 16,7-21 1-16,4-10-3 16,7-4-2-16,5 4-1 15,-5 10 3-15,-6 11 0 16,-6 15 1-16,-6 15-3 16,-5 20 2-16,-11 20 3 15,-7 11 3-15,-5 4-2 16,-5-4-2-16,-1 0 0 0,0-6-1 15,1-4-27-15,5-11-11 16,5-5-30-16,7-15-10 16,10-10-48-1,7-15-23-15,5-16 80 16</inkml:trace>
  <inkml:trace contextRef="#ctx0" brushRef="#br0" timeOffset="76567.888">26575 8203 244 0,'-23'-5'93'0,"12"10"-72"0,-12 10 14 0,12 0 2 0,-6 10-10 16,-12 11-3-16,-5 9-8 16,0 6-2-16,0 0-8 15,5-6-4-15,6 1-1 0,12-11-4 16,5-4 0-16,12-11 2 16,11-10 0-16,17-15 3 15,6-10 3-15,6-15-4 16,5-16-1-16,-5-5-2 15,-1 1 0-15,-16 9 4 16,-6 11 3-16,-6 9 11 16,-6 11 5-16,-11 20-7 15,0 11-3-15,-6 9-9 16,1 6-3-16,-1 4 2 16,6 1 1-16,0-6-22 15,6-5-9-15,-1-4-21 0,7-6-9 16,5-5-10-1,6-15-3-15,-1-10-26 16</inkml:trace>
  <inkml:trace contextRef="#ctx0" brushRef="#br0" timeOffset="76784.726">26968 7722 276 0,'-11'0'104'0,"11"5"-81"0,-6 10 5 0,6 0-2 15,0 5-4-15,-5 11 2 16,-1 9-5-16,-11 16-1 0,5 10-10 16,-5 15-3-16,6 0-1 0,-6 0-5 15,5-10 1-15,1 0-9 16,5-11-2-16,1-14-47 16,10-16-114-1</inkml:trace>
  <inkml:trace contextRef="#ctx0" brushRef="#br0" timeOffset="77646.409">27299 7813 252 0,'6'-15'93'0,"-1"10"-72"0,-10 15 9 0,5 0-1 15,-6 5-15-15,-6 15-3 16,-5 11-1-16,0 15 4 16,-6 15-8-16,1 4 1 0,-1 1 0 15,6-10-6-15,0-5 0 16,0-5-1-16,5-6 2 16,1-4-6-16,5-11-1 15,0 1-3-15,6-11 0 16,6-10 0-16,11-4 2 15,6-11 6-15,6-11 2 16,10-9-3-16,7-10-1 16,0-6 1-16,-1-9 0 15,-5 4 3-15,-11 1 3 16,-7 4 0-16,-5 6 0 16,-11 5 12-16,-12 4 8 0,-11 11-3 15,-5 10-1-15,-13 10-3 16,1 16-2-16,-6 9-8 15,6 6-3-15,6-1-3 16,5 1-2-16,11-6-4 16,12-5 0-16,12 1-16 15,11-6-6-15,11-5-16 16,11-15-4-16,7-5-10 16,16-15-5-16,-5-10-51 15</inkml:trace>
  <inkml:trace contextRef="#ctx0" brushRef="#br0" timeOffset="77932.789">27909 8036 236 0,'-6'-31'90'0,"-6"26"-70"0,-5 10 17 0,12 0 4 15,-7 0-18-15,1 6-2 16,-1-1-9-16,1 5-2 16,0 5-6-16,-1 5-5 0,7 6 0 15,5 4-1-15,0 1 0 16,5-1 2-16,1 1 0 15,0-1 0-15,5 0 2 16,0 1-1-16,-5-1-1 16,-6 1 9-16,0-6 4 15,-6 1 9-15,1-6 6 16,-7 5-6-16,-10-9-1 16,-1-6-12-16,0-5-5 0,0-5-19 15,6-5-7-15,6-5-51 16,11-10-20-16,11-6-47 15</inkml:trace>
  <inkml:trace contextRef="#ctx0" brushRef="#br0" timeOffset="78160.889">28239 7772 216 0,'0'-10'82'0,"6"20"-64"0,-1-5 7 0,1 6-3 16,0 9-8-16,-1 5 2 16,1 5 2-16,-6 16 1 15,0 10-10-15,-6 10-5 0,1 4-1 16,-7 6-7-16,1-10 1 16,0-10-50-16,-1-10-21 15,1-16-32 1</inkml:trace>
  <inkml:trace contextRef="#ctx0" brushRef="#br0" timeOffset="78322.553">28040 8112 368 0,'-12'-5'140'0,"18"10"-109"0,0-5 7 0,-1 0-6 0,12 0-14 16,23-5-3-16,6-6-6 15,11 1-1-15,5 5-5 16,1-5-24-16,6 0-10 0,-1 5-126 15,0 5-74 1,-5 5 99-16</inkml:trace>
  <inkml:trace contextRef="#ctx0" brushRef="#br0" timeOffset="79072.64">29225 8588 192 0,'-6'5'74'0,"6"-10"-58"0,-6-11 18 15,6 11 6-15,-5-5 1 16,-1 0 3-16,0-5-13 16,6-10-4-16,0-6-16 15,6-14-9-15,5-6-2 0,6 0 0 16,6 6 0-16,0 4-3 15,0 6 0-15,0 10-1 16,-1 4 3-16,1 11-2 0,0 10 1 16,0 10 0-1,0 5 0-15,-1 1 2 0,1-1 0 16,6-5-3-16,5-5 0 16,0-10 2-16,12-5 2 15,-7-5-9-15,-4-6-2 16,-7 1 3-16,-5-5 3 15,-6-1 7-15,-11 6 3 16,-12 5 2-16,-5 10 2 16,-12 10 4-16,-6 15 3 15,-5 16-7-15,-6 19-3 16,6 6-2-16,-6 5 1 16,12 0-8-16,11-5 0 15,11-11-2-15,12-4-1 0,16-11-18 16,18-25-8-16,23-20-22 15,5-15-6-15,6-21-57 16</inkml:trace>
  <inkml:trace contextRef="#ctx0" brushRef="#br0" timeOffset="79493.222">30193 8183 160 0,'-40'65'63'0,"29"-19"-49"0,-12 20 16 15,12-31 3-15,-1 11-12 16,1 4-2-16,-6 6-2 0,0 0-2 16,0 0-7-16,0-1 1 0,0 1 2 15,-1-10-2-15,1-6 2 16,6-10 7-16,5-30 6 16,1-15-9-1,5-10-7-15,11-26-6 16,17-20-4-16,7-25-1 15,5-5 2-15,5 5 2 16,1 10-2-16,-6 15-2 16,-6 15-1-16,-6 15 0 15,1 11-2-15,-6 10 1 16,-1 20 3-16,-5 15 1 16,-5 5 5-16,-6 6 2 0,-12 9 11 15,-11 6 6 1,-12-1-8-16,-5 1-3 0,-6-6-3 15,0-10-1-15,6-9-11 16,0-16-5-16,11-21-43 16,17-19-18-16,12-11-53 15,17 0-34 1,11 11 72-16</inkml:trace>
  <inkml:trace contextRef="#ctx0" brushRef="#br0" timeOffset="79972.401">30473 8456 220 0,'-35'-15'85'0,"30"0"-66"0,-1-11 3 0,12 11-1 15,-1-10-13-15,7-6-4 16,5-9-3-16,6-6-1 16,-1 1 0-16,1-1 2 0,6 1 1 15,-1 9-4-15,-5 11 1 16,0 5 0-16,0 9 2 16,-6 6-1-16,0 15-1 0,0 6-2 15,0 4 1-15,6 5 1 16,5 1 0-16,6-6-3 15,1 0 2-15,4-10-12 16,1-10-5 0,-5-5 3-16,-7-5 1 0,-5-5 11 15,-6 5 4-15,-11 0 13 16,-12 4 6-16,-11 6 9 16,-6 11 5-16,-5 9-10 15,-1 10-1-15,1 6-14 16,5 4-5-16,6 1-6 15,5-6 1-15,7-4-21 16,10-6-8-16,12-5-27 16,12-10-9-16,11-20-33 15</inkml:trace>
  <inkml:trace contextRef="#ctx0" brushRef="#br0" timeOffset="80455.84">31202 8036 260 0,'-51'15'96'0,"33"-5"-75"0,1 0-3 0,12 0-6 16,5 0-14-16,0 6 0 15,5-1-2-15,7 10-1 16,5-5 4-16,0 6 0 0,0 4 1 16,-6 0 2-16,1 6 3 15,-1 4 4-15,-11 1 2 16,0-1-3-16,-5 1-3 0,-7-1 0 15,1-9 1-15,-6-11-1 16,5-5 0-16,-5-20-12 16,11-10-3-16,6-10-15 15,12-6-6-15,5-4 0 16,6-1 4-16,0 1 15 16,5-1 7-16,6 6 4 15,0 0 3-15,6 4-3 16,-6 1 0-16,1 5 1 15,-7 0 0-15,-5-1 13 16,-6 1 6-16,-6 0 19 16,-5 5 9-16,-12 4-3 15,-5 11-2-15,-12 6-10 16,0 9-3-16,1 15-18 16,-1 1-7-16,0 9-3 0,6 1-1 15,6-6-22-15,5 0-8 16,12-4-34-16,11-6-13 15,11-15-40 1,6-15-26-16,6-10 65 16</inkml:trace>
  <inkml:trace contextRef="#ctx0" brushRef="#br0" timeOffset="80725.093">31698 8334 244 0,'-29'36'93'0,"18"-16"-72"0,-12 5 27 0,11-14 9 0,1 4-6 16,0-5 0-16,-1 0-17 15,7-10-7-15,-1-5-15 16,6-10-5-16,11-21-3 0,12-9-5 16,6-6-1-16,5 0-2 15,6 1 0-15,5 9 0 16,1 6 0-16,-1 10 0 16,-5 9 3-16,-6 16 0 15,-5 16 1-15,-12 9 0 16,-6 15 2-16,1 1-1 15,-6-1-1-15,-6-4-30 16,5-6-13-16,7-10-31 16,-1-14-13-16,12-17-45 15</inkml:trace>
  <inkml:trace contextRef="#ctx0" brushRef="#br0" timeOffset="80926.22">32341 7706 304 0,'-5'16'112'0,"5"4"-87"0,-12 26 4 0,7-21-4 16,-1 15-13-16,-6 16 1 15,1 15-8-15,0 10-1 16,-1 5-2-16,1-10 1 0,0-5 0 16,-1-10-41-16,1-11-17 15,-1-9-153 1,7-36 75-1</inkml:trace>
  <inkml:trace contextRef="#ctx0" brushRef="#br0" timeOffset="81311.352">32233 7945 140 0,'23'-21'52'0,"0"11"-41"0,11 10 13 16,-11 5 2-16,5 0-14 16,6 5-5-16,1 6 2 15,4-1 4-15,-4 5-7 16,-1 0 12-16,-11 1 5 0,-1-1 2 15,-5 0 2-15,-11 5 2 16,-12 6 5-16,-16 9-10 16,-1 6-2-16,-11-1-4 15,0 1-2-15,-1-6-8 16,7-4-5-16,5-6-5 16,12-4-1-16,5-11-14 15,17 0-6-15,12-5 1 0,11-15 2 16,6-15 5-16,6-5 2 15,-1-6 5-15,-5 1 3 16,-17 4 7-16,-6 6 4 16,-5 15 14-16,-12 5 7 15,0 20-2-15,-6 11-3 16,-6-1-15-16,1 6-4 16,5-6-4-16,1-10-1 15,5 0-22-15,5-9-10 16,7-16-22-16,-1-16-10 15,6-9-46 1</inkml:trace>
  <inkml:trace contextRef="#ctx0" brushRef="#br0" timeOffset="81728.912">32860 7666 304 0,'-17'10'112'0,"17"0"-87"0,0 16 2 16,0-6-6-16,0 10-12 15,-6 6-1-15,0 14 7 16,-5 11 2-16,0 10-8 16,-7 10-3-16,1 5-2 0,0-10 9 15,0-10 6-15,0-10-4 16,6-11 0-16,5-9-7 0,0-11-3 16,1-5 0-16,5-20-1 15,11-10 0-15,6-10 2 16,6-16-3-16,5-4-2 15,1-1-3-15,-1 6-1 16,1 10-1-16,-6 4 3 16,-6 6 0-16,0 10 3 15,0 10-3-15,-6 10 0 16,-5 6 3-16,0 4 3 16,-6 5 2-16,0 6 1 15,-6-6 0-15,0 6 0 16,-11-11-2-16,0 0-1 15,0-5-17-15,0-4-6 16,0-16-44-16,5-11-20 16,7-14-48-1,16-20-53-15,6-11 62 0</inkml:trace>
  <inkml:trace contextRef="#ctx0" brushRef="#br0" timeOffset="82122.239">33116 7712 240 0,'-11'10'90'0,"11"0"-70"0,0 10 8 16,6-5-2-16,-6 11-3 16,0-1 1-16,0 10-2 15,-6 11 1-15,0 5-13 16,0 9 8-16,1 1 2 0,-1 0-8 16,0 5-2-16,1-16-6 15,5-4-1-15,0-16-6 0,5-4-2 16,12-11-3-16,6-15 0 15,6-15 2-15,5-11 4 16,0-9-4-16,-5-11 2 16,-1 1-3-16,-11 4 2 15,-5 1 5-15,-7 14 2 16,-5 6 22-16,-5 10 8 16,-13 10 2-16,1 10 0 15,-5 15-8-15,-1 21-2 16,6 10-7-16,5-1 0 15,7 1-10-15,5-5-4 16,11-6-5-16,6-4 1 16,12-11-26-16,5-15-9 15,11-15-72-15,-5-30-30 16,-11-21-17-16</inkml:trace>
  <inkml:trace contextRef="#ctx0" brushRef="#br0" timeOffset="83231.226">25550 9281 160 0,'5'0'60'16,"1"0"-47"-16,0 0 35 0,-6 0 10 0,0 0 0 15,0 0 16 1,0 21-26-16,-6 9-25 15,-5 11-10-15,-6 4-3 0,-1 11-4 16,-4 10-1-16,-1 5 0 16,0 5 1-16,6-6-5 15,0-4-1-15,6-15 2 16,5-6 1-16,0-14-6 16,0-6 0-16,1-5 1 15,-1-9 3-15,0-1 0 0,6-5 2 16,0 0-2-1,0 0-1-15,0-5-2 0,0 0 1 16,0 0-1-16,0 0 0 16,0 0-7-16,0 0-2 15,0 0 12-15,0 0 9 16,0 5-1-16,0 5 1 16,0 0-4-16,0 0-1 15,0 0-3-15,0 1-2 16,0-6 1-16,0 0-1 15,0 0 0-15,0-5 2 16,0 5-1-16,-5-5-1 16,-1 0-26-16,6 0-12 0,0 0-34 15,-6-5-15 1</inkml:trace>
  <inkml:trace contextRef="#ctx0" brushRef="#br0" timeOffset="83521.669">25225 9646 236 0,'0'-5'90'0,"6"5"-70"0,-6 0 19 0,0 0 5 16,0 0-14-16,11 0-5 15,6 0-12-15,0 0-4 16,12 0-5-16,5 5-1 0,6 0 1 16,0 0-2-16,5-5 1 15,1 0-44-15,5 0-17 16,-5-5-61 0,-6-5-40-16,-12-5 72 15</inkml:trace>
  <inkml:trace contextRef="#ctx0" brushRef="#br0" timeOffset="84032.402">25555 9464 104 0,'-11'0'41'0,"17"5"-32"0,-6-5 17 0,0 0 8 16,0 0-5-16,0 0 0 16,5-5 6-16,1 0 4 15,5-5-20-15,-5-1 7 0,6 1 4 16,-7 0-3-16,7 0 1 15,-7 0-15-15,12 0-6 16,1 0-4 0,-1 5-5-16,0-1 1 15,0 1 1-15,0 0 2 16,0 0-1-16,0 5-1 16,0 5-10-16,-5 0-4 0,5 0-59 15,-6 6-27-15</inkml:trace>
  <inkml:trace contextRef="#ctx0" brushRef="#br0" timeOffset="84344.735">26062 9170 260 0,'-11'15'96'0,"5"5"-75"0,1 16 3 0,5-11-2 16,-6 6-5-16,6 9 1 15,-6 6-5-15,-5 4 0 16,-1 1-8-16,1 5-1 0,-6 9 0 15,0 1 0-15,-6-5 0 16,6-10-40-16,6-6-15 16,-1-14-79-1</inkml:trace>
  <inkml:trace contextRef="#ctx0" brushRef="#br0" timeOffset="84644.624">26205 9474 252 0,'-17'-5'93'0,"17"5"-72"0,-12 10 11 16,7 0 3-16,-7 5-10 16,1 11-2-16,-6 9-11 15,0 11-3-15,5-1-5 16,1 1-5-16,5-6-2 0,6-4 2 16,6-11 0-16,5-10 3 15,6-10 3-15,1-15 9 16,4-5 3-16,-5-10-4 15,0-6 0-15,-5 1-6 16,-6-6 1-16,-6 1-1 16,-6 5 1-16,-6 4-4 15,-5 11-3-15,0 10-20 0,0 5-8 16,0 10-43-16,0 10-18 16,11 6-44-1</inkml:trace>
  <inkml:trace contextRef="#ctx0" brushRef="#br0" timeOffset="85033.371">26524 9585 248 0,'6'-25'93'0,"-6"30"-72"0,-6-5 27 0,0 0 9 0,1 5-15 16,-7 0-3-16,-5 5-17 15,-6 5-4-15,0 1-10 16,1 4-1-16,-1 0 3 0,6 0 0 15,0 1 2-15,5 4-6 16,12 0-4-16,6 1-1 16,5-6-1-16,7 0-5 15,4-5 1-15,1 1 2 16,6-6 3-16,-7 0 0 16,1 0 2-16,-6-5-2 15,0 0 2-15,-5-5 0 16,-1-5 1-16,12-5-16 15,-6-10-6-15,0-6-20 16,0-9-8-16,0-1-14 16,6 1-5-16,-6-1 14 15,0 6 5-15,0 0 16 16,0-1 8-16,1 6-7 0,4-5-1 16,-5 4-2-1,1 6-31-15,-7 5 4 16</inkml:trace>
  <inkml:trace contextRef="#ctx0" brushRef="#br0" timeOffset="85468.099">26980 9140 164 0,'0'-11'63'0,"5"11"-49"0,1-5 18 0,-6 5 5 16,0 0 7-16,0 0 8 16,0 0-6-16,0 16-1 15,0 9-25 1,-6 10-1-16,1 16 2 0,-1 5-10 0,-5-1-1 16,-1 6-8-16,7 5-2 15,-1 0 2-15,0 0 1 16,1 0-17-16,5-6-7 15,0-4-34-15,0-5-15 16,0-1-58 0,5-14-32-16,-5-16 77 15</inkml:trace>
  <inkml:trace contextRef="#ctx0" brushRef="#br0" timeOffset="86473.699">26752 9555 304 0,'-17'-10'112'0,"11"5"-87"0,6 5 13 16,0 0 1-16,11 0-19 16,1 0-6-16,5 0-4 15,6 0-2-15,0 0-4 16,5 5-1-16,6 0 1 0,6 0-2 16,11 0-2-16,1 0-32 15,5 0-14-15,-6 0-15 16,0 0-4-16,-5 0 6 15,-6 0 4-15,-6 0 24 16,-11 0 13-16,-6 0 40 0,-6 6 20 16,-11-1 4-16,-6 10 0 15,-5 0-1-15,-6 6 1 16,0-1-5-16,5-5-1 16,1-5-16-16,0-5-6 15,5-15-7-15,12-10-2 16,5-10-5-16,6-11-3 15,0-4-5-15,6 4 0 16,-6 1-7-16,0 5-1 16,0 4-15-16,0 1-8 15,1 5-10-15,-1 10-5 16,5 5-10-16,-5 10-2 16,1 5-5-1,-7 10 7-15,0 5 39 0,-11 1 47 16,0 4 27-16,-5 0-6 15,-1 6-5-15,0-6-5 16,1-4 2-16,5-6-22 16,0-5 4-16,5-5 2 0,1-10-1 15,11-10-1-15,0-10-7 16,6 0-1-16,0-6-4 16,0 1 2-16,-1 5-6 15,-5 4-1-15,1 6-4 16,-1 5-1-16,0 10 1 15,-6 0 2-15,6 5-19 16,0 1-6-16,6-1-26 16,0-5-11-16,0-5 10 15,5-5 4-15,-5-5 20 16,0-1 11-16,0 1 13 0,-6 0 7 16,-6 0 22-16,-5 5 10 15,-6-5 9-15,-6 10 7 16,0 0-16-16,-5 5-5 15,0 5-9-15,-7 0-3 16,7 0-9-16,0 0-2 16,-1 1-7-16,7-1-2 15,5-10-9-15,5 5-2 16,7-5-10-16,5-5-1 16,0-5 0-16,6-6 1 15,-6-4 5-15,0 0 2 0,-6 0 9 16,1 4 4-16,-7 6 2 15,1 5 2-15,-6 5 2 16,6 10 2-16,-1 6-3 16,1 9-3-16,5 5 4 15,-5 11 1-15,0 9 11 16,0 6 6-16,-6 5-6 16,0 5-2-16,0 0-2 15,-6-11-1-15,0-4-6 16,-5-11-2-16,-6-9 4 15,-6-6 3-15,-6-10-15 16,-5-10-4-16,0-10-54 16,-6-10-22-16,0-15-56 15</inkml:trace>
  <inkml:trace contextRef="#ctx0" brushRef="#br0" timeOffset="87750.791">28797 9509 232 0,'0'-25'88'0,"0"20"-69"0,0 0 8 0,0 5-1 15,0 10-10-15,0 5 1 16,0 10-8-16,0 6-1 0,-5 9-4 15,-1 11 2-15,-5 5 0 0,-1-1 4 16,1 1 4-16,-6-5-2 16,5-1 3-16,1-9-6 15,0-11-3-15,-1-4-1 16,6-11 1-16,1-20-8 16,5-21 0-16,11-19-2 15,6-21 2-15,6 0-1 16,5 5-1-16,7 1 3 15,-1 9 0-15,6 10-2 16,0 11 0-16,-6 5-1 16,0 5 3-16,0 14 0 15,-5 6 3-15,-12 6 5 16,-6 4 6-16,-11 5 6 16,-6 0 5-16,-5 0-3 15,-6 5-1-15,-12 1-7 0,1-1-3 16,0-5-1-16,-1-5-1 15,6 0-4-15,-5-10-3 16,5-5-27-16,12-5-10 16,5-5-31-16,17-5-10 15,12 0-41 1,11-6-43-16,12 1 61 16</inkml:trace>
  <inkml:trace contextRef="#ctx0" brushRef="#br0" timeOffset="88035.199">29407 9423 252 0,'-46'31'93'0,"24"-11"-72"0,-24 10 14 0,29-15 0 0,-6 6-16 15,0 9-5-15,1 5-9 16,10 6-4-16,12-6 0 16,12 1-1-16,5-11 2 0,5-5 1 15,7-9 3-15,5-11 1 16,-5-11 1-16,-1-4 0 15,-5-10 2-15,-6-5-1 16,-6-1 0-16,-5-4 1 16,-12-6 4-16,-5 6-8 15,-6 4-3-15,0 11-2 16,-6 5-1-16,6 5-25 16,0 10-10-16,5 10-51 15,7 10-22-15,10 6-7 16</inkml:trace>
  <inkml:trace contextRef="#ctx0" brushRef="#br0" timeOffset="88268.224">29572 9600 276 0,'-28'11'104'0,"22"-6"-81"0,0 5 3 0,6 0-4 15,-5 5-12-15,-1 0-1 16,0 0-3-16,6-4-1 15,-5-1-3-15,-1-5 9 0,0-5 8 0,0-10-8 16,6-6-3-16,0-9-12 16,6-15-3-16,6-6-25 15,-1 0-11-15,6 6-22 16,6 5-10-16,5 4-28 16</inkml:trace>
  <inkml:trace contextRef="#ctx0" brushRef="#br0" timeOffset="88514.824">29737 9616 220 0,'-17'40'82'0,"12"-20"-64"0,-7 1 22 15,12-11 4-15,-5 0-9 16,5-5-3-16,0-5-5 0,0 0 0 16,0-10-15-16,5-5 2 0,7-6 0 15,5 1-3-15,6 0 1 16,-1 0-7-16,1 4-3 15,6 1-4-15,-1 10-1 16,1 5 4-16,-1 10 3 16,1 0-1-16,-1 6-2 15,-5 4-25-15,0 5-11 16,-6 1-59-16,-6-1-25 16,-5-5-2-1</inkml:trace>
  <inkml:trace contextRef="#ctx0" brushRef="#br0" timeOffset="88727.681">30267 9216 272 0,'-5'5'104'0,"5"5"-81"0,-6 15 12 15,6-10-2-15,-6 6-16 16,1 9-4-16,-1 5-6 15,-5 6-2-15,5 4-3 16,-6 1-10-16,1-5-3 0,0-1-38 16,-1-5-16-16,-5-4-56 15</inkml:trace>
  <inkml:trace contextRef="#ctx0" brushRef="#br0" timeOffset="88878.048">30028 9499 304 0,'-6'-10'112'0,"12"10"-87"0,0 0 4 0,-1 0-2 16,7 0-18-16,11 0-2 16,5-5-7-16,6 5-1 15,6 0 1-15,6-5-22 0,-1 0-10 16,7-5-103 0</inkml:trace>
  <inkml:trace contextRef="#ctx0" brushRef="#br0" timeOffset="89535.495">30877 9403 160 0,'0'5'60'0,"6"5"-47"0,-1 0 24 0,1 0 5 16,0 6-3-16,0 4 2 15,-6 0 1-15,0 5 1 16,-6 6-23-16,-6 4 8 0,-5 6 5 15,0 4-2-15,-6 1-1 16,6-6-8-16,0-9-1 16,6-6-10-16,11-25-2 15,11-15-3-15,6-10-4 16,12-11 2 0,5 1-5-16,6-6-2 0,0 1 2 15,0-1 2-15,-6 11-2 16,0 4-2-16,0 11 2 15,-11 0 0-15,0 20 5 16,-6 5 0 0,0 5 1-16,-6 6-1 15,-5 4 0-15,-6 5-2 16,-6 1 1-16,6 4-44 16,0-4-19-16,12-6-61 15,5-10-25-15,6-15 13 16</inkml:trace>
  <inkml:trace contextRef="#ctx0" brushRef="#br0" timeOffset="89851.741">31475 9428 248 0,'-28'-5'93'0,"22"15"-72"0,-5 11 5 0,5-6-1 15,-5 5-5-15,-1 5 3 16,-5 6-4-16,0 9-2 15,6 1-9-15,-1-1-1 0,12-4 0 16,6-1-6-16,5-10-2 16,6-9 4-16,6-11 3 15,0-10 3-15,0-11 5 0,0-4-2 16,-6-5 3-16,-6-5 1 16,-5-6 2-16,-6-4-8 15,-6-1-1-15,-5 6-3 16,-1 4-1-16,1 11-10 15,0 5-4-15,-1 10-55 16,1 10-22-16,5 10-63 16,6 5-30-1,11 0 91-15</inkml:trace>
  <inkml:trace contextRef="#ctx0" brushRef="#br0" timeOffset="90129.462">31720 9646 220 0,'0'-5'82'0,"0"5"-64"0,-5-10 24 0,5 10 6 16,0-5-10-16,0-5 0 15,0-6-10-15,0-4-3 16,0-5-14-16,5-6-2 0,7 6-2 0,-1 0-1 15,1 5-1 1,-1-1-6-16,0 11 1 16,1 0-35-16,-1 0-15 0,6 5-27 15,0 0-12-15,0 5-23 32</inkml:trace>
  <inkml:trace contextRef="#ctx0" brushRef="#br0" timeOffset="91487.055">31396 9378 168 0,'-6'-16'66'0,"12"6"-52"0,-6 5 23 0,0 5 9 15,0 0-9-15,0 0-1 16,0 0-5-16,0 10 0 16,0 0-17-16,-6 6 1 0,0 4-1 15,0 5 1-15,6 1 1 16,0 4-4-16,0 0-2 16,0 1-4-16,6 4-1 0,0-4-3 15,5-6 1-15,1-5-2 16,-1-5-1-16,6-10 7 15,0-5 3-15,6-10-1 16,5-5 2-16,1-5-6 16,-1-6-3-16,1 1 1 15,-6 5 2-15,-6 0 0 16,-6 4 0-16,1 6-3 16,-7 5 1-16,-5 5-4 15,0 10-2-15,0 6-1 16,0 9 3-16,0 0-2 15,6 6-1-15,5 4-28 16,1-5-12-16,-1 1-19 0,1-11-8 16,5-10-28-1,0-5-48-15,-6-10 46 16</inkml:trace>
  <inkml:trace contextRef="#ctx0" brushRef="#br0" timeOffset="92132.671">31880 9383 168 0,'-12'30'63'0,"12"-20"-49"0,0 10 7 16,6-4 0-16,-6 4 11 16,0 0 7-16,0 0 10 15,-6 6 5-15,1-1-29 16,-7 5 3-16,1 1 3 0,0-1-8 16,-1-4-1-16,1-1-11 15,5-10-4-15,0 0-2 16,6-15 1-1,12-10-1-15,5-10-3 16,6-5-1-16,5-1 0 16,6-4-1-16,1-1 0 0,-7 6 0 15,1 0 0-15,-7 10 0 16,-5 4-3-16,0 6 0 16,-5 5 4-16,-6 11 3 15,-6 4-3-15,0 5-1 16,-6 5 4-16,0 6 2 15,0-6-2-15,1 0-3 16,-1-4-3-16,6-6 1 16,0-15-1-16,11-5-2 15,1-5 0-15,11-11 0 16,-1-4 0-16,1-5 0 16,0 9 0-16,0 1 0 15,-6 5 3-15,-6 0 2 0,1 5 4 16,-7 10 2-16,-5 0 1 15,0 15 2-15,0 0-5 16,0 10-1-16,0-4-13 16,0 4-4-16,0 0-34 15,6 1-12-15,6-6-29 16,-1-10-10-16,12-5-20 16</inkml:trace>
  <inkml:trace contextRef="#ctx0" brushRef="#br0" timeOffset="93003.491">32415 9560 116 0,'-5'5'46'0,"10"-10"-35"0,-5 5 1 0,0 0-3 16,0 0-8-16,0 0-2 15,0 0-3-15,0 0 0 16,0 0 3-16,0 0 0 16,0 0-4-16,0 0-1 15,0 0-4-15,0 0-1 0,0 0 3 16,0 0 5-16,0 0 19 15,0 0 10-15,0 0 0 16,0 0 2-16,0 0-10 16,0 0-3-16,0 0-8 15,0 0-3-15,0 0 2 0,0 0-1 16,0 0 2-16,0 0 0 16,0 0 1-16,0 0 0 15,0 0 0-15,0-5-2 16,0 0 1-16,6-10-2 15,0-1 2-15,0-4-2 16,-1-5 0-16,7-11 1 16,-1-4 1-16,0-6 12 15,1 1 7-15,-6 4 7 0,-1 6 4 16,1 4-5 0,-6 11-2-16,0 5-12 0,0 5-4 15,0 15-6-15,-6 10-3 16,1 10-5-16,-1 6 0 15,0 4 0-15,0 1 2 16,1-1 3-16,-1 1 4 16,0-6-2-16,1 0 1 15,-1 1-5-15,0-6-2 16,1-5 0-16,-1-5-1 16,6-4-3-16,0-6 2 15,0-5 1-15,11-5 0 16,6-6 0-16,0-4 2 0,6 0-6 15,0 0 1-15,0 5-1 16,0 0-1-16,-1 5 4 16,7 5 0-16,-12 10 1 15,0 0 0-15,-6 5 8 16,-5 0 7-16,-6 5 6 16,-6 1 2-16,-11-1-8 15,-5 5-2-15,-13 1-5 16,1-6-3-16,0-5 0 15,6-5-1-15,-1-5-16 16,6-10-6-16,6-5-22 16,6-5-8-16,11 0-18 15,11-11-7-15,12 1-11 16,5-5-5-16,7-1-17 16</inkml:trace>
  <inkml:trace contextRef="#ctx0" brushRef="#br0" timeOffset="93289.627">32814 9403 232 0,'17'10'88'0,"-11"-10"-69"0,11 5 6 0,-5 0-2 16,5 0-9-16,0-5 2 15,0 0-5-15,0 0 1 16,-6-5-7-16,1 0 10 0,-7 0 7 16,-5-5 2-16,-5 0 3 15,-1-5-2-15,-5 4 0 16,-6 1 1-16,-6 5 1 0,0 5-8 15,-6 5-4-15,1 5-8 16,-1 6-5-16,1 4-1 16,5 0 1-16,6 0-6 15,6 6-1-15,11-6-5 16,5 0-1-16,13-5-25 16,4 1-11-16,7-6-25 15,5-10-9-15,6-5-54 16</inkml:trace>
  <inkml:trace contextRef="#ctx0" brushRef="#br0" timeOffset="93783.954">33065 9540 208 0,'-11'5'79'15,"11"5"-61"-15,-6-5 19 0,6-5 6 0,0 0-4 16,0 5 1-16,0-5 6 16,0 0 4-16,0 0-27 15,0-5 11-15,0-5 4 0,0-5-3 16,6-6 0-16,-1-4-12 15,7-5-3-15,-1-1-8 16,6 1-2-16,0-1-4 16,0 6-1-16,0 5-3 15,1 5-2-15,-1 5-6 16,0 5-4-16,0 5-21 0,0 5-10 16,0 5-38-16,6 0-17 15,0-10-77 1</inkml:trace>
  <inkml:trace contextRef="#ctx0" brushRef="#br0" timeOffset="98020.572">22017 11256 140 0,'-17'-15'52'0,"11"15"-41"0,1 0 26 0,-1 0 11 15,0-5-4-15,-5 5-1 16,-6 0-11-16,-6 0-3 16,0 5-16-16,-5 5 1 0,-7 5 2 15,-4 11-4-15,4 9 1 16,-5 11-6-16,1 10 1 0,4 9-7 15,7 1-3-15,11 0-2 16,11-5 3-16,12-11-2 16,5-19-1-1,6-11 3-15,6-20 2 0,6-25 4 16,5-31 2-16,0-25-3 16,6 5-1-16,-6-10 1 15,0 0 0-15,-11-5 0 16,-6-5 0-16,-6-1 6 15,1 16 6-15,-6 15 1 16,-6 11-1-16,0 14 0 16,0 11 0-16,-6 20-11 15,0 20-2-15,6 20-8 16,-6 11 1-16,6 9 2 16,-5 6 1-16,-1 0 1 15,0 5 0-15,6-1 0 0,0 6 0 16,6-5-3-16,5 0 0 15,12-11-45-15,0-9-17 16,11-16-14-16,0-15-3 16,6-15-7-1,-5-10-30-15,-1-5 38 16,-6-6 199 15,-16-9-38-31,-12 5-2 0,0 9-32 16,-6 6-15-16,0 10-7 15,-5 5-1-15,-1 10-12 16,1 5 0-16,0 11 0 16,5 4-6-16,12 6-3 0,11 4-4 15,11-9-1-15,6-6 2 16,12-10 0-16,0-15 3 16,-1-10 1-16,-5-10 5 15,-6-6 3-15,-11-4 2 16,-6-6 3-16,-11 6-1 15,-6-5 1-15,-17 9-6 16,-12 6-2-16,-5 5-6 16,-6 5-2-16,0 10-13 15,6 5-5-15,6 5-25 16,10 0-11-16,13 5-17 16,5 0-9-16,11-4-27 15</inkml:trace>
  <inkml:trace contextRef="#ctx0" brushRef="#br0" timeOffset="98384.578">22547 11277 184 0,'-11'-5'68'0,"11"5"-52"0,-6 10 17 0,0-5 6 16,0 0-11-16,1 10-1 15,-1 5-14-15,0 6-3 0,1 9-6 16,5 0-1-16,0 6 3 0,5-6-3 15,7-4 0-15,5-6 3 16,0-10 1-16,6-10 1 16,5-15 0-16,1-10 2 15,-7 0 4-15,-4 0-4 16,-1 4 0-16,-6 1 2 16,0 5 3-16,-5 0 3 15,0 0 3-15,-6 5-9 16,0 5-4-16,0 10-8 15,0 5-2-15,0 10 1 16,0 1 0-16,0 4-13 0,0 0-3 16,6-4-29-1,-1-6-12-15,7-5-23 0,5-10-7 16,0-15-15 0</inkml:trace>
  <inkml:trace contextRef="#ctx0" brushRef="#br0" timeOffset="99128.866">22957 10846 208 0,'-11'-25'79'0,"11"25"-61"0,5 0 10 0,-5 0 0 16,6 10-14-16,0 10-3 16,0 11-3-16,-1 9 2 15,1 11-5-15,0 4 4 0,-1-4 3 16,-5 5 3-16,0 0 3 16,0-6-4-16,0 1 0 15,0-6-6-15,0-9-3 16,0-11-2-16,0-5 0 15,12-15-2-15,5-10-1 0,6-5 1 16,-1-5-1-16,1 0 0 16,0 5 0-16,0 0-3 15,0 5 2-15,-6 5 1 16,0 5 0-16,-6 5 2 16,1 5 1-16,-12 0 3 15,-6 5 3-15,-6 1 0 16,-5 4 2-16,-11 0-6 15,-6 1-1-15,-6-6 2 16,0-10 1-16,6-5-12 16,5-10-4-16,6-10-29 15,12-10-13-15,11-11-22 16,23-4-7-16,11-6-28 16</inkml:trace>
  <inkml:trace contextRef="#ctx0" brushRef="#br0" timeOffset="99550.161">23419 10887 204 0,'-12'10'77'0,"7"5"-60"0,-1 10 13 0,6-4 3 15,-6 4-4-15,6 10 3 16,-6 11-12-16,1 0-2 16,5 4-10-16,0 1 1 0,0-1 4 15,-6-4-7-15,6 0-3 16,0-6 0-16,6-4 2 15,-6-6-7-15,11-5 0 0,1-4-2 16,5-11 2-16,5-15-6 16,7-11 1-16,5-9-2 15,0-10 3-15,1-1 4 16,-7 1 3-16,-11-1 0 16,-6 11 2-16,-11 0 4 15,-5 9 6-15,-12 6 2 16,0 15 3-16,-6 5-4 15,-6 11 0-15,7 9-2 16,-1 11 2-16,6 4-5 16,5 6-3-16,7 0-6 15,5-1-2-15,11-4 1 16,6-6 2-16,12-4-7 16,5-26-1-16,17-20-31 0,12-16-13 15,5-19-58 1,12-6-62-16,5-5 51 15</inkml:trace>
  <inkml:trace contextRef="#ctx0" brushRef="#br0" timeOffset="100273.151">24763 11008 64 0,'0'0'24'0,"0"10"-18"0,6 0 22 0,-6 1 11 16,0 4 4-16,6 5 4 15,-6 5-6 1,0 6-1-16,0 4-7 0,5 1 0 15,-5 4-19-15,0 6 1 0,0-1 1 16,0 6-2-16,-5 0 2 16,-1-1 0-16,0 1 2 15,-5-11-4-15,5-4 0 16,1-6 0-16,-1-4 2 16,0-16-1-16,0-20 1 15,1-21-8-15,5-14-5 16,5-16-2-16,7-5-1 15,5-10 0-15,6 0 0 16,5 0-3-16,1 0 2 16,5 0 1-16,0 10 0 0,0 11-5 15,0 14 1 1,1 16 2-16,-1 15 1 0,0 15 1 16,-11 10 0-16,-6 10 2 15,-6 6 1-15,-5 9 5 16,-12 1 5-16,-5 4-3 15,-6-4 2-15,-17-6-7 16,-1-4-1-16,1-6 0 16,0-5 2-16,6-5-21 15,5-15-7-15,11-5-33 16,12-10-15-16,12-10-14 16,11-6-3-16,11 1-26 15</inkml:trace>
  <inkml:trace contextRef="#ctx0" brushRef="#br0" timeOffset="100723.545">25168 11363 168 0,'-23'45'63'0,"17"-24"-49"0,-5 9 16 0,11-15 5 16,0 0-2-16,-6-5 1 16,1 1 3-16,5-11 3 15,0-5-21-15,-6-6-4 0,6-14-1 16,0 0-8-16,6-6-1 15,-1 1-5-15,7 5-3 16,-1-1-1-16,6 6 3 0,0 5-11 16,6 0-2-1,0 5 0-15,0-1 3 0,-1 6 7 16,1 5 2-16,0 0 2 16,0 5 0-16,0 0 0 15,-1 1 0-15,1-1 0 16,6-5 0-16,-1 0-3 15,1-5 2-15,-7-1 3 16,1 1 3-16,-6 0 2 16,-5-5 3-16,-12 0 6 15,-6 5 4-15,-11 0-1 16,0 5-2-16,-6 10-5 16,-5 5 0-16,-1 0-9 15,6 11-2-15,1-1-3 16,4 0-2-16,13 6 0 15,5-6 3-15,11 0-27 16,12-4-8-16,11-6-28 0,12-5-13 16,11-10-40-1</inkml:trace>
  <inkml:trace contextRef="#ctx0" brushRef="#br0" timeOffset="100923.519">26045 11170 200 0,'-22'-10'74'0,"16"20"-58"0,-11 0 14 0,11 6 3 16,-5-1-2-16,-12 5 2 0,-6 5-7 16,1 1-4-16,-1 4-12 15,1 6-6-15,5 4-1 0,12 1-4 16,5-6-2-16,17-5-18 16,12-4-9-16,11-16-24 15,6-15-11-15,6-10-36 16</inkml:trace>
  <inkml:trace contextRef="#ctx0" brushRef="#br0" timeOffset="101174.227">26268 11236 264 0,'-6'-5'101'0,"0"15"-78"0,-5 15-2 16,5-9-5-16,0 4-8 16,1 5 1-16,-1 1-5 0,0-1-3 15,6-5 0-15,0-5 1 0,0-5 3 16,0-10 9-16,6-10 3 15,0-10-8-15,-1-10-3 16,1-11-4-16,0-9-2 16,-1-6 1-16,7 0 1 15,-1 6-3-15,1 9 0 16,-1 11-17-16,0 9-5 16,1 11-16-16,5 10-5 15,6 10-18-15,0 0-6 16,5 6-19-1</inkml:trace>
  <inkml:trace contextRef="#ctx0" brushRef="#br0" timeOffset="101474.109">26820 11135 164 0,'12'5'63'0,"-18"-5"-49"0,6 0 31 0,-6 0 11 0,1 0-8 16,-13 5-4-16,-4 0-7 15,-7 0-3-15,1 0-19 16,-1 5-5-16,6 0-2 0,1 6-7 15,5-1-2-15,11 0-3 16,6 0 0-16,11 5 0 16,6 1 0-16,0-1 3 15,0 0 0-15,1 0 3 16,-7 6 1-16,-5-1-1 16,-6 0 1-16,-6-4 0 15,-5-1 1-15,-7-5 0 16,1 0 2-16,0-10-10 15,0-5-4-15,0-5-29 16,6 0-14-16,-1-5-26 16,12 0-12-16,12 5-12 15</inkml:trace>
  <inkml:trace contextRef="#ctx0" brushRef="#br0" timeOffset="102029.331">27054 11196 140 0,'6'-11'52'0,"-6"17"-41"0,5-6 20 0,-5 0 7 16,0 5-4-16,-5 5 3 0,-1 5-1 15,-6 0 2-15,1 5-21 16,0 1 8-16,-1-1 5 0,1 5-16 16,-1-5-5-16,7 1-8 15,-1-1-2-15,0-5-17 16,6-5-5-16,0-10-7 15,12-5-1-15,-1-10 6 16,6-5 2-16,0-11 9 16,0-9 6-16,1-11 5 15,-7-4 2-15,-5-1 20 16,-1 5 12-16,1 11-6 16,0 9-5-16,-1 11-14 15,1 5-3-15,0 10-21 16,5 10-5-16,1 5-7 15,5 5-1-15,6 0-10 0,5 6-4 16,0-6 16-16,1 0 9 16,-1 0 12-16,1-5 5 15,-1 0 3-15,-5 1 0 16,-6-1 13-16,-5 0 6 16,-12 0 21-16,-12 10 12 15,-5 0-1-15,-11 6 2 16,-1-1-13-16,1 5-4 15,5 1-20-15,6-6-10 16,5 1-4-16,12-1-2 16,12 0-9-16,11-5-4 15,5-9-11-15,6-6-3 16,1-5-16-16,-1-5-5 0,0-6-41 31,0 1-38-31,-11 0 46 0</inkml:trace>
  <inkml:trace contextRef="#ctx0" brushRef="#br0" timeOffset="102696.431">27510 11221 104 0,'0'-15'38'0,"5"20"-29"0,1-5 17 15,5 0 7-15,-5-5-6 16,6 5-1-16,-1 5-4 15,0-5-2-15,1 5-10 0,5 10 2 0,0 0 4 16,0 5-6-16,-6 1-1 16,-5 4 1-16,-6 0 4 15,-6 1 1-15,1-1 3 16,-12-5-4-16,0 1 0 16,-12-1-4-16,6-10 1 15,-5-5-13-15,5-5-5 16,0-5-35-16,12-5-15 15,-1 0-56 1</inkml:trace>
  <inkml:trace contextRef="#ctx0" brushRef="#br0" timeOffset="103605.606">27897 11256 188 0,'-11'-5'71'0,"11"0"-55"0,0 20 9 0,0-4 1 15,0 4-9-15,-6 5 1 16,0 0 2-16,1 6 4 15,-1-1-12-15,-5 0 11 0,-1-5 6 16,6 1-4-16,1-11-2 16,5-5-11-16,5-10-5 15,7-10-4-15,11-11-3 16,5-4-2-16,6 0 1 16,-5-1-1-16,-1 11 0 15,1 0 11-15,-6 10 3 16,-6 4 3-16,0 12 1 15,0 4-6-15,-6 10-2 16,1 5-17-16,-1 6-7 16,6-1-71-16,0 5-31 0,-11-4-16 15</inkml:trace>
  <inkml:trace contextRef="#ctx0" brushRef="#br0" timeOffset="104329.231">28814 11373 96 0,'-5'-10'35'0,"5"10"-27"0,5 0 27 0,1-5 9 16,0 0-4-16,0-6 0 16,5 1-12-1,0-5-3-15,1-5-14 0,-1-5 7 16,1-1 4-16,5 1-5 0,0 0-2 15,0 4-11-15,0 1-2 16,6 10-4-16,-1 5 0 16,1 10 2-16,0 5 2 15,0 5-1-15,-6 0-1 16,0 6-2-16,0-6 1 16,6-5 3-16,0-5 1 15,5-5-1-15,1-5 1 16,-1-5-2-16,1 0 2 15,-12 0-51-15,0-6-21 16,-17 1-41 0</inkml:trace>
  <inkml:trace contextRef="#ctx0" brushRef="#br0" timeOffset="104730.86">28923 11580 168 0,'-23'21'66'0,"17"-16"-52"0,-5 0 21 0,11-5 7 15,-6 0-6-15,6 0 2 16,0-5-13-16,0-10-6 15,0-1-10-15,6-4 5 0,0 0 3 16,5 5-9-16,0 0-2 16,6 4-4-16,12 6-2 15,5 0-2-15,12 5 1 16,-1 0 1-16,1 0 0 16,-1 0 0-16,-5 0 0 15,-6 0 2-15,-5 0 3 16,-1 0-4-16,-5 0-1 15,6 0 0-15,-6-5 2 16,-1-5-39-16,7-5-16 16,-1-10-54-16,1-6-43 15,-6-9 57-15</inkml:trace>
  <inkml:trace contextRef="#ctx0" brushRef="#br0" timeOffset="107162.538">30718 10623 160 0,'5'-65'63'0,"1"49"-49"0,0 1 33 0,-6 15 12 0,0 0-14 16,0 0-6-16,0 15-14 16,-6 21-5-16,0 25-12 15,-5 20 6-15,-1 10 5 0,-5 0-1 16,0-5 1-16,-6 0-4 15,1 5 1-15,-1 5-7 16,0-4-3-16,6-6-1 16,0-10-1-16,0-11-2 15,5-14-2-15,1-10-28 16,5-16-11-16,6-15-23 16,12-30-6-16,10-36-32 15,13-10-45 1,10-15 49-16</inkml:trace>
  <inkml:trace contextRef="#ctx0" brushRef="#br0" timeOffset="107494.397">31247 10608 236 0,'6'-20'90'0,"-6"20"-70"0,-6 15 19 0,1 0 3 16,-7 16-20-16,-10 19-5 15,-7 26-6-15,-5 5 0 16,-6 10-6-16,0 1 4 0,12-1 3 15,5 0-4-15,11-5 0 16,12-10-4-16,12-15-1 16,16-16 3-16,6-19 3 0,12-26 2 15,0-26 1-15,-1-14-4 16,6-11 0 0,-11-15 6-16,-5-10 3 0,-13-15-2 15,-16-15 1-15,-12 5-7 16,-11 15-1-16,-6 10-4 15,-5 15-3-15,-6 25-16 16,-6 21-7-16,0 25-40 16,12 16-17-16,5 19-32 15,11 11-13-15,12-5 20 16</inkml:trace>
  <inkml:trace contextRef="#ctx0" brushRef="#br0" timeOffset="107826.552">31698 10436 252 0,'-29'-10'93'0,"18"10"-72"0,-12 10 36 0,17-5 12 15,0-5-13-15,6 5-5 16,0-5-18-16,0 0-9 16,12 0-13-16,5 0 8 0,0 0 7 15,6 0-10-15,5 0-3 0,-5 0-8 16,6 0-2-16,-1 0-1 16,1 0-2-16,-7 0-30 15,1 5-13-15,0 0-42 16,0 0-18-16,0-10-59 15,-1-10-24 1,-5-5 99-16</inkml:trace>
  <inkml:trace contextRef="#ctx0" brushRef="#br0" timeOffset="108063.472">32239 10203 184 0,'0'0'68'0,"6"15"-52"0,-6 0 32 0,0-4 14 16,0 4-14-16,0 0-5 15,-6 10-17-15,0 1-3 16,0 9-14-16,1 6-5 0,-7-1-1 16,7 1-2-16,-1-6 2 15,0 0-11-15,6-4-4 16,0-1-54-16,0-4-21 15,12-11-38 1</inkml:trace>
  <inkml:trace contextRef="#ctx0" brushRef="#br0" timeOffset="108828.623">32495 10259 176 0,'-23'5'66'0,"18"0"-52"0,-1-5 14 16,6 0 5-16,0 0-6 15,0 0 1-15,0 0 2 16,0 0 1-16,6 5-16 16,-1 0 4-16,7 0 4 0,5 0-1 15,6 0-1-15,5 5-5 16,6-5-2-16,6 0-8 15,-6-5-2-15,6 6 0 16,-5-6 0-16,-7 5 11 0,-5-5 5 16,-6 0 12-16,-6 5 4 15,-5 5-1-15,-12 5 1 16,-5 5-11-16,-18 11-3 16,-10 4-11-16,-13 11-2 15,-5 4-3-15,0 1-1 16,12-6-12-16,11-14-3 15,11-6-79-15,23-25-33 16,17-5-77 0</inkml:trace>
  <inkml:trace contextRef="#ctx0" brushRef="#br0" timeOffset="112282.849">18086 13971 144 0,'0'-26'55'0,"-6"21"-43"0,12 0 34 15,-6 5 15-15,0 0-9 16,0 0-3-16,0 10-12 16,-6 11-6-16,-6 9-17 15,1 16 2-15,0 14 4 0,-6 11 2 0,-6 5 4 16,0 10-10-16,-5-5-4 15,-1 5-5-15,-5 11-2 16,5 4-1-16,7 0 0 16,4-15-2-16,7-10-2 15,5-20-26-15,12-21-12 16,5-19-25-16,7-37-9 16,-1-24-56-1,5-21-34-15,-4-35 75 16</inkml:trace>
  <inkml:trace contextRef="#ctx0" brushRef="#br0" timeOffset="113077.822">17863 13859 156 0,'-11'-15'60'0,"11"5"-47"0,0 5 21 16,0 5 8-16,0 0-17 16,0 10-6-16,0 0-3 15,0 0 0-15,6 0-9 16,-1 1 0-16,1-1 0 0,0 0-1 15,-1 0 1-15,-5 0 5 16,0 0 4-16,6 0-2 16,-6 0 2-16,0 1-9 15,0-6-4-15,0-5-5 16,0 0 1-16,0 0 1 16,0 0 2-16,0 0 1 15,0 0 1-15,0 0 9 0,0 0 3 16,0 0-5-16,0 0-4 15,0 0-4-15,0 0 0 16,0 0-4-16,0 0 0 16,0 0-1-16,0 0 0 15,0 0 4-15,0 0 3 16,0 0 4-16,0 0 2 16,0 0 1-16,0 0 0 15,0-5-6-15,6-1-2 16,0 1-4-16,5 0-3 0,6 5 2 15,0-5 0 1,6 0 1-16,5 0 0 16,7 0-3-16,-1 0 2 15,0 0-1-15,0 0 0 16,6 5 2-16,0 0 2 0,-6 5-3 16,0 5 0-16,-5 5 3 15,-6 11 3-15,-6 9 7 16,-12 16 4-16,-5 9-4 15,-11 6 1-15,-12 5-2 16,-5 0 3-16,-6-5-5 16,-6-5-1-16,-12-11 2 15,-5-9 1-15,0-11-1 16,6-4-1-16,11-6-8 16,6-5 0-16,6-5-3 15,10-5 0-15,7 0-3 16,5 0-1-16,12-5 0 15,11 0 4-15,12 5 1 0,5 6 1 16,6-1-3-16,0 5 0 16,-1 5 2-16,1 0 0 15,0 6 1-15,-6 4 0 16,1 5 4-16,-13 6 2 16,1 0 0-16,-11-6 1 15,-1-5-33-15,-5-9-14 16,-1-11-31-16,1-15-11 15,5-16-33 1,1-9-59-16,5-5 52 16</inkml:trace>
  <inkml:trace contextRef="#ctx0" brushRef="#br0" timeOffset="114233.831">18445 14664 212 0,'-12'0'82'0,"6"11"-64"0,-5-6 26 0,5 0 7 0,-5 10-13 16,0 0-4-16,-1 10-14 15,1 11-2-15,5 9-11 16,6 1-4-16,6 0-2 0,11-6-4 16,11-10 0-16,7-14 6 15,10-16 5-15,1-16 11 16,-6-14 6-16,-12-5 0 16,-5-1 0-16,-12 1-6 15,-16-1 1-15,-13-4-9 16,-4 4-2-16,-1 11-5 15,-6 5-3-15,1 5-5 16,5 4 0-16,0 11-31 0,6 11-12 16,6 4-11-16,11 0-3 15,0 5 1 1,6 0 2-16,5 1 3 0,0-6 4 16,6-5 0-1,6-10-5-15,0 0 29 16,5-5 32-16,1-5 19 15,-1 0 25-15,1 0 9 16,-6-1 7-16,-6 1 2 16,-6 0-10-16,1 5-5 15,-7 0-29-15,-5 5-1 0,-5 5 0 0,-1 10-10 16,0 6-2-16,1 9-6 16,5 10-3-16,5 1 0 15,7-6 1-15,-1 1-1 16,6-11-1-16,6-10 1 15,11-15-1-15,0-10 2 16,6-15 1-16,0-5 1 16,-6-1 2-16,0 1-3 15,-11 4-2-15,0 6-3 16,-6 5 1-16,0 5 1 16,-11 10 2-16,-6 0-3 15,0 10 0-15,0 5 1 16,0-5 2-16,0 0-1 15,0 1-1-15,0-11 23 16,0 0 9-16,0-11-14 0,0-4-5 16,6-5-8-16,5-5-4 15,0-1-3-15,6 1-1 16,6 5-1-16,0 5 0 16,0-1 3-16,0 11 0 15,-1 0 1-15,1 10 2 16,-6 6 1-16,0 4 1 15,-5 5-5-15,-1 5-1 16,1 1-35-16,-1-1-15 16,6 0-31-16,6-10-13 15,5-10-8 1,7-15-43-16,-1-5 41 16,0-10 228 15,-11-26-31-31,-12 6 0 15,-11 14-32-15,-6 6-18 0,1 10-19 16,-7 10-6-16,-5 10-10 16,0 5-4-16,0 5 1 0,6 5-4 15,5 1 0-15,6-1 1 16,11 0 0-16,12-5 0 16,6-10 0-16,11-10 4 15,5-10 2-15,1-15 0 16,-1-16 1-16,-5-10 2 15,-6-20 2-15,-5-15 1 16,-6-5 2-16,-6 0-3 16,-6 10-1-16,-5 15 16 15,-6 15 7-15,-6 16-10 16,-5 19-5-16,-6 16-14 0,-6 31-4 16,0 34-6-16,0 27 1 15,0 9 3-15,6 5 1 16,6-10 3-16,5-10 1 15,6 0-30-15,12-5-12 16,5-10-31-16,11-15-13 16,12-21-73-1,11-20-34-15,6-15 99 16</inkml:trace>
  <inkml:trace contextRef="#ctx0" brushRef="#br0" timeOffset="114804.198">20912 14462 168 0,'-17'5'63'0,"11"0"-49"0,-6 0 16 0,12-5 5 16,-11 0-2-16,0 0 3 16,-6 5-3-16,-6 5 2 15,-11 0-19-15,-6 11 0 0,0 4 0 16,0 10-6-16,6 1-1 16,11 4-5-16,17 1-3 15,18-6-5-15,10-4-2 0,13-16 5 16,5-15 2-16,5-15 5 15,1-11 1-15,-6-9 3 16,-6-6 4-16,-11-4 1 16,-12-1 0-16,-17 1-1 15,-5 4 1-15,-12 11-8 16,-11 20-2-16,-6 15-8 16,-6 15 0-16,1 10-30 15,5 11-13-15,11-1-36 16,18-4-13-16,17-1-27 15</inkml:trace>
  <inkml:trace contextRef="#ctx0" brushRef="#br0" timeOffset="115048.935">21567 13728 208 0,'-29'-76'79'0,"24"55"-61"0,-29 6 21 0,22 15 8 15,-5 5-18-15,0 10-6 16,-6 11-12-16,0 9-5 16,1 16-3-16,-1 15-3 0,0 20 3 15,6 20 0-15,6 0 1 16,5-4-2-16,6 4-2 0,0-15-17 16,0-10-9-16,0-10-48 15,-6-10-20 1,0-15-4-16</inkml:trace>
  <inkml:trace contextRef="#ctx0" brushRef="#br0" timeOffset="115391.387">21185 14280 160 0,'-6'-16'60'0,"24"11"-47"0,21 5-1 16,-10 0-4-16,11 5-6 15,17-5-2-15,11 0 3 16,6-5 2-16,6-5-2 15,0-5-2-15,-12-10 0 0,-5-1-1 16,-6-4 0-16,-12-5 15 16,-10-1 7-16,-13 1 3 0,-5-1 2 15,-11 1-9-15,-12-1-3 16,-5 6 7-16,-6 5 5 16,-6 4-10-16,0 16-2 15,-5 5-5-15,-1 15 1 16,1 16-2-16,-1 14 2 15,7 21-4-15,-1 10 1 16,11 0-5-16,7 0-2 16,5 0 0-16,5-10-1 15,7-15-33-15,-1-11-15 16,1-10-29-16,-1-19-10 16,0-16-15-1</inkml:trace>
  <inkml:trace contextRef="#ctx0" brushRef="#br0" timeOffset="115545.701">21692 14264 272 0,'-28'16'104'0,"22"4"-81"0,6 0 23 0,0-5 3 0,6 6-13 15,5-1-3-15,1 0-13 16,10-5-5-16,13-5-8 16,10 0-3-16,6-4 0 0,6-12-40 15,0-4-15-15,-5-10-107 16</inkml:trace>
  <inkml:trace contextRef="#ctx0" brushRef="#br0" timeOffset="116144.461">22604 14052 276 0,'-11'-10'104'0,"11"5"-81"0,0-1 9 0,0 6-2 15,11 0-7-15,6 6-2 16,6-1-14-16,0 5-6 16,5 0-1-16,6 5-1 0,12 0 3 15,-1-10-1-15,7-5 2 16,-7-5-35-16,1-10-16 16,-18 0-30-16,-11 0-12 15</inkml:trace>
  <inkml:trace contextRef="#ctx0" brushRef="#br0" timeOffset="116326.224">22615 14340 296 0,'-22'10'110'0,"22"1"-86"0,0-6 35 16,0-5 10-16,5 10-21 16,7-5-5-16,5 0-23 15,11-5-8-15,12 0-7 16,6 0-2-16,11-5 1 0,11 0-42 15,6 0-17-15,12 0-124 16</inkml:trace>
  <inkml:trace contextRef="#ctx0" brushRef="#br0" timeOffset="117459.881">22695 14021 184 0,'-6'5'68'0,"1"6"-52"0,-7 4 12 16,7-5 3-16,-1 0-3 0,0 0 1 16,6-5 6-16,-6 0 4 15,6-5-20-15,0 5 3 0,0-5 1 16,-5 0 8-1,5 0 3-15,0 0-10 0,0 0-4 16,0 0-11-16,5-5-4 16,1-5 1-16,6-10 1 15,5-5 3-15,5-1 4 16,7-4-8-16,-1-1-3 16,7 1-2-16,-1 5 1 15,6 4-3-15,0 6 0 16,-6 5 1-16,0 5 0 15,-6 5 0-15,1 10 2 16,-6 0 5-16,0 11 4 16,-6 4-2-16,0 0 0 15,0 1-8-15,0-1 0 0,6-5-1 16,-1-5 2-16,7-10-1 16,5-10 2-16,0-15 4 15,6-5 4-15,6-6-4 16,-1-4-2-16,1-1-13 15,-12 6-8-15,-5 5-60 16,-7 10-25-16,1 15-82 16</inkml:trace>
  <inkml:trace contextRef="#ctx0" brushRef="#br0" timeOffset="118631.564">22718 14533 104 0,'-12'5'41'0,"7"0"-32"0,5 0 13 15,0-5 6-15,0 0-5 16,0 0 1-16,0 0 2 16,5 0 3-16,1 0-15 0,-6 0 3 0,0 0 1 15,0 0 1-15,0 0 3 16,6 10-8-16,-6-10-1 15,6 5 2-15,-6-5 0 16,0 0-6-16,5 0-1 16,7-5 2-16,-1 0 4 15,6-5-8-15,0 0-3 16,6-5-5-16,0-1-1 16,5 1 2-16,1-5 0 15,5 0 1-15,-6 4 2 16,7 1-1-16,-7 5-1 15,1 0 3-15,-7 5 0 16,1 5-1-16,0 0 1 16,0 0 2-16,-6 5 4 15,0 5 0-15,-6 5 0 16,1 1 1-16,-1-1 1 16,6 5-10-16,0-5-3 0,0 0 1 15,6-4 0-15,0-11 5 16,0-6 2-16,5-9 2 15,1-5 2-15,-1-10-3 16,-5-1-2-16,0 1 0 16,-6-1 1-16,0 6-12 15,-6 0-5-15,7 0-61 16,4-1-25-16,13 1-46 16</inkml:trace>
  <inkml:trace contextRef="#ctx0" brushRef="#br0" timeOffset="121004.171">24723 13454 184 0,'0'-20'71'0,"6"5"-55"0,-12-11 42 0,6 21 16 0,0 0-19 15,0 5-9-15,0 10-30 16,12 21-9-16,5 4-6 16,6 16 3-16,5 5 5 0,1 4-1 15,-1 6 1-15,6 10 3 16,-5 15 3-16,-6 5 3 16,-12 11 3-16,-11-6 0 15,-6-5 2-15,-11-5-2 16,-11-15-1-16,-1-10-8 15,-5-15-3-15,0-11 1 16,5-9 4-16,1-11-10 16,5-10-2-16,6-5-40 0,6-15-16 15,11-10-39-15,11-11-15 16,18-24-48 0</inkml:trace>
  <inkml:trace contextRef="#ctx0" brushRef="#br0" timeOffset="121378.235">25635 13814 264 0,'0'-16'101'0,"0"22"-78"0,-11-6 22 0,5 5 6 16,-5 0-9-16,-6 5-3 16,-6 0-8-16,-6 5-5 0,-11 0-14 15,-11 11 6-15,0 4 4 0,-6 5-5 16,0 1 1-16,6-1-7 15,5-4-1-15,0-6-2 16,12-5 0-16,6-4-4 16,5-1-3-16,12 0-5 15,11 0-2-15,5 0-2 16,18 0 0-16,0 1 5 16,5 4 1-16,6 0-1 15,12 11 2-15,5 9 1 16,1-4 2-16,-1-1-1 15,0 0-1-15,-5-4 3 16,-6-6 0-16,-12 0 1 16,-5-4 0-16,-6-6 0 15,0-5 0-15,-17-10-40 16,0 0-17-16,-6-5-78 0,1-25-33 16</inkml:trace>
  <inkml:trace contextRef="#ctx0" brushRef="#br0" timeOffset="123151.536">26256 13966 244 0,'-11'-21'90'0,"11"21"-70"0,0 0 19 0,0 0 3 16,0 0-16-16,5 10-2 15,1 6-1-15,6 4 2 16,-1 10-13-16,0 16-2 0,6 5 0 0,1 4-6 15,-1-4 0 1,0 0 0-16,-6-6 2 0,1-9-1 16,-1-6 0-16,0-10-1 15,6-10 0-15,0-10-2 16,6-15-2-16,0-15-8 16,0-11-3-16,-6-9 4 15,0 9 3-15,-6 6 5 16,-5 4 2-16,-6 6 1 15,-6 5 2-15,-5 4 1 16,0 11 3-16,-12 5 1 16,-6 11 3-16,-5-1 2 15,0 5-1-15,0 0-1 16,0-5-1-16,-1 0-5 16,7 0-3-16,5 6-5 15,0-1 0-15,6 0-2 0,0 0 0 16,6 0 0-16,-1-4-2 15,1 4 0-15,5-10 0 16,1-5 3-16,5 0 0 16,0-5-4-16,0-10 1 15,5 4 0-15,1 1-1 16,0 0 1-16,-1 0 3 16,1 0-2-16,5 0 1 15,1 0 2-15,-1-1 0 16,6 1-3-16,0 0 0 15,1 0-1-15,-1 5 3 16,0 0 0-16,0 5 1 16,0 0 0-16,6 5 2 0,0 0-1 15,-1 5-1-15,1-5 5 16,0-5 4-16,0-5-16 16,5-5-7-16,1-5-59 15,-1-10-27-15</inkml:trace>
  <inkml:trace contextRef="#ctx0" brushRef="#br0" timeOffset="124517.239">27755 13900 208 0,'0'-15'79'0,"5"10"-61"0,-5-11 23 0,6 11 7 16,-6-5 3-16,0 0 5 15,-6 0-1-15,1 0 1 16,-7 0-30 0,-5 5 5-16,-6-1 0 0,-5 1-8 0,-6 5 0 15,-6 0-10-15,-6 5-3 16,1 6-5-16,-1-1-2 15,1 0-3-15,5 5-1 16,11 0 1-16,6 0 0 16,6 1-7-16,12-1-3 15,10 0 6-15,12 0 1 16,12 0 0-16,11-4 2 0,5-6 1 16,-5 0 2-16,0 0 1 15,-6 0 1-15,-11-5 0 16,0 0 2-16,-6 5-3 15,-6-5 0-15,-11 0 1 16,-5 10 2-16,-12 5-3 16,-6 5-2-16,-11 6 4 15,-12 9 1-15,-11 6 2 16,-6 9 2-16,1 1-5 16,5 10-1-16,0-11-2 15,17 1-2-15,6-5-2 16,11-6-1-16,11 1-1 15,18-6 3-15,11-5-2 16,23-9 1-16,23-11 4 0,17-15 3 16,11-15 2-16,-6-16 1 15,-5-15-11-15,-6-4-5 16,-11 4-62-16,-18 6-27 16,-5 9-109-1</inkml:trace>
  <inkml:trace contextRef="#ctx0" brushRef="#br0" timeOffset="130040.023">13066 7924 192 0,'-12'10'74'0,"12"-10"-58"0,0-15 14 0,0 10 1 16,0 0-10-16,0 0 1 16,0 5 0-16,0-5 3 15,0 5-13-15,6-5 4 0,0 5 2 16,5-5-8-16,12 10-1 16,-12-5-5-16,12 5-1 15,6-5 1-15,5 10 0 16,6-5-5-16,5 5 1 15,7-10 2-15,-12 5 3 16,-6 0 2-16,6-5 1 16,11-10 0-16,-11 10 0 0,-6 0-2 15,-6-5-1-15,7-5 1 16,-7 0 1-16,-5-5 3 16,-6 5 1-16,0-16-1 15,-6-4-3 1,-5 20-2-16,0 0 1 15,-6-11 1-15,0-4-3 16,-6 5-1-16,-5 0-1 16,-1 4 1-16,1 6 0 15,-12-5 3-15,-5 0-3 16,5 10 0-16,6 5-3 16,-6-10-3-16,-5 0 2 15,-12-1 2-15,5 1-2 16,7 5 0-16,5 0-1 0,6 5-2 15,6-5-2-15,5 5 1 16,6 0 1-16,11 10-1 16,12-5-1-16,6 10 1 15,-7 1 3-15,24 4 3 16,17 5-2-16,-1 6 0 16,-5-6 1-16,-5 5 2 15,-1 1 1-15,-11-6 1 16,-6 0-2-16,-11 6 1 15,-6-11 4-15,-11 10 6 16,-12 11-1-16,-11 4 3 16,-12 6-6-16,-16 5-3 0,-18 5-3 15,-5-6 0-15,5-9-9 16,6-6-3-16,11-14-44 16,35-36-105-1,28-21-5-15,29-19 33 16</inkml:trace>
  <inkml:trace contextRef="#ctx0" brushRef="#br0" timeOffset="130986.996">12724 9925 148 0,'0'0'55'0,"6"0"-43"0,-6 0 16 16,5 0 5-16,1 0-1 16,5 0 1-16,-5-6-12 15,6 6-5-15,-1 0-9 16,6 0 4-16,-6 0 2 0,1 0-6 0,5 6-2 15,6 4-1-15,5 0 0 16,1 0-5-16,-1 0 1 16,6 5 2-16,6-5 1 15,6 0-1-15,-6 1-2 16,0-6 1-16,0 0 1 16,-6-5-3-16,-12 0 0 15,-4 0 5-15,-1-5 5 16,5-11-3-16,-10 1 2 15,-12-5 6-15,-6-5 5 16,-5-6-5-16,-23-9-1 16,-1 4-1-16,7 11 0 15,5 5-2-15,-11-6 1 16,-6-4 3-16,-6 5 3 0,7 10-9 16,10 4-4-16,6 6-6 15,6 0-1-15,12 10-5 16,10 0 0-16,12 6-1 15,12 4 3-15,22 5-1 16,-5-5 2-16,-6-5 5 16,34 16 2-16,17 9-5 15,-6 1 0-15,-5-1 1 16,-17 0 3-16,-12 1 2 16,-11-6 1-16,-12 6 4 15,-16-11 5-15,-1-5 2 16,-22 11 0-16,-23 9-5 0,-1-9-4 15,7-6-6-15,-23 10 0 16,-18 6-20 0,12-6-7-16,12-4-35 0,22-16-12 15,6-5-70 1</inkml:trace>
  <inkml:trace contextRef="#ctx0" brushRef="#br0" timeOffset="131980.769">13829 12087 200 0,'-17'20'74'0,"17"-10"-58"0,-5 0 12 0,5-10 2 16,0 0-5-16,0 0 0 15,0 0-7-15,0 0-1 16,5 0-10-16,-5 0 2 0,12 5 2 16,5 6-6-16,0-6-1 15,6 5-4-15,5-5-1 16,6 0 1-16,0 0 2 16,1 0-1-16,-7-5-1 0,1 0 1 15,5 5 1 1,6 0-1-16,0 0-1 15,-6-5 3-15,0 0 0 0,-6 0-4 16,1 0-1-16,-6-5 1 16,-6-5 2-16,-6 0 2 15,1 10 3-15,-1 0 3 16,-5-10 5-16,-6 0-2 16,-6 5 3-16,-5 0-2 15,-12-6 0-15,-6 6 1 16,-5-5 4-16,-6 0-1 15,-5 0 1-15,-1 5-7 0,18-10-2 16,-1 5-5-16,1 10-1 16,-7-6-3-16,7 6-1 15,11 0-4-15,5-5 1 16,7 5-5-16,10 0-1 16,18 0 5-16,6-5 2 15,-6 5-2-15,28 10-1 16,23 6 0-16,-17-16 4 15,-6 0-1-15,6 10 1 16,6 5 4-16,-12 0 3 16,-11 0 0-16,-12 1 2 15,-5 4 13-15,-17 0 7 16,-17 10 0-16,-12-4 1 0,11-6-12 16,-27 21-2-1,-24 19-8-15,0-4-4 0,0-5-1 16,7-6 1-16,4 1-17 15,12-16-4-15,6-4-22 16,11-16-9-16,6 0-46 16,12-25-19-16,10-31-32 15</inkml:trace>
  <inkml:trace contextRef="#ctx0" brushRef="#br0" timeOffset="133043.736">16154 7550 136 0,'0'-16'52'0,"0"11"-41"0,6 0 20 0,-1 0 7 16,-5 5-8-16,12 0 0 15,-12 0-2-15,0 0 0 16,0 0-15-16,0 0 5 0,0 0 3 15,0 10-3-15,-17 21 0 16,-6 9-8 0,-11 6-6-16,0 9-3 15,-6 1-3-15,11-5 1 16,6-6-17-16,6-4-8 16,12-11-22-16,5-15-7 15,11-15-9-15,12-15 0 16,11-15-9-16</inkml:trace>
  <inkml:trace contextRef="#ctx0" brushRef="#br0" timeOffset="133448.753">16593 7291 136 0,'11'-30'52'0,"-11"30"-41"0,0 5 37 16,0-5 16-16,0 0-10 15,-6 0-4-15,1 5-15 16,-7 5-5-16,1 5-17 15,-6 11-1-15,0-1-1 0,0 10-4 16,0 6-2-16,5-1-2 16,1 6-3-16,5 0 1 15,0 4-1-15,6-4-3 0,6-1 0 16,6-14 2-16,5-1 0 16,5-5 3-16,1-4 1 15,0-11 5-15,5-5 3 16,7-10-2-16,-1-5 0 15,0-11-3-15,-5 1 1 16,-7-10 7-16,-5-1 3 16,-5-9 0-16,-12-6 0 15,-6-9-1-15,-5 14 3 16,-1 11-11-16,-10-6-2 16,-13 1-6-16,1 10-1 15,0 14-17-15,0 16-5 0,5 6-27 16,6 9-8-16,6 5-22 15,12 6-8-15,5 4-38 16</inkml:trace>
  <inkml:trace contextRef="#ctx0" brushRef="#br0" timeOffset="133737.93">16889 7468 184 0,'-6'0'71'0,"12"0"-55"0,5 0 15 0,-5 0 3 16,6-5 3-16,5 0 4 15,5-5-16-15,1 0-4 16,6 0-13-16,-1 0-5 0,1 5-2 15,5 0 1-15,0 5 1 16,-5 0-17-16,-1 0-5 16,1-5-26-16,-1-5-9 15,6-1-56 1</inkml:trace>
  <inkml:trace contextRef="#ctx0" brushRef="#br0" timeOffset="134040.211">17618 7094 228 0,'0'-10'85'0,"0"5"-66"0,0 10 19 15,0-5 5-15,0 5-18 16,-5 5-6-16,-1 10-9 16,-5 10-5-16,-7 11-2 15,1 10 0-15,-11 14 0 0,5-4-1 0,0-5 1 16,6 0-11-16,0-11-2 16,6-9-28-16,-1-6-11 15,7-10-60 1</inkml:trace>
  <inkml:trace contextRef="#ctx0" brushRef="#br0" timeOffset="134423.949">18074 7114 192 0,'-34'5'74'0,"23"-10"-58"16,-1 10 12-16,7-5-1 0,-1 5 0 16,0 5 1-16,0-10-4 15,1 5-3-15,-1 5-11 16,0 6-4-16,1 14 0 0,-1 11-5 16,6 9-1-16,6 1-2 15,11-6-2-15,6-9 3 16,5-11 0-16,0-10 12 15,1-10 5-15,-6-15 9 16,0-10 7-16,-12-15-4 16,0-11-2-16,-5-5-8 15,-12 1-1-15,-5 4-6 16,0 11 1-16,-7 4-7 16,-4 11-1-16,-7 5-33 0,1 15-13 15,-1 15-58-15,1 15-24 16,-6 1-8-1</inkml:trace>
  <inkml:trace contextRef="#ctx0" brushRef="#br0" timeOffset="136289.857">16131 9560 148 0,'12'-20'57'0,"-7"15"-44"0,7-6 18 0,-1 6 6 0,-5 5-2 16,-6 0 4-16,0 0-4 16,6 0 1-16,-6 0-20 15,0 5 0-15,0 6 0 0,-6 4-4 16,-6 5 1-16,1 5-6 15,-6 6 1-15,0 9-3 16,-6 16 0-16,-5 5-6 16,-1 5 1-16,-5-1 0 15,5-4 0-15,1-10-11 16,5-6-3-16,6-4-15 16,0-11-7-16,0-9-11 15,11-16-43 1,6-10 11-16</inkml:trace>
  <inkml:trace contextRef="#ctx0" brushRef="#br0" timeOffset="136662.025">16456 9459 248 0,'-17'15'93'0,"11"-5"-72"0,-17 5 7 0,18-5-2 15,-7 5-8-15,-5 6 0 16,-6-1-8-16,1 5-4 16,-1 6-3-16,0 4-3 0,6 6 1 0,6-1-1 15,5 6 2 1,12-6-3-16,11-4-2 0,11-6 2 16,1-5 0-16,5-9 1 15,0-16 2-15,6-11 1 16,0-19 3-16,-6 0 6 15,-6-6 2-15,-5 1 4 16,-11-1 1-16,-12 6-10 16,-6 0-5-16,-11 4 5 15,-6 6 6-15,0 5-12 16,-5 0-3-16,5-1-21 16,6 11-7-16,0 0-34 15,5 0-12-15,18 0-55 16</inkml:trace>
  <inkml:trace contextRef="#ctx0" brushRef="#br0" timeOffset="137025.348">17202 9342 140 0,'-28'-5'55'0,"28"10"-43"0,-11 0 19 0,11 0 7 0,0-5-4 15,0 0 1-15,0 0 2 16,0 0 1-16,0 0-20 16,0 5 9-16,0-5 4 0,-6 0-3 15,0 10 0 1,6-4-11-16,0-1-5 0,0-5-10 15,0 0-1-15,12 5-3 16,5-5 0-16,5 0 0 16,7-5 0-16,5 0 2 15,0-6 0-15,0 1-25 16,1 0-8-16,-7 0-27 16,-5 5-12-16,0 5-53 15</inkml:trace>
  <inkml:trace contextRef="#ctx0" brushRef="#br0" timeOffset="137671.247">18205 9003 120 0,'6'-10'46'0,"0"10"-35"0,-6 0 27 16,0 0 10-16,0 0-12 15,-6-5-4-15,0 0-5 16,1 0-2-16,-7-1-14 16,1 6 0-16,-6 0 0 0,-6 6-4 15,0 9-2-15,-5 15-2 16,-7 6-3-16,7 4 1 16,5 1 1-16,6-1-3 15,6-4-2-15,5-6-1 16,12-5 3-16,5-4-2 15,12-1 1-15,5-15 2 16,1-5 2-16,-1-5-3 16,1-10 0-16,-1-11 3 0,1-9 3 15,-1-6 2 1,-5-4 1-16,-6 4 0 16,0 1 2-16,-5 9 8 0,-1 1 3 15,-5 15 1-15,-6 5-2 16,0 10-8-16,-6 10-5 15,-5 15 2-15,-1 11 4 16,-5 14-5-16,0 11 0 16,-6 10-2-16,-5 5 1 15,-1 0-4-15,-5 5-2 16,0 0 0-16,5-5-1 16,1-15-22-16,5-11-8 15,6-14-36-15,6-16-15 16,11-20-54-1</inkml:trace>
  <inkml:trace contextRef="#ctx0" brushRef="#br0" timeOffset="142339.148">16428 11550 112 0,'-12'-20'44'0,"24"10"-35"0,-18 0 25 0,12 10 10 0,-6-5-4 15,0-1 1-15,0 1-1 16,5 0 2-16,-5 0-23 16,0-5 9-16,-5 0 3 0,5 0-8 15,-6 0 0-15,0 0-10 16,0-1-3-16,1 1-5 15,-1 0-4-15,0 0 2 16,1 0 2-16,5 0-2 16,0 0-2-16,0 5 4 15,-6 0 1-15,6 0 2 16,0-1 2-16,0 6-1 16,0 0 0-16,0 0-5 15,0 11-1-15,0 4-1 16,-6 10-2-16,6 11 1 15,-5 9-1-15,-1 6 2 0,-6 10 1 16,7 4 3-16,-7-19 3 16,7-6-2-16,-7 6 1 15,-5 15-5-15,6-11 0 16,-6-4-1-16,5-11 1 16,7-4-4-16,5-6-2 15,-6-5 2-15,6-9 0 16,0-1 3-16,0-5 3 15,0 0-2-15,-6-5-2 16,1 0 4-16,5 0 1 16,-6 0-2-16,6 0-3 15,-6 0 0-15,6 0 1 16,-6 0-1-16,1 0-1 16,-1 0 3-16,6 0 0 0,0 0-4 15,0 0 1-15,-6 0-7 16,1-5-3-16,5 0-30 15,0 0-13-15,17-11-99 16,6-9-6 0</inkml:trace>
  <inkml:trace contextRef="#ctx0" brushRef="#br0" timeOffset="144992.582">17396 11859 112 0,'-6'-25'44'0,"6"15"-35"0,-5-6 29 16,5 11 12-16,-6 0-6 15,0 0-2-15,-5 5-12 16,-6 5-6-16,-6 5-14 15,-11 11-6-15,0 9-1 0,-6 5 0 16,0 6 1-16,6-1-2 16,5 6 1-16,6 0-4 0,6-1 0 15,17-4-1 1,6-6 0-16,11-10-3 0,12-9 1 16,5-16 6-16,6-16 4 15,0-19-3-15,-1-16-2 16,1-9 2-16,-5-21 0 15,-1-16-1-15,-6-9 1 16,-5 5-2-16,-12-1 2 16,-5 21-2-16,0 16-1 15,-6 9 9-15,0 15 6 16,-6 26-1 0,-5 15-7-16,-1 20-4 15,7 16-5-15,-1 15 1 16,0 9 1-16,6 6 0 0,0 5-3 15,0 0 2-15,0-5 1 16,0-5 0-16,6-1-25 16,0-9-8-16,-1-11-25 15,7-9-11-15,5-11-29 16</inkml:trace>
  <inkml:trace contextRef="#ctx0" brushRef="#br0" timeOffset="145322.699">17721 11864 188 0,'0'15'71'0,"0"5"-55"0,-6 11 9 0,6-11-1 16,0 0-10-16,0 6-3 16,0-1-2-16,0-5 1 15,0 1-5-15,0-6-5 0,0-5-1 16,0 0 7-16,0-10 6 15,0 0-6-15,0-15-3 16,0-11 2-16,6-9 4 16,-6-16-5-16,0-14-2 15,6-6-1-15,-6 5-1 16,0 10 0-16,0 11 2 16,5 9-6-16,1 11 1 15,5 15-15-15,12 10-3 0,11 5-22 16,6 5-8-16,12 5-8 15,-1 0-35 1,-6 5 21-16</inkml:trace>
  <inkml:trace contextRef="#ctx0" brushRef="#br0" timeOffset="145758">18222 11803 148 0,'0'10'57'0,"0"-5"-44"0,-5-5 25 16,5 0 8-16,-6 6-3 15,-5-1-1-15,-1 0-15 16,-5 5-4-16,-6 0-13 15,-5 5 0-15,-1 0 1 0,6-5-6 16,6 6-1-16,6-6-4 16,5 0-3-16,12 0-1 0,11 0 0 15,6-5 3-15,0-5 2 16,5-10 0-16,6-5-1 16,-5-10 1-16,-1-6-1 15,1-4 2-15,-6-1 1 16,-6 1 1-16,-6 4 0 15,0 11 6-15,-5 5 6 16,-6 5-8-16,0 10-4 16,0 10-6-16,6 10 1 15,0 11 1-15,-1 4 2 16,1 6-3-16,0 4-2 16,-6 1 2-16,0-1 0 15,0 1 7-15,-6-1 6 16,-5 1 5-16,-1-5 4 0,1-6-7 15,-1 0-1-15,-5-4-7 16,0-11-2-16,0-5 0 16,0-15 0-1,0-10-27-15,0-5-11 0,0-5-30 16,5-1-9-16,7-9-50 16</inkml:trace>
  <inkml:trace contextRef="#ctx0" brushRef="#br0" timeOffset="146035.349">18678 11727 304 0,'-34'36'112'0,"23"-21"-87"0,-7 10-2 0,13-15-9 15,-1 1-13-15,6-1-2 16,0-5-3-16,0-5 0 15,6-5 3-15,5-16-5 0,1-9 2 16,-1-16-5-16,-5-9-1 16,-1-11-4-16,-5 5 1 15,0 11-9-15,-5 4-3 16,5 5-8-16,0 11-3 16,0 5-40-1,5 4-31-15,7 6 41 16</inkml:trace>
  <inkml:trace contextRef="#ctx0" brushRef="#br0" timeOffset="146359.646">19043 11196 200 0,'11'15'77'0,"-5"5"-60"0,-6 5 10 15,6-4 1-15,-6 4-12 16,5 5-4-16,-5 6-7 15,6 9-4-15,-6 1 0 16,6 5-1-16,-6-6 0 0,0 1-9 16,0 4-4-16,-6-9-29 15,0-6-12-15,1-9-1 16,-7-6 5 0,-5-15 35-16,6-10 44 0,-1-10 21 15,1-11 12-15,5 1 4 16,6-5-12-16,0-6-3 15,12 6-29-15,5-1-13 0,11 1-4 16,6 0-9-16,6 4 1 16,12 1-59-16,-1 10-25 15,0 5-29 1</inkml:trace>
  <inkml:trace contextRef="#ctx0" brushRef="#br0" timeOffset="147109.267">15163 13317 84 0,'5'-30'33'0,"1"15"-26"0,0-5 29 0,-1 9 13 0,-5 1 1 15,-5 0 0-15,-1 0-12 16,-5 5-4-16,-6 5-19 16,-6 10-2-16,0 15-2 0,-6 11-6 15,7 9-3-15,-1 6-1 16,6 5-1-16,11-11 0 15,6 1 0-15,11-11-3 16,12-9 2-16,6-11 10 16,5-10 3-16,0-10 6 15,0-15 1-15,1-11-6 16,-7-9 0-16,-11-1-4 16,-11-4 0-16,-12-6-3 15,-5 5-1-15,-12 11-3 0,-6 10 1 16,1 10-7-16,-1 9 1 15,1 12-15-15,5 14-5 16,6 5-28-16,11 5-10 16,12-4-36-1,11-6-41-15,12 0 52 16</inkml:trace>
  <inkml:trace contextRef="#ctx0" brushRef="#br0" timeOffset="147365.46">15630 12897 228 0,'-29'-20'85'0,"7"15"-66"0,-7 5 14 15,18 10 2-15,-6 0-18 16,-6 10-5-16,0 6-9 16,6 4-5-16,6 11 1 15,5 14 0-15,6 11 1 0,6 5-3 16,5 5 2-16,0 0 1 15,6 0 0-15,-5-15 2 16,-1-1 1-16,1-9-17 16,-1-10-5-16,0-11-40 15,1-15-14-15,-7-10-19 16</inkml:trace>
  <inkml:trace contextRef="#ctx0" brushRef="#br0" timeOffset="147532.41">15487 13530 220 0,'-28'-20'85'0,"11"20"-66"0,11 0 34 0,6 0 11 15,0 0-22-15,6 5-6 16,5 0-16-16,6-5-2 16,6 0-11-16,0-5-4 0,5-5 0 15,7-5-2-15,-1-1 2 16,6-4-24-16,0 0-11 16,5-5-52-16,6-6-21 15,1 11-13 1</inkml:trace>
  <inkml:trace contextRef="#ctx0" brushRef="#br0" timeOffset="148040.216">16701 12933 160 0,'-6'-16'63'0,"-5"16"-49"0,-12 5 25 15,12 0 9-15,-6 11-13 0,-6-1-3 16,-6 10-16-16,1 11-7 15,-6 4-6-15,5 6 0 0,1 4 0 16,11 1-1-16,0 0 1 16,11-11-4-16,6-4 0 15,11-11 1-15,6-10 0 16,6-15 0-16,6-15 2 16,-1-15 3-16,6-11 4 15,0-5-4-15,-5 6-3 16,-6 4-1-16,-6 6 1 15,-6 5 23-15,-5 10 11 16,-12 15-12-16,-5 10-5 16,-1 15-12-16,1 10-5 0,0 6-4 15,5 5 1 1,0-6-10-16,6-4-3 0,12-1-35 16,-1-10-15-16,12-4-38 15,5-16-48 1,1-21 49-16</inkml:trace>
  <inkml:trace contextRef="#ctx0" brushRef="#br0" timeOffset="148254.652">17111 13034 176 0,'-40'-5'68'0,"29"5"-52"0,-12 10 17 0,12-5 4 15,-1 5-13-15,1 5-1 16,-6 11-7-16,0 9 0 15,0 11-9-15,0 4-4 0,5 1 0 16,7 0-2-16,5-6-1 16,5 1-2-16,12-11-1 15,12-10-29-15,5-9-14 16,12-16-60 0</inkml:trace>
  <inkml:trace contextRef="#ctx0" brushRef="#br0" timeOffset="148492.75">17339 13105 116 0,'-17'5'44'0,"6"10"-35"0,5 0 14 16,0-5 5-16,1 5-1 15,-1 11 2-15,0 4-10 16,6 6-1-16,0 4-11 15,0 1-6-15,6-6-2 0,5 1 1 16,6-16 0-16,6-10-14 16,6-15-5-16,-1-20-43 15,6-16-40 1,6 1 32-16</inkml:trace>
  <inkml:trace contextRef="#ctx0" brushRef="#br0" timeOffset="149197.185">17550 13186 240 0,'-40'55'90'0,"34"-24"-70"0,1 14 6 0,5-24-1 16,5 4-14-16,1 0-1 15,6 1-6-15,10-6-3 16,1-15 0-16,6-10 1 0,5-15 3 16,11-21-4-16,1 1-1 15,0-6-11-15,-1 0-3 16,-11 6-2-16,-5 10 0 15,-6 4 6-15,-6 21 8 16,-6 10 4 0,-5 5 2-16,-6 11 0 15,5 4-2-15,-5 0 1 16,6 1-2-16,0-6 2 0,0 0 0 16,-1-5 3-16,-5-15 14 15,6-5 10-15,0-10 1 16,5-15 2-16,6-6-16 15,0-4-8-15,0-6-5 16,0 6-4-16,0 4-2 16,1 1-1-16,4 4-27 15,7 11-12-15,-1 0-19 16,7 10-5-16,4 5-4 16,1 5-21-1,-6 0 30-15,-5 5 59 16,-6 0 31-16,-6 5 29 0,-6 5 10 15,-5 0-10-15,-6 0-3 16,-11 6-11-16,-1 4-3 16,-5 5-23-16,-6 6 5 0,6 4 4 15,0-4-13-15,0-1-5 16,6-4-8-16,5-6-1 16,6-10-2-16,11-10 0 15,6-10 0-15,12-15 0 16,5-10-5-16,0-6 0 15,0-4-2-15,1 4 3 16,-7 6 2-16,-5 4-1 16,-6 6 6-16,-6 5 1 15,-11 15 8-15,0 0 4 0,-5 10-10 16,5 5-4-16,0 6-3 16,0-1 2-16,5 0-20 15,7 0-8-15,5-5-25 16,6-9-9-16,5-12-39 15,18 1-33 1,11-10 57-16</inkml:trace>
  <inkml:trace contextRef="#ctx0" brushRef="#br0" timeOffset="149362.137">18986 12902 264 0,'-46'25'99'0,"12"-14"-77"0,-12 9 18 15,29-5 2-15,-5 5-24 16,4 1-10-16,1-1-8 0,12 0-1 15,5 0 1 1,11 1-9-16,6-6-2 0,6-5-16 0,11-10-8 16,0-10-23-16,1-5-9 15,4-6-28 1</inkml:trace>
  <inkml:trace contextRef="#ctx0" brushRef="#br0" timeOffset="149681.028">19105 12907 276 0,'-22'41'104'0,"22"-31"-81"0,-6 15-2 0,6-15-7 16,6 0-13-16,5 1-2 15,0-6-5-15,7-5 1 0,4 0 3 16,13-10-12-16,-1-1-4 16,6-4-14-16,5 0-6 0,1-5 1 15,-1 5 0-15,1-6 7 16,0 1 4-16,-7 5 19 15,-10 0 11-15,-12 5 52 16,-6 4 23-16,-16 12-3 16,-12 9 0-16,-18 10-12 15,-16 21-3-15,-12 19-17 16,1 16-4-16,-1 11-23 16,6-1-8-16,12-5-8 15,5-10-4-15,11-5-86 16,12-11-40-16,6-19-41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1-20T22:14:11.6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2941 7160 160 0,'0'-11'60'0,"0"17"-47"0,0-1-1 0,0-5-4 15,0 10 5-15,6 0 6 16,5 0 7-16,-11 10 5 16,6 6-17-16,-6 9 10 0,0 6 3 15,0 4-1-15,0 11-1 16,0 5-5-16,17-1 0 15,-11 6-5-15,5 5 1 16,6 10-3-16,-6 20 2 16,1 16 1-16,5-21-1 15,-17-15-3-15,6 30-2 16,-6 41 0-16,-6 5 1 16,6 0 1-16,-11-10 2 0,5-10-7 15,-11 0-2-15,11-6-1 16,-11 6 2-16,0 5-3 15,-6-5 0-15,6-16-1 16,-6-4 1-16,6-16-2 16,-6-10-1-16,-5-5-2 15,5-5 1-15,6-5 1 16,-6 0 2-16,6 0-1 16,-6 5 2-16,6 0-4 15,11-20 0-15,-11-5 1 16,6 9 0-16,0 11 0 15,-7 0 0-15,1-5 0 16,12 0 2-16,-7-5-3 0,7 5 0 16,-13-5 1-1,18-11 0-15,-11-9 0 0,5 10 0 16,6 15-3-16,-5-1 2 16,5-4 1-16,-12-5 2 15,12 0-1-15,-5 0-1 16,5-6 1-16,-12 6-1 15,12 0 0-15,-6 0 2 16,6 4-3-16,0 6 0 16,0-5-4-16,0 5 1 15,0-10 2-15,0 5 1 16,0-11-2-16,6 1 2 16,6 0-1-16,-12-6 0 15,0 1 0-15,0-10 0 16,0-11 2-16,0 10 2 0,0 16-1 15,0-15-1-15,0-6-2 16,0 11 1-16,-12 14 1 16,6 1 2-16,6 0-1 15,0-10 2-15,0 4-4 16,0 1 0-16,0 0 1 16,0-16 2-16,0-9-3 15,0 14 0-15,0 16 1 16,-5-10 0-16,5-1 2 15,-12-4 1-15,12 4-4 16,-5 1-1-16,5 10 1 16,0-26 0-16,0-4-2 15,0 14 2-15,0 31 1 0,-12-10 2 16,7 0-1 0,5-15-1-16,-12 4 1 0,7-9 1 15,5-1-1-15,0-4-1 16,0-1 1-16,0-4 1 15,0-1-3-15,-6 1-2 16,6-1 2-16,0-4 2 16,0 4 0-16,-12 0-1 15,12 1-2-15,-5-1-1 16,5 1 2-16,0-1 2 16,0 6 0-16,0-6 2 15,0 1-4-15,0-1-2 0,0 6 2 16,-12-1 2-16,12 1 0 15,-5-11-1-15,5 6 1 16,0-1-1-16,0 0-3 16,-6-4 0-16,-5 4 2 15,5-4 0-15,6-1 1 16,-12-10 0-16,7-5-5 16,5 6 1-16,0-1 2 15,-12-10 1-15,12 5 1 16,0-15 2-16,-5 5-3 15,5-5-2-15,-6 5 2 16,6-5 0-16,0 0-2 16,0 0 2-16,6 11-1 15,11-1-2-15,-12 5 3 16,13-5 2-16,-1 5-2 0,0-5 0 16,23 6-1-16,-1-1-2 15,1 0 3-15,17 0 0 16,17 0 1-16,6-5 0 15,17 1 2-15,0-1 3 16,0-5-4-16,0-5-3 16,17-5-2-16,5-5 3 15,18-6 0-15,17-4 3 16,0 0-3-16,0-11 0 16,5 1 1-16,18 0 0 15,11 4 0-15,-12 1 0 16,-5 0-3-16,23 4 2 15,0 6 1-15,-6 5 2 16,-6 5-1-16,0 5 2 0,6 0-4 16,6 5 0-16,-12 0 1 15,-11 0 0-15,0 5 0 16,6 1 2-16,11-1-1 16,-34 0-1-16,-6 0-2 15,0-10 1-15,6 0 1 16,-12 0 2-16,7 0-3 15,-7-5 0-15,-11 0 1 16,0 5 2-16,6-5 1 16,0 5 1-16,-1 5-7 15,1 0 0-15,-6 0 1 16,-6-5 3-16,7 0 0 16,4-5-1-16,1 0-2 0,0 5-1 15,-6 0 4-15,-6 0 1 16,1 0-3-16,-13 0 1 15,7 5-2-15,0 0 0 16,5 0 4-16,-5 5 1 16,-1 0 1-16,-10-5 0 15,-1-5-7-15,6 0 0 16,-12 0 1-16,7 0 3 16,-7 5-2-16,12 5 0 15,-17 1 3-15,-11-1 3 16,-1 0-4-16,-5-5-3 0,0-5 1 15,5 0 0 1,0 0 1-16,7 0 0 0,5-5 0 16,-1 5 0-16,1-5 2 15,-6 5 1-15,-5-5-6 16,-6 0 0-16,5 0 3 16,6-6 2-16,6 1 0 15,0 0-2-15,0 5-2 16,5-5-1-16,-10 5 4 15,-7 0 1-15,-5 0-3 16,-6 0 1-16,0 5 0 16,0-5 0-16,0 10 2 15,0-5 1-15,0 5-4 16,6 0 1-16,0 0 0 16,-12 0 0-16,1 5-3 0,-7 0 2 15,7-5 3-15,-12 0 1 16,0 6-1-16,0-6 1 15,-1-5-9-15,1 5-1 16,0 0 2-16,0 0 0 16,0 0 0-16,-5 0 4 15,-1 0-2-15,0 0-1 16,-11-5 5-16,6 0 1 16,-6-5-3-16,-6 0-1 15,-6 5 1-15,-5 0 2 16,6 0 0-16,-12 0-1 15,0 0-2-15,-17 0 1 16,0 0 3-16,11 0 1 0,-11 0-1 16,6-5 1-16,-18 0 0 15,1-5 1-15,-6-6-2 16,0-4-2-16,-12-5-2 16,1-11 1-16,-6 1 1 15,-1-6 0-15,-4 6 2 16,-1 0 1-16,-6-1-4 15,6 1 1-15,0 4 0 16,0 6 0-16,6 5 0 16,6 5 2-16,5 4-1 15,6 1-1-15,6 10-4 16,11 0 0-16,11 10-3 0,12 6 0 16,17 4 1-1,5 5 4-15,12 1-4 0,6 4 2 16,0 0 2-16,-7 6 1 15,1-6 1-15,-11 0 0 16,-12 1 2-16,-11-1 1 16,-17 6 5-16,-18 4 3 15,-16 11 0-15,-18 10 3 16,12-16-5-16,-46 21-1 16,18-15-6-16,-30-6-2 15,7-14-22-15,11-16-8 16,6-15-36-16,11-15-15 15,17-11-65 1</inkml:trace>
  <inkml:trace contextRef="#ctx0" brushRef="#br0" timeOffset="3140.133">16057 15930 148 0,'6'-20'55'0,"0"15"-43"0,5 0 21 0,-11 5 8 16,0 0 0-16,0 10 0 15,0 10-11-15,-6 11-4 16,-5 14-15-16,-1 6-4 0,1 0-3 16,0 4-2-16,5-4 1 15,0-5-2-15,1-11 2 0,-1-5-26 16,6-9-10-16,0-21-25 15,0-26-9-15,-6-19-26 16</inkml:trace>
  <inkml:trace contextRef="#ctx0" brushRef="#br0" timeOffset="3274.912">15977 15414 220 0,'-17'-36'85'0,"12"31"-66"0,5 5 12 15,0 0 1-15,0 11-22 16,0-1-4-16,0 10-16 15,5 5-4-15,7 1 7 16,5-1-32-16,11 0-13 0,12 1-39 16</inkml:trace>
  <inkml:trace contextRef="#ctx0" brushRef="#br0" timeOffset="3469.656">16536 15439 212 0,'-23'41'79'0,"17"-6"-61"0,-11 21-5 0,12-26-5 16,-1 21-5-16,0 15 3 15,0 10-3-15,1 5 0 16,5-5-1-16,0 0-2 0,0 0 3 0,0-16-29 16,0-9-11-16,5-10-53 15</inkml:trace>
  <inkml:trace contextRef="#ctx0" brushRef="#br0" timeOffset="4053.673">16302 15996 192 0,'-17'0'71'0,"23"0"-55"0,-6 5-2 16,11 0-6-16,1 6 2 16,5-1 4-16,5 5 4 15,7-5 1-15,5 0-10 16,6-5-5-16,0 0-1 0,5 0-4 15,1-5 0-15,5 0 3 16,1-5 1-16,5-10 1 0,0-10 0 16,-6-6-2-16,0 1 1 15,-11-5 0-15,-11-1 1 16,-12 6 11-16,-17-1 5 16,-12 11 1-16,-16 10-1 15,-12 10-6-15,-6 10-4 16,1 15-3-16,5 11 0 15,6 4-4-15,11 6-2 16,17 5-5-16,18-1 0 16,10-9 2-16,18-6 1 15,17-4-15-15,12-16-6 16,5-10-9-16,-6-10-1 16,-5-16-7-16,-1-9-3 15,-10-5-10-15,-7-1-3 16,-5 1-8-1,-11 9-13-15,-7 11 30 0,-5 5 176 32,-22 30-38-17,-1-4-4-15,0-1-29 16,1-5-15-16,-1-20-21 16,0-11-6-16,6-9-11 15,6-15-2-15,5-6 0 0,1 0-2 16,5 6 1-16,6 4-7 15,5 11 1-15,1 4-12 16,5 6-6-16,6 5-19 16,-6 5-8-16,6 5-16 15,5 5-5-15,-5 0-16 16</inkml:trace>
  <inkml:trace contextRef="#ctx0" brushRef="#br0" timeOffset="4340.189">17994 15642 188 0,'0'-15'71'0,"-5"4"-55"0,-7 1 20 0,7 10 4 16,-7 0-9-16,1 0-3 15,-12 5-10-15,-5 6-3 16,5 4-9-16,0 0-4 0,6 0 1 16,11 5-7-16,12 1 1 15,17 4-1-15,11 5 2 16,11 6 1-16,1-1 3 15,0 1-1-15,-7-1-1 0,-4 1 12 16,-13 4 4-16,-10 1 20 16,-12 4 10-1,-17-4-18-15,-17-6-6 16,-6-4-13-16,-6-11-4 0,6-5-56 16,0-15-25-16,6-20-79 15</inkml:trace>
  <inkml:trace contextRef="#ctx0" brushRef="#br0" timeOffset="5740.419">1408 8061 180 0,'-11'-25'68'0,"11"15"-52"0,-6 4 17 0,6 6 4 15,0 0-6-15,0 0 2 16,0 16-6-16,0 9-2 15,0 5-13-15,0-4-1 0,6 34 2 16,5 11-7-16,-5-10-1 16,5-10-3-16,12 20-2 15,-6 25 3-15,6-5 0 16,-6-10-1-16,0-20-2 16,-11-11-24-16,5-4-9 15,-5 5-27-15,0-26-10 16,5-5-36-1</inkml:trace>
  <inkml:trace contextRef="#ctx0" brushRef="#br0" timeOffset="6067.031">1591 8466 196 0,'-6'0'74'0,"6"0"-58"16,0 5 9-16,0-5 9 15,0 10-12-15,0 16-6 16,0 4-5-16,6 11-7 15,5 4-1-15,-11-9 1 0,6-6-5 16,11 10-1-16,17 6 3 16,-11-16 3-16,-6-4-6 15,17-16 0-15,-5-5 9 16,5-10 7-16,-12-5-1 16,-4-11 3-16,-13-4 2 0,-10-5 3 15,-13-6-9-15,1 11-4 16,12 5-3-16,-12-6 1 15,-18-4-3 1,13 10-2-16,-1 10-20 16,6 5-10-16,0 0-27 0,11 5-12 15,-5 0-37 1,11 0-25-16,0 0 59 16</inkml:trace>
  <inkml:trace contextRef="#ctx0" brushRef="#br0" timeOffset="6619.796">1921 8203 124 0,'-11'5'46'0,"11"5"-35"0,0 15 3 15,0-20-1-15,0 16-6 16,0 9-2-16,0 0 9 16,0 1 5-16,0-1-10 15,0 1 2-15,0-6 0 0,11 0-9 16,0-10 0-16,7 1-2 16,-1-6 2-16,5-5 1 15,-4-5 1-15,-7 0 2 16,0-10 1-16,6-11 5 0,-17 1 3 15,0-5-2-15,0-1 2 16,-11 1 1-16,5 0 2 16,6 5-1-16,-11 9-1 15,5 1-6-15,6 5-4 16,0 5-6-16,0 10-2 16,0 6 1-16,6 9 0 0,5 5 1 15,6 11 2 1,6 4 1-16,-17-4 3 15,5-11 3-15,6 16 2 16,-5 20 1-16,-1-1 2 16,6 1-1-16,-17 0 2 15,0-5-6-15,-11 0-3 16,5-6-6-16,-17-9 0 16,6-11-5-16,0-9 1 15,-6-11-29-15,6-10-13 0,0 0-31 16,12-15-12-16,-13-15-15 15</inkml:trace>
  <inkml:trace contextRef="#ctx0" brushRef="#br0" timeOffset="6954.956">2189 7656 168 0,'-17'5'63'0,"11"-5"-49"0,0 10 16 0,6-10 16 16,-17 25-12-1,6 11-6-15,5 4-3 16,-5 11-15-16,5-11-3 0,12 36-3 15,5 31-2-15,6-31 1 16,0-5-4-16,6-6-2 16,17 16-16-16,0-15-7 15,0-20-14-15,-6-26-2 0,-11 0-35 16,-6-25-31 0,6-20 40-16</inkml:trace>
  <inkml:trace contextRef="#ctx0" brushRef="#br0" timeOffset="7507.35">2457 7904 156 0,'-6'-10'57'0,"6"0"-44"0,0 0 18 0,0 10 6 16,0 0-6-16,0 0-1 15,0 10-5-15,0 0-2 16,-11 5-12-16,5 5-4 0,-11 11-1 15,5-1-3-15,7 0 0 16,-1 1-3-16,6-1-1 16,0-4-1-16,6-11 0 15,-1-5 0-15,7 0 0 0,5-10-3 16,6-10-1 0,-6 0 0-16,-12 0 2 15,13-1 2-15,-1 6 3 0,-17 0 0 16,5 0 2-16,-5 5 0 15,0 0 3-15,0 15-1 16,0 1 2-16,0-1-6 16,0 15-1-16,0 6 0 15,0-1 0-15,0-4-3 16,12-6 0-16,-12-5 2 16,17 0 2-16,-12-4-9 15,13-6-2-15,-13 0-17 16,12-10-8-16,0-10-25 15,1-11-54-15,-1-9 19 16</inkml:trace>
  <inkml:trace contextRef="#ctx0" brushRef="#br0" timeOffset="7805.603">2394 7494 176 0,'-11'0'66'0,"11"-5"-52"0,22 25-3 0,-10-15-6 0,5 0 1 15,6 5 6-15,17 11 7 16,-6 4 3-16,6 10-11 16,-1 1 7-16,7 4 2 0,-6 1-4 15,0 4 1-15,-6 6-1 16,0 10-1-16,-17 0 4 15,-17 9 0-15,0 6-6 16,-17 5-3-16,-17-15-19 16,0-5-6-16,5-5-37 15,-5-11-16-15,11 1-49 16</inkml:trace>
  <inkml:trace contextRef="#ctx0" brushRef="#br0" timeOffset="18809.168">3123 8248 212 0,'-5'0'82'0,"-1"0"-64"0,6-5-24 0,0 5-15 0,0-5 6 16,-12 5 7-16,7-5-3 15,-12 5-2-15,11 0 7 16,-11 5 24-16,6 5 16 0,5 0 9 16,-6 1 6-16,7-1-15 15,5 0-8-15,0 0-11 16,5 0-2-16,7 0-4 15,5 0 0-15,-11 0-1 16,11 1 2-16,-12-1-1 16,7 0 2-16,5-5-2 15,6 0 0-15,-6 0 6 0,-12 0 2 16,13 0-2 0,-1 0 1-16,0 5 0 0,-6 1-1 15,18-1-5-15,-12 0-4 16,6-5-3-16,-6 5 0 15,5 0-2-15,1 0 2 16,0 0 0-16,5 6 1 16,1-1-2-16,5 0-2 15,0 5 1-15,-5 0 1 16,11 1-3-16,0-1-2 16,11 0 4-16,-11 0 1 15,5 6-3-15,1-1 1 16,-1 0 0-16,7 6 2 0,-1-1-1 15,0 6 2-15,6-1 0 16,0 6 1 0,-17-1 0-16,17 6 0 0,-11 9-2 15,11-4 1-15,0-5 0 16,0 4 3-16,5 1-5 16,7 0-1-16,-12-1 0 15,5 1 0-15,12-1-3 16,-17 1 2-16,6 0 1 15,-6-1 2-15,0-4 1 16,0 0 3-16,6 4-3 16,-1 1-2-16,7-1 0 15,-7 1 1-15,12 5-1 16,-17-11-1-16,6-4 5 0,11-1 1 16,-17 1-5-16,0-6-2 15,6 1 0-15,-18 4 0 16,7 1 1-16,-12-1 0 15,5-4 0-15,1 4 2 16,-6 1-1-16,5-6 2 16,-5 6-4-16,11-1 0 15,-11 1 7-15,6 4 6 16,5 1-6-16,-11-6-3 16,6 1-2-16,5 5-1 15,-11-11-3-15,5 0 2 16,7 1 1-16,-12-6 2 0,16 6-1 15,-10-6-1-15,-6 0 1 16,0 1 1-16,-6-1-3 16,0 1 0-16,0-6 1 15,6 0 0-15,-11 6 0 16,11-6 2-16,11 0-3 16,-17 1-2-16,6 4 4 15,0-5 1-15,0 6-3 16,5-1 1-16,-5 0 0 15,0 6 0-15,-6 4 0 16,6 1 2-16,-6-6-1 16,1 6 2-16,-1-1-2 15,11-4-1-15,-16-1 1 16,5-4 1-16,0-1-3 0,-5 0-2 16,-1 1 4-1,12-6 1-15,-11 0 0 16,5 1 1-16,0-1-4 0,6-5 0 15,0 6 1-15,0-6 0 16,-6 5 0-16,11-4 2 16,1-1-1-16,0 5-1 15,-1-5 1-15,1 6-1 16,-1-6-3-16,1 5 2 16,5 1 1-16,-11-1 0 15,6 5 0-15,-7 1 2 16,-4-1-1-16,10 0 2 15,-5 6-4-15,6-1 0 16,-6 1 1-16,5-1 2 0,6 6-1 16,-5-6 2-16,5-4-2 15,-5-1 2-15,5 0 2 16,-5 1 2-16,5-1-6 16,-5 1 0-16,5-1-1 15,0 10 2-15,-5-9-1 16,5 4 2-16,-5-4-4 15,-1-1 0-15,6 0 1 16,-11 1 0-16,6-1 0 16,5 6 2-16,6-1-1 15,-6 6-1-15,6-1-2 16,0 1 1-16,0-1 1 16,-5-4 2-16,5-1-3 15,0-5 0-15,-6 6 1 16,0-6 2-16,-5-4-3 15,5-1 0-15,-5 0 1 16,-1 0 0-16,1 1 0 0,-1-6 0 16,7 0-3-16,-1 6 2 15,6-1 1-15,0-5 2 16,-6 6-3-16,0-6 0 16,-5 0 1-16,0 5 0 15,-1-4 0-15,-5 4 0 16,0-5-5-16,-6 6 1 15,0-1-7-15,1-5-1 16,-7 0-13-16,1-4-6 16,-1-6-33-16,1-20-13 15,5-26-62-15,0-40-63 16,-11-35 68 0</inkml:trace>
  <inkml:trace contextRef="#ctx0" brushRef="#br0" timeOffset="32532.131">3214 8648 164 0,'-39'0'63'0,"39"-5"-49"0,0 5-2 0,0 0-4 16,0-5-4-16,0 0 2 16,0-10-1-1,0 5-3-15,0 0-1 0,0 0 0 16,-18 0 14-16,13 4 7 16,5 1 1-16,-17 5-2 15,0 0-3-15,-1 5-1 16,1 1-1-16,6-1 0 15,-6 5 0-15,6-5 3 16,5-5-2-16,6 0-1 0,-12 5-8 16,7-5-5-1,5 0 0-15,0 0 0 0,0 0 3 16,0 0 1-16,0 0 5 16,0 0 5-16,0 0-7 15,0 0-1-15,0 0 1 16,0 0 1-16,0 0-5 15,0 0-2-15,0 0 0 16,0 0 0-16,0 0-2 16,5 0 1-16,-5 0 0 15,12-5 3-15,-12 0-5 16,6 0-1-16,5 0 2 16,-11 5 3-16,6-5-2 15,11 5-2-15,-12 0 2 0,7-6 0 16,-7 1-1-16,13 0 1 15,-1-5-2-15,0 5 2 16,6 0 0-16,-6 0 1 16,5 0-5-16,1 0 1 15,-6 5-2-15,6 0-2 16,-6 0 3-16,6 5 0 16,-6-5 1-16,12 10 0 15,-18-5 0-15,17 5 0 16,-5 5-3-16,11 1 2 15,-5-1 1-15,5 0 0 16,6 0 0-16,0 0 0 16,5 1 0-16,1 4 2 0,-6 0-3 15,0 0 0-15,0 6 1 16,0-1 0-16,-6-5 2 16,6 16 1-16,-12-6-1 15,23 6 1-15,-22-1-2 16,5 0 2-16,0 1-2 15,-5 4-1-15,-1 1 1 16,1-1-1-16,-1 1 0 16,12-6 2-16,-17 1-3 15,11-1 0-15,-11 1 1 16,11 4 2-16,-11 1-1 16,5-1 2-16,1 1-2 15,-1-1 2-15,1 1-4 0,-1 4 0 16,7 1 3-1,-1 0 1-15,-6-1-1 0,6 1-2 16,-11-1 1-16,11 1-1 16,-11 4 0-16,11-9 0 15,-17-1 0-15,6 1 2 16,0 0-1-16,0-1-1 16,5 1 1-16,-5-1 1 15,-6 1-1-15,6-1 2 16,0 1-2-16,0 4-1 15,5-4-2-15,-17-1 1 16,7 1 1-16,-1-1 2 16,5 1-1-16,-5-1-1 15,1-4 1-15,-1 4-1 16,0 1 0-16,0 4 0 0,6 1 0 16,-6-1 0-16,6 1 0 15,-1-5 0-15,1 4 0 16,6 1 0-16,-18-6 0 15,17 1 0-15,-10-1 0 16,-7 6 2-16,6-1-1 16,0 1-1-16,6 5-2 15,-6-1 1-15,0 6 1 16,17 15 2-16,-22-5-3 16,5-1-2-16,0-4 2 15,0-10 2-15,0 5 0 16,0-6-1-16,-5 1 1 0,-1 0-1 15,6-1 0-15,-6-4 2 16,7-1-1-16,-7 1-1 16,6-1 1-16,-11 6 1 15,11 0-3-15,-11 4 0 16,5-4 1-16,0 5 0 16,1-1 0-16,5-4 0 15,0 0 0-15,-11-1 2 16,11-9-3-16,-12 15 0 15,7-11 3-15,-1 1 1 16,1-1-4-16,5 1-1 16,-17 0 1-16,5-1 0 15,7 1 3-15,-7-1 1 16,13 1-1-16,-18-1-2 0,17 1-2 16,-12-6-1-16,7 1-1 15,-1 5 3-15,1-6 2 16,-12-4 2-16,5 4 1 15,7-10 0-15,-12 11-5 16,5-6 1-16,1 1 0 16,5-1 0-16,-11-4 0 15,0 4 2-15,0-5-3 16,0 6 0-16,6-6 1 16,6 6 0-16,-12-1-3 15,0 6 2-15,0-1 1 16,0 1 2-16,0 4-1 0,0 1 2 15,0-1-4 1,0 1 0-16,0 5 1 0,0-11 0 16,0-4 0-16,0-1 2 15,0-5-3-15,0-4 0 16,0-1 1-16,0-5 2 16,5-4-1-16,-5-1-1 15,0 5 1-15,6-5-1 16,5 5 0-16,-11-4 2 15,0 4-3-15,0-5 0 16,0 5 1-16,6 1 0 16,-6-1 0-16,0 0 0 15,0 5 0-15,0 1 2 16,0-1-3-16,0 0 0 16,0-4 1-16,0 4 0 0,0-5 0 15,0 1 0-15,0-6 2 16,0 0 1-16,0 0-4 15,11 0 1-15,-11 0 0 16,0 1 0-16,0-1-3 16,0 0 0-16,0 0 2 15,0 0 0-15,0 1 1 16,0-1 2-16,0 0-1 16,0 0-1-16,6 0 1 15,-6 1-1-15,0 4 0 16,0-10 0-16,0 0 0 15,0 0 0-15,0 0 0 0,0-10 0 16,0 0 0-16,0 0 0 16,0 0 0-16,11 10 0 15,-11-10 0-15,0 0 0 16,0 0 0-16,0 0 2 16,0 0-1-16,0 0 2 15,0 0 0-15,0 0 1 16,0 0-5-16,0 0-1 15,0 0-4-15,0 0 1 16,0 0-21-16,0 0-8 16,0-5-54-16,0-15-22 15</inkml:trace>
  <inkml:trace contextRef="#ctx0" brushRef="#br0" timeOffset="35175.074">6958 8775 168 0,'-6'-10'66'0,"6"5"-52"0,-11 0 1 15,11-5-4-15,0 5-1 16,0-1 1-16,-6 6 10 0,6-5 4 16,0 16-9-16,-17 4-2 15,0 10-8-15,0 11-2 16,-6 9 2-16,0 11 1 15,-17 10 1-15,0 15 0 16,1 0 0-16,-18 0 2 16,5 0-3-16,-5 5-2 15,0 5-2-15,12-10-3 16,-7-10 3-16,13-15 0 16,10-11 5-16,1-9 3 15,5-26 2 1,0-15-6-16,6-11-2 15,-6-9 1-15,6-15 1 0,-6-11-3 16,6-15-1 0,-6-10-1-16,-5-15 1 0,16 0 0 15,-5 5 1-15,0 5 4 16,6 15 5-16,0 20 2 16,11 1 0-16,-12 40-5 15,6 30-13 1,6 26-3-16,0 20 3 15,6 20 3-15,6 10-1 16,-7 5 0-16,12 6-1 16,0-1-2-16,0-10 3 15,6-14 0-15,0-11 1 16,11-21 2-16,6-14 1 16,6-26 1-16,5-25 2 0,12-31 1 15,11-25-6-15,-12-25-2 16,1-5-11-16,-6-5-5 15,-11 10-11-15,-1 10-5 16,-5 15-7-16,0 15-2 16,11 16-8-16,-5 9-2 15,22 16-46 1</inkml:trace>
  <inkml:trace contextRef="#ctx0" brushRef="#br0" timeOffset="35926.662">7328 7945 268 0,'-57'60'101'0,"46"-4"-78"0,5 45-11 0,12-50-9 16,5 10-12-16,1 4-1 16,5 6-2-16,6 0 2 15,-18 0 6-15,7-10 2 0,-12-5 2 16,0-11 2-16,-12-9 1 16,7-11 7-16,-7-10 6 15,1-15-8-15,-1-15-4 0,7-15-6 16,-7-16 1-1,12-15 3-15,12-15 3 0,-1-5-4 16,6 5-1 0,12 10 2-16,-7 16 3 0,7 14 0 15,-1 11 2-15,-5 20 5 16,0 10 2-16,-6 15-7 16,0 6-2-16,0 9-1 15,-17-5 2-15,6 1-3 16,5-6-2-16,-11-5 0 15,6-4-1-15,5-11-3 16,12-15 0-16,-11-21-1 16,16-19 3-16,-5-21 0 15,11-5 3-15,6-5-1 16,-12 20-1-16,1 15 1 16,-6 11 1-16,0 15 8 15,-1 20 3-15,7 15-6 0,-12 15-2 16,6 11-3-16,-6 9 1 15,-6 6-4 1,6-10-2-16,0-1-29 0,-5-4-14 16,-1-11-16-16,1-5-5 15,5-4-34 1</inkml:trace>
  <inkml:trace contextRef="#ctx0" brushRef="#br0" timeOffset="36288.564">8593 7646 244 0,'-28'20'93'0,"11"10"-72"0,-6 6-6 16,6-11-8-16,0 11-5 16,-1 4 1-16,7 11-4 15,5 10 1-15,12 4 0 16,5-4 0-16,12 0 0 0,23-5-5 15,-6-16 1-15,0-15-3 16,-1-14 2-16,-4-17 5 16,-7-9 2-16,-11-5 17 15,-11-10 8-15,-17-11 8 16,-7-4 5-16,-21-6-6 16,-1 0-3-16,-29 11-15 15,1-1-7-15,0 16-9 16,-1 15 0-16,1 10-18 15,5 10-8-15,0 10-8 0,12 11-5 16,11 4-16-16,18-5-7 16,4-4-49-1</inkml:trace>
  <inkml:trace contextRef="#ctx0" brushRef="#br0" timeOffset="36707.73">8696 7641 192 0,'0'10'74'0,"-6"10"-58"0,-5 15 18 0,11-14 4 0,-18 9-11 16,7 6-3-16,0 9-12 15,-6 6-5-15,-6-1-4 16,6 6-3-16,0-5 3 0,0-1-2 16,11 6-1-16,-11-10 3 15,17-11 2-15,-23-10 0 16,17-4 0-16,6-11-6 15,6-20-1-15,0-11 5 16,11-19 3-16,0-11 1 16,-6-9 1-16,6 4 4 15,0 10 3-15,6 11-2 16,6 4 0-16,-12 11-7 16,6 5-2-16,5 5 0 15,1 5 2-15,-1 5-5 16,1 5-1-16,-1 5 0 15,1 5 0-15,-1 11 2 16,-5 4 1-16,-6 5-1 0,-6 1 1 16,-11-1-9-16,0 1-3 15,0-6-20-15,0-10-6 16,-11-10-28-16,5-15-11 16,6-25-37-1</inkml:trace>
  <inkml:trace contextRef="#ctx0" brushRef="#br0" timeOffset="37053.138">9260 7438 300 0,'-23'15'112'0,"12"6"-87"0,-1 14-11 16,6-25-12-16,1 15-5 15,5 1 3-15,-12 4-1 16,7 11-2-16,-1 4 2 15,6 1 0-15,6-1 1 0,11-4 0 16,-6-1 0-16,12-9-3 16,5-11 2-16,7-10 1 15,-7-10 2-15,1-10 1 16,-7-10 3-16,-4 0 10 16,-7-16 7-16,-11 1 5 15,-6-6 3-15,-11 6-1 16,-11-1-1-16,-7 6-16 15,1 5-6-15,-6 9-17 16,-5 6-9-16,5 10-17 16,-6 10-5-16,12 11-24 0,6 9-12 15,16 5-46 1</inkml:trace>
  <inkml:trace contextRef="#ctx0" brushRef="#br0" timeOffset="37431.473">9516 6689 332 0,'-23'-10'123'0,"23"15"-95"0,-11 0-17 16,11 5-13-16,11 10-8 15,-11 21 1-15,6 9 1 16,5 21 0-16,1 20 5 0,-1 10-6 15,6 6 2-15,-11 4-10 0,0-9-4 16,-6-11-11-16,0-10-3 16,-6-21-43-1,0-9-41-15,-5-31 41 16</inkml:trace>
  <inkml:trace contextRef="#ctx0" brushRef="#br0" timeOffset="38209.358">9453 7418 240 0,'-17'-76'90'0,"17"66"-70"0,17 0 17 0,-17 0 2 15,6 10-23-15,11-6-6 16,12 1-9-16,16 0-2 0,1 0 1 16,17-5 0-16,5 0 0 15,-5 5 0-15,-6 0 2 0,-6-5 1 16,-11 10 1-16,0 0-2 16,-18 0 1-16,7 0 11 15,-12 0 8-15,-6 0-2 16,-11 0 0-16,6 15-9 15,6 5-2-15,-12 16-10 16,0-1-1-16,0 11-2 16,11 4-1-16,6-4 1 15,6-6 3-15,11 1-5 16,0-16 0-16,6-10 0 16,-6-10 2-16,6-10 2 15,-11-10 3-15,-1-10 4 16,-5-5 2-16,-6-11 8 15,-11-10 2-15,-6-4 0 16,-6-6 0-16,-5 0-9 16,-1 5-5-16,-5 11-5 0,6 14 1 15,-6 16-8-15,0 5-2 16,-6 25-21-16,0 11-6 16,6 14-10-16,5 6 0 15,12-1-3-15,12-9 0 16,11-11-1-16,11-10 0 15,6-15-18 1,11-15-9-16,6-10 39 16,0-6 187 15,11 6-44-31,-11 0-8 16,-5 15-40-16,-24 10-18 0,1 5-15 15,-18 15-4-15,0 0-10 16,-5 0-1-16,-6 1 0 0,-6-1-1 15,1-5-1-15,-1-10-1 16,0-5 2-16,1-15-5 16,-7-15-3-16,6-11 1 15,6-10 2-15,18 1-2 16,-7-6 0-16,17 0 1 16,1 1 0-16,11 14 2 15,5-4 3-15,1 14-2 16,0 11-2-16,-1 10 2 15,1 10 0-15,-6 10-4 16,-6 10-1-16,-6 11 1 16,-5-1 0-16,-6 5-10 15,-5-4-5-15,-7-6-23 0,1 0-10 16,-6-14-32-16,0-22-11 16,0-29-6-1</inkml:trace>
  <inkml:trace contextRef="#ctx0" brushRef="#br0" timeOffset="38495.09">11619 6663 256 0,'0'76'96'0,"0"-30"-75"0,-6 25 8 0,6-36-3 0,-6 11-12 16,-5 9-3-16,-1 6-4 15,1-5-2-15,5-5-3 16,-11-11-2-16,12-15 1 15,-1-14-32-15,6-27-12 0,0-24 6 16,6-16 7-16,-6-20 12 16,0-20 9-16,0-15 4 15,0-1 3-15,0 16 18 16,-6 20 12-16,0 20 10 16,6 11 6-16,0 9-25 15,0 11-11-15,12 5-48 16,10 15-21-16,18 20-51 15</inkml:trace>
  <inkml:trace contextRef="#ctx0" brushRef="#br0" timeOffset="38763.344">12394 6400 276 0,'11'-5'104'0,"-5"5"-81"0,-1 0 9 0,-5 0-2 16,0 0-5-16,0 0 0 15,-5 15-8-15,-1 0 0 16,-11 21-10-16,-6 14-2 0,-5 11 1 16,-7 10 6-16,7 5 4 15,11-5-6-15,11-5-1 16,12-11-10-16,22-4-1 16,6-15 0-16,29-16 3 0,5-20-11 15,18-26-3 1,5-19-32-16,0-31-12 0,0-10-84 15,1-15-44 1,-24 20 89-16</inkml:trace>
  <inkml:trace contextRef="#ctx0" brushRef="#br0" timeOffset="39636.468">6992 14948 64 0,'0'-5'27'0,"17"-10"-21"0,6-16-26 15,-6 16-13-15,-6-10 11 16,18-11 9-16</inkml:trace>
  <inkml:trace contextRef="#ctx0" brushRef="#br0" timeOffset="40326.52">7653 14158 144 0,'17'-10'55'0,"-17"10"-43"0,0-5 10 0,0 0 3 16,0 0-12-16,0 5-2 16,-11-5 2-16,-1 0 3 15,1 0-8-15,-6-1 4 0,-6 6 4 16,0 0 1-16,-11 0-1 16,11 6 3-16,-17-1 2 15,0 5-7-15,-5 10-3 0,-1 5-6 16,-5 6-4-16,0 9 0 15,-1 6-1-15,7-1 0 16,5 1 0-16,-6 5 0 16,18-6 0-16,-12 6-3 15,17-6 0-15,6 1 2 16,6 0 0-16,5-1-4 16,12-4 1-16,5-6 0 15,12-10-1-15,11-9-1 16,6-11 1-16,0-10 1 15,0-11 2-15,0-9-4 16,0-5 2-16,-6-11 4 16,6-9 4-16,-23-1 1 15,6-5 2-15,-6 6 2 16,-6-1 2-16,0 5-5 16,-5 6-2-16,-6 4 0 0,-6 6 0 15,1 0 2-15,-1 9 1 16,0 1-1-1,1 5 1-15,5 5-4 16,-12 5 0-16,7 5-6 0,5 5 0 16,0 5 1-16,0 10 1 15,-12 5 1-15,12 16 0 16,0-1 2-16,0 1 1 16,0 10 1-16,12-1 0 15,-7 1-5-15,7 10 1 16,-1 5 0-16,0 4 0 15,6 1 0-15,-5 0 0 0,5-5 0 16,0-5 2-16,0-16-6 16,6-4-1-16,5-11-25 15,1-9-8-15,-1-16-15 16,1-10-5-16,-6-16-40 16</inkml:trace>
  <inkml:trace contextRef="#ctx0" brushRef="#br0" timeOffset="40792.759">7687 14310 248 0,'-17'0'93'0,"17"0"-72"0,0 0-13 0,0 0-8 15,11 10-6-15,1 5 1 16,5 0 0-16,-11 11 4 16,5 4 0-16,0 11 1 0,1 4 2 15,5 1-1-15,-11-1-1 16,11-9 1-16,0-6-1 15,0-9-3-15,6-11 2 16,5-15 1-16,1-16 0 16,-1-14-3-16,1-11 2 0,-12-9 1 15,6-1 2 1,-6 5-1-16,-12 6 2 0,12 9 15 16,-17 11 11-16,6 10-6 15,-6 15-4-15,0 15-15 16,0 10-5-16,0 11-13 15,0 4-4-15,0 1-22 16,0-1-7-16,0-4-54 16,12-6-25-1</inkml:trace>
  <inkml:trace contextRef="#ctx0" brushRef="#br0" timeOffset="41274.126">8314 14178 244 0,'-80'66'90'0,"40"-30"-70"0,0 14-5 0,29-30-8 16,-6 6-12-16,6 4 1 15,-1 1 2-15,6 4 3 0,-11-5 0 16,12 6 2-16,-1-6 0 0,6 6 1 16,6-11 2-16,5 0-5 15,6-4-1-15,6-6 0 16,5-5 0-16,-11-10-3 16,6-5 2-16,0-10 3 15,0-16 1-15,-6-4-1 16,-6-6 1-16,-5 1 0 15,0-6 1-15,-6 1-2 16,-6-1-2-16,0 11 16 16,1 9 6-16,-7 11 5 15,1 15 1-15,5 15-15 16,-5 11-8-16,5 9-6 16,6 6 0-16,6 4-1 15,5-4-2-15,-11-1-2 16,17-4-1-16,-5-6-18 0,5-5-7 15,6-9-21-15,5-6-8 16,6-15-43 0</inkml:trace>
  <inkml:trace contextRef="#ctx0" brushRef="#br0" timeOffset="41797.763">8758 14431 184 0,'-22'16'71'0,"4"-16"-55"15,1 5 4-15,12-5 0 0,5 0 1 16,0 0 4-16,0 0-11 16,0 0-5-16,-6 0-6 15,0 0 4-15,1 0 5 0,-7 5-2 16,1 5 2-16,-6 5-7 15,0 5-3-15,0 11-4 16,-1-1 1-16,13 6 1 16,-12-6 0-16,11 0-5 15,12 1 1-15,11-6 0 16,11-5-1-16,6-10 4 16,18-15 0-16,5-15 1 15,5-15 2-15,-5-11-3 16,-11-15 0-16,5-10 1 15,-22-5 2-15,-1-10 3 0,-16-5 4 16,-12 5 7-16,-12 10 2 16,-5 5 4-16,-6 16 3 15,6 14 4-15,-11 16 5 16,-1 15-19-16,6 20-8 16,6 20-10-16,-5 26-3 15,10 20 3-15,6 5 3 16,6 5-4-16,12 5-1 15,-1-10-12-15,12-10-3 16,0-10-21-16,5-6-7 16,12-14-25-16,-11-16-9 0,16-15-18 15</inkml:trace>
  <inkml:trace contextRef="#ctx0" brushRef="#br0" timeOffset="42172.919">9357 14766 280 0,'-57'76'104'0,"40"-31"-81"0,5 11-6 15,6-36-7-15,6 11 0 16,0-6 3-16,6-5-4 16,0-5-1-16,5-5-4 15,1-15 6-15,-7-10 5 0,1-10 4 0,0-11 3 16,-1-9-3-16,1-1-2 15,0 1-7-15,0-1-2 16,-6 6-4-16,0 4-1 16,0 6 3-16,5 5 3 15,7 4-6-15,-12 1-4 16,5 0 0-16,12 5-2 16,1-1 1-1,-13 1-3-15,7 0-1 16,-1 5-13-16,0 0-3 15,-5 0-12-15,5 5-4 16,-5-1-20-16,6 6-5 16,10 0-40-1,-5 6-32-15,12 9 57 16</inkml:trace>
  <inkml:trace contextRef="#ctx0" brushRef="#br0" timeOffset="42744.617">9630 14877 172 0,'-17'5'66'0,"17"0"-52"0,6-5-10 16,-6 0-6-16,0 0-9 15,11 0 2-15,-11 0-2 16,6-5 0-16,5 0 6 16,1 0 2-16,-7-5 3 0,1 0 2 15,11-5 1-15,-17-1 5 0,11 1 3 16,-5 0-2-16,0 0 2 15,0 0-4-15,5 5 1 16,-11-1 4-16,6 1 4 16,5 5 7-16,-11 0 6 15,0 0 1-15,0 0 4 16,0 5-9-16,0 0-6 16,0 20-8-1,0 1-9-15,0 4-2 16,0 0-5-16,0 6 1 15,11-6 2-15,18 0 1 16,-6-5 1-16,11-4 0 16,6-11-3-16,0-10 0 15,-6-5 4-15,6-16 1 16,5-4 6-16,-10-6 3 0,-7-4-4 16,-11-1-2-16,0 1 4 15,-11-1 2-15,-6 6-2 16,0 4 0-16,0 11 8 15,-11 10 6 1,-1 15-8-16,6 15-12 16,6 16-4-16,-11 9-1 15,11 11 1-15,11 5-2 16,-5-5 0-16,6-6-12 16,-1-9-2-16,6-11-19 15,0-10-6-15,0-9-22 16,6-11-8-16,5-21-34 15</inkml:trace>
  <inkml:trace contextRef="#ctx0" brushRef="#br0" timeOffset="43334.576">10587 14031 252 0,'-40'31'93'0,"40"-11"-72"0,-5 5-11 16,5-9-7-16,5 9-7 16,7 10 2-16,-1 6 1 15,6-1 1-15,0 11 0 16,1-5 0-16,-1-1 2 0,0 6-3 16,-12-1-2-16,7-4 4 15,-7-5 1-15,1-6 0 16,6-5-2-16,-12-4 3 0,0-1 0 15,0-5 3-15,0-5 1 16,0 1 1 0,0-6 2-16,0 0-5 0,0 0-3 15,0-5-1-15,0-5-1 16,0 5 0-16,0-5 2 16,0 0 1-16,0 0 3 15,0 0-1-15,0 0 0 16,0 0-1-16,0 0 0 15,0 0-2-15,0 0 1 16,0 0-4-16,0 0 0 16,0 0-4-16,0 0 1 15,0 0-22-15,-12 0-11 0,6 0-35 16,-5-5-57 0,0 0 27-16</inkml:trace>
  <inkml:trace contextRef="#ctx0" brushRef="#br0" timeOffset="43599.2">10388 14573 336 0,'-11'0'126'0,"16"0"-98"0,1 0-12 16,0 0-11-16,5 0-5 15,12 0 2-15,11 0-3 16,6 0 1-16,0 0 0 0,17-5 0 0,-12 5 0 15,12-5 0-15,0 0 2 16,-5 0 1-16,-7 0 1 16,-11-5-5-16,-5 0-1 15,-1 5-8-15,-5-5-4 16,0-6-17-16,-6-4-7 16,6-10-33-16,0-6-15 15,5-4-9-15</inkml:trace>
  <inkml:trace contextRef="#ctx0" brushRef="#br0" timeOffset="43912.342">11351 14431 260 0,'-17'26'96'16,"11"-1"-75"-16,0 6 10 0,6-11-2 0,0 0-13 15,0 0-4-15,0 1-10 16,0-6-1-16,0-5-1 15,0 0-7-15,0-10-3 0,0 0 6 16,6-5 3-16,-6-5-9 16,0 0-6-16,0-6-7 15,0 6-3-15,-6-5-17 16,1 0-8-16,-1-5-16 16,0-11-11-1,-5 1 40-15,-1-6 47 16,7-4 27-16,-7 5-1 15,7 4-2-15,-1 6-19 16,0 0-9-16,1 9-21 0,5 6-7 16,0 5-35-16,0 0-13 15</inkml:trace>
  <inkml:trace contextRef="#ctx0" brushRef="#br0" timeOffset="44274.032">12149 13869 228 0,'-18'21'88'0,"1"-6"-69"0,-5 10 8 15,10-10-1-15,-5 6 3 16,0 4 7-16,-6 0-10 15,0 6-6-15,1-1-11 16,-7 11-4-16,6 4-1 0,1 6 0 16,-1 4 2-16,6 6-1 15,5 0 0-15,7 0-1 16,5-11 2-16,17-4 1 16,17-6 3-16,-6-14-5 15,18-11-1-15,5-15-2 16,6-15 1-16,0-11-20 15,-6-4-8-15,-5-10-34 16,5-6-14-16,-22-5-57 16</inkml:trace>
  <inkml:trace contextRef="#ctx0" brushRef="#br0" timeOffset="57233.079">19630 7939 244 0,'5'-45'93'0,"-5"35"-72"0,0-5 0 0,0 9-4 16,6-4 1-16,-6 5 6 16,6 0-4-16,-6 5-2 15,0 0-10-15,5 0 8 0,-5 0 4 16,0 0 3-16,0 0 1 15,6 10-2-15,-6 6 1 16,0 4-4-16,0 5-2 16,0 6-3-16,0 9-1 0,0 6-5 15,0 9-3 1,6 16 4-16,0 0 2 0,-6 5-4 16,0 5 1-16,0 0-3 15,-6 10 0-15,0 21-1 16,-5 9 2-16,-6 6 1 15,0 4 3-15,-1-9 1 16,7 5 1-16,0 9-4 16,-1 11 0-16,7-5-5 15,-1 0 0-15,0 0-1 16,6-1-2-16,6 6 1 16,0 5 1-16,-1-5-3 15,7-10 0-15,-7-1 1 16,1-9 0-16,0 10 2 15,-1 5 1-15,-5-11-4 0,0-4 1 16,0-1 0-16,0-14 0 16,-5-6 0-16,-1 6 2 15,0-1-1-15,1 0 2 16,-1 1-4-16,0-11-2 16,1-10 2-16,5 0 0 15,-6-10 3-15,6-5 1 16,0 0-4-16,0 0 1 15,0 0 0-15,6 5 0 16,-1 0-3-16,7-5 2 16,-7-5 1-16,7-5 0 15,-1 0 0-15,1-5 2 16,-7-6-3-16,7 1 0 16,-7 0 3-16,1-11 1 0,0 6-1 15,-6-6-4 1,0 1 1-16,0 0 1 15,0 4 0-15,-6 1 2 16,0 0 1-16,1-1-4 16,-1 1 1-16,6-1 0 15,0-4 0-15,0 5 0 16,0-11 0-16,0 1-3 16,0-1 2-16,0 1-1 15,0-1 0-15,0 1 2 16,0-1 2-16,-6 1-1 15,6 4 2-15,-5 1-2 16,5 0 2-16,0-1-4 0,0 1-2 16,0-1 2-16,0 1 0 15,-6-1 1-15,6 1 0 16,0 0 0-16,0 4 0 16,0 1 0-16,0-16 0 15,0-4 0-15,0-6 0 16,0-5 0-16,0-5 2 15,0 1 1-15,0-6 1 16,0 0-2-16,0-5-2 16,0-5 3-16,-6 10 0 15,0 0-4-15,6-10 1 16,-5 5 2-16,-1 0 1 16,6-5-4-16,0 0 1 0,-6 5-2 15,6-5 0-15,0 0 4 16,-5 11 1-16,-1-1-1 15,6 0-2-15,-6-5 1 16,6-5-1-16,0 0 0 16,0 10 0-16,0 0-3 15,0 0 2-15,0 0 1 16,0 0 2-16,0 6-3 16,0-6-2-16,6 10 2 15,-6-5 2-15,0 0 0 16,0 6-1-16,0-1 1 15,0-5-1-15,6 0-5 16,-1 1 3 0,1-1 3-16,-6 0-2 0,6 0 0 15,-1-5 3-15,1 0 1 16,-6 6-4-16,6-6-1 16,0 0 3-16,-6 0 1 15,5 0-3-15,1 0-1 16,-6-10 3-16,0 0 1 15,6 5-3-15,-6-5-1 16,0 0 3-16,0 0 3 16,5 5-1-16,-5-5-2 15,12 5 0-15,-1-5-1 16,1 0 0-16,-1 0 0 16,6 0 0-16,6 0 0 15,0-5-3-15,-1 0 2 16,1 0 1-16,6-5 2 0,-1 0-1 15,1 0-1-15,5-5 1 16,6-1 1-16,0-4-3 16,5 0-2-16,6 5 2 15,12-6 0-15,0 6 1 16,5 0 2-16,1 5-3 16,5 0 0-16,0 0 1 15,6 0 0-15,-12 5 0 16,6-6 0-16,0 11 0 15,6-5 0-15,11 0 0 16,6 5 0-16,5 0 0 16,-5 5 0-16,0-5-3 15,-6 0 2-15,-22 0 1 16,33 5 2-16,-28 0-1 0,46 1-1 16,-29-1 1-16,46 5-1 15,-12 0 0-15,-11-5 0 16,0 0 0-16,0-5 0 15,6 0 0-15,-1 0 0 16,7 5 0-16,-12 0 2 16,-6 0-3-16,-6 0 0 15,7-5 1-15,-1 0 0 16,-28 0 0-16,56 0 0 16,-4 0 2-16,-7 0 1 15,-5 0-1-15,-12-5-2 16,6 0-2-16,0 0-1 0,0 0 2 15,0 0 0-15,-6 0 3 16,0 5 1-16,-5-5-4 16,-6 0 1-16,5 0-2 15,-5 0 0-15,6 0 4 16,-1 5 1-16,6 0-1 16,-11 0-2-16,0-6 1 15,-6 6-1-15,-5 0 0 16,-1 0 2-16,6 0-3 15,1-5 0-15,4 0-1 16,1 0 0-16,0 5 2 16,0 0 2-16,0-5-1 0,-12 5 2 15,-5 0-2-15,6 0-1 16,-1 0 1-16,6 0-1 16,6 0 0-16,-6 0 0 15,0 0 0-15,1 0 2 16,-1 0-3-16,-6 0 0 15,1 0 1-15,5 0 2 16,0 0-1-16,6 0-1 16,-6 0 1-16,12 0 1 15,-7 0-3-15,-4 0-2 16,-7 0 4-16,0-5 1 16,1 0-3-16,-1 0-1 15,7 0 1-15,-1 0 2 0,-6 0 2 16,1 5 1-16,-1 0-2 15,-5 0-2-15,-6 0-2 16,0-5-1-16,0 0 4 16,6 0 1-16,5 5-3 15,1-5 1-15,-1-1-2 16,1 1 0-16,-1 0 2 16,1 0 2-16,-7-5-3 15,-4 5 0-15,-1 0 1 16,-6 0 2-16,0 0-3 15,1 0 0-15,-1 0 1 16,0 0 2-16,1 0-1 16,-6 5-1-16,-7 0 1 15,1 0 1-15,-5 0-3 16,-7-5 0-16,7 5 3 16,-7 0 1-16,-5 0-4 0,0 0 1 15,-12 0 0-15,-5 0 2 16,-6 0-1-16,0 0 2 15,-5 0-2-15,-1 0 2 16,-11 0-2-16,12 0 2 16,-12 0-4-16,0 0 0 15,0 0 1-15,0 0 2 16,0 0 1-16,0 0 1 16,11 0-5-16,-11 0 1 15,0 0 0-15,0 0 0 16,0 0-3-16,11 5 0 0,-11-5-1 15,12 5 3-15,-1 0-2 16,-5 0 1-16,0 0-14 16,-6-5-6-16,5 10-31 15,-5-10-14-15,0 0-70 16,12-51-107 0</inkml:trace>
  <inkml:trace contextRef="#ctx0" brushRef="#br0" timeOffset="72845.035">19630 9342 108 0,'-12'-5'44'0,"12"5"-35"0,0 5-15 0,0-5-8 16,0 0 1-16,0 0 3 16,0 10 6-16,-5 0 4 15,5-5 14-15,-6 6 8 0,6-1 4 16,-6-5 4-16,6 0-12 16,0-5-3-16,0 0-5 15,0 0 1-15,0 0-6 16,0 0 4-16,0 0 1 0,0 0-1 15,0 0 2-15,0 0-4 16,0 0-2-16,6 5-2 16,-6-5-3-16,6 0 5 15,-6 0 4-15,11 5 1 16,-11-5 4-16,0 0-1 16,0 0 0-16,6 0-3 15,-1 5 1-15,-5-5-4 16,6 0 1-16,0 0-3 15,5 5 2-15,-5-5-2 0,5 5 0 16,-5-5-3-16,5 0 1 16,1 0 0-16,-1 0 1 15,-5 0 0-15,5 0 0 16,1 0 0-16,-1 0 2 16,0 0 1-16,1 0 1 15,-1 0-2-15,1-5-1 16,-1 5-1-16,-5 0 2 15,-1-5-1-15,1 5 2 16,5 0-4-16,-11 0 0 16,6-5 1-16,0 0 0 15,0 0 0-15,-1 0 2 0,1 0-1 16,0 0 2-16,-6 5-2 16,0 0 2-16,0-5-2 15,0 5 0-15,0-5-3 16,0 5-2-16,0-6 1 15,0 6-1-15,5 0 0 16,1 0 2-16,-6 0-1 16,6 0 2-16,-6 0 2 15,5 0 4-15,1 0-4 16,0-5-1-16,-6 5-4 16,6 0-1-16,-1 0 1 15,1-5 2-15,0 0-3 16,5 0 0-16,-5 0 3 15,5 0 1-15,1 0-1 16,-1 0-2-16,0 5 1 0,1 0-1 16,-7-5 0-16,7 0 2 15,-1 5-3-15,-5-5 0 16,0 5 1-16,-1 0 2 16,1 0-1-16,0 0 2 15,-1 0-4-15,1 0 0 16,0-5 1-16,-1 5 0 15,1 0 0-15,0 0 2 16,0 0-3-16,-1 0 0 16,7 0 1-16,-7 0 2 15,7 0-3-15,-1 0 0 16,-5 0 1-16,5 0 0 0,1 0 0 16,-1 0 2-16,0 0-1 15,1 0-1-15,-1 0 1 16,1 0 1-16,-1 0 1 15,0 0 3-15,1 0-5 16,-1 0-3-16,1 5 3 16,-1 0 1-16,0-5-3 15,1 5 1-15,-1 0 0 16,1 0 2-16,-1 5-1 16,6-5-1-16,-6 0-2 15,1 0 1-15,5 0 1 16,-6 0 0-16,6 1 0 15,-5-1 2-15,-1 5-1 16,6-5-1-16,0 0 3 0,-5 5 0 16,-1-5 1-16,6 5 2 15,6 0-5-15,-11 0-1 16,-1 1 0-16,6-1 2 16,0 5-1-16,-6-5 2 15,7 0-4-15,-7 0 0 16,0 0 1-16,1 1 0 15,-1-1 2-15,1-5 1 16,-1 0-4-16,0 5 1 16,-5 0 2-16,5 0 1 15,1 0-1-15,-6 0 1 16,-1 1-2-16,1-1-1 0,0 0 1 16,5 0 1-16,-5-5-1 15,-1 5 2-15,7 0-2 16,-6 0-1-16,-1 1 3 15,7 4 0-15,-1 0-1 16,-5 0-2-16,-1 5-2 16,7 1 1-16,-1-1 1 15,-5 0 0-15,5 0 0 16,1 1 2-16,-1 4-3 16,0 5 0-16,1-4 3 15,-1-1 1-15,1 0-1 16,-1-4 1-16,0 4 0 15,1 0 1-15,-1-5-2 16,1 6-2-16,-1-1 3 0,0 0 0 16,1-4-4-16,-1-1 1 15,1 5 2-15,-1-5 1 16,0 1 1-16,1 4 0 16,-1 0 0-16,1 1 0 15,-1-1 0-15,-5 5 0 16,5 1 0-16,-5 4 2 15,-1 1-1-15,1 9 0 16,-6 6-3-16,0 0-2 16,0 4 3-16,0 1 0 15,0 5-1-15,0-11 1 16,0-4-2-16,0 0 2 0,0-1-4 16,0 1 0-1,0-6 1-15,0 1 2 0,0-6-1 16,-6 6-1-16,1-6 1 15,-1 1-1-15,6-1 0 16,-6 6 2-16,6-6-3 16,0 5 0-16,0 1-1 15,0-6 0-15,0 6 2 16,0-6 2-16,0 1-1 16,0 4 2-16,0-4-4 15,0-6 0-15,0 1 1 16,0-6 0-16,0 0 0 15,0 1 2-15,0-6-1 16,0 0 2-16,0 0-4 16,-5 1 0-16,5-1 1 0,-6 5 2 15,0 0 1 1,1 1-4-16,-1-6 1 16,0 0 0-16,0 6 2 15,1-6-3-15,-1 5 0 16,0 1 1-16,1-1 2 15,-1 0-1-15,0 6-1 16,-5 4 1-16,0 5-1 16,-1 1 0-16,1 0 0 15,5 4 0-15,-5 1 0 16,-1-6 0-16,7 6 0 16,-1-6 0-16,0 1 0 0,0-1-3 15,1-4 2 1,-1-1 3-16,0 6 1 15,1-6-4-15,-1-4 1 0,0-6 0 16,1 5 0-16,-1-4 0 16,0 4 0-16,6 0 0 15,-6 1 0-15,6-6 0 16,-5 0 0-16,5 1 0 16,0-1 2-16,0-5-3 15,0 0-2-15,0-4 2 16,0-6 2-16,0-5-2 15,0-5-2-15,0 0 4 16,0 0 1-16,0 0 0 16,-6-5 1-16,6 0-2 0,0-5 2 15,-6-1-2-15,6-4-1 16,0 0 1-16,0 0 1 16,0-5-3-16,6-1 0 15,0 1 1-15,5-5 0 16,1 0-3-16,-1-6 2 15,6 1 1-15,0-1 0 16,0-4 0-16,0-1 0 16,0-4 0-16,-5-1 0 15,-1-4 0-15,1-6 2 16,5 1-1-16,-6-1-1 16,0-5-2-16,1 11 1 15,5-1 1-15,-6 6 2 16,6-1-3-16,1 6 0 0,4-1 1 15,-5 1 2-15,1 4-3 16,-1 1 0-16,0-5 1 16,0 9 2-16,-6 1-1 15,1 0-1-15,-1-1 1 16,0 6-1-16,1 0-3 16,-1-1 2-16,1 1 1 15,-1 0 2-15,0 5-1 16,1-6-1-16,5 1 1 15,-6 0-1-15,1 0 2 16,-1-1 1-16,0 1-4 16,-5 0-1-16,6 0-2 15,-1-1 3-15,0 1 0 0,1 0 3 16,-1 0-3-16,1-1 0 16,-1-4 1-16,0 10 2 15,-5-5-1-15,5 4 2 16,-5-4-4-16,0 5 0 15,5 0 1-15,-5 0 0 16,0-1 0-16,-1 1 0 16,7-5-3-16,-7 5 2 15,7 0 1-15,-7-6 2 16,7 6-1-16,-6 0-1 16,5 0 1-16,-5 0-1 15,-1-1-3-15,7 1 2 0,-1 5 1 16,1-5 0-1,-1 0 0-15,0-1 2 0,1 1-3 16,-1 0 0-16,-5 5 1 16,5-5 2-16,1 5-1 15,-7 0-1-15,7-1-2 16,-1 1 1-16,0 0 1 16,1 0 0-16,-1 0-3 15,1 0 2-15,-1 0 1 16,0 0 0-16,1-1 0 15,-1 1 0-15,1 5 0 16,5 0 0-16,-6 0 0 16,6 0 0-16,0 0-3 15,0 0 2-15,1 0 1 16,-1 5 2-16,0 0-1 0,0-5-1 16,0 5-2-16,0-5-1 15,-6 5 2-15,6-5 0 16,-5 5 1-16,-1-5 2 15,6 5-1-15,-5 0 2 16,5 0-2-16,-6 0-1 16,6 0 1-16,0 0-1 15,1 5-3-15,-1-5 0 16,5 5 4-16,-4 0 1 16,4 0-3-16,1 5 1 15,0 0-2-15,-6 0 0 16,0 0 4-16,0 0 1 15,0 1-1-15,0-1-2 0,0 0-2 16,1 0 1-16,-1 0-1 16,0 5 0-16,0 0 2 15,0 1 2-15,0-1-1 16,6-5-1-16,0 5 1 16,-1-5 1-16,1 5-3 15,0-4-2-15,0 4 2 16,0-5 0-16,-1 5-2 15,1 0 2-15,-6 1 3 16,6-1 1-16,-6 0-4 16,6 5 1-16,-6 0 0 15,0 1 0-15,0-1 2 16,0 5 1-16,0 1-4 0,0-1-1 16,6 0 3-16,-6 1 1 15,0-1-3-15,1 0 1 16,-7 6 0-16,0-6 2 15,1 0-1-15,-1 1-1 16,0-6 1-16,1 5-1 16,-1-5 0-16,1 6 0 15,-7-6 0-15,7 5 0 16,5 11 0 0,0-1 0-1,0 1-3-15,0-6 0 16,-5 5 4-16,-1-4 3 15,0-1-3-15,1 1-1 16,-1-1 0-16,1 5 2 0,-1 1-3 16,-5-1 0-16,-1 6 3 15,1-1 1-15,0 1-4 16,5-1 1-16,-5 1-2 16,5-1 0-16,-5 6 2 15,0-6 2-15,-1 1-1 16,1-6-1-16,0 1 1 15,-1-1-1-15,-5 1 0 16,6 4 2-16,0-4-1 16,-1-1-1-16,1 1 1 15,-6-1-1-15,0-5-3 16,6 6 2-16,-6-6 3 0,6 6 1 16,-6-1-1-16,0 1-2 15,0-1-2-15,0 1 1 16,0-6 1-16,0 5 0 15,0-4 0-15,0-1 0 16,5 6 0-16,-5-6 2 16,0 0-1-16,0 1 2 15,0-6-2-15,0 0-1 16,0 1-2-16,0-1 1 16,0 0-1-16,0-4 0 15,-5-1 6-15,5 5 2 16,-6-10-5-16,0 6 0 15,0-1-3-15,6 0 0 16,-5 0 2-16,-1-4 0 16,0-1 0-16,6 0 0 0,-5-5 0 15,5 5 2-15,-6 0-3 16,6-4 0-16,-6 4 1 16,1-5 0-16,5 5 0 15,0 0 2-15,-6-5-1 16,0 6-1-16,0 4 1 15,1-5 1-15,-1 5-1 16,0 1-1-16,1-1 1 16,5 0-1-16,-6 0-3 15,6 1 2-15,-6-1 1 16,6 0 0-16,-5-5 0 16,-1 0 2-16,0 6-3 15,6-6 0-15,-5 0-1 0,5 0 0 16,-6-5 2-16,6 1 2 15,-6 4-1-15,6-5-1 16,0 0 3-16,0-5 0 16,-6 5-6-16,6-10 0 15,0 0 1-15,0 0 1 16,0 0 1-16,0 0 2 16,0 0-1-16,0 0 2 15,0 0-4-15,0 0 0 16,0 0-1-16,0 0 0 15,0 0 4-15,0-5 1 16,0 0-1-16,0 0-2 0,0-5-2 16,0-5 1-16,6-6 1 15,0 6 2-15,-6-5-1 16,11 0-1-16,1-6 1 16,-7 1-1-16,1 0 0 15,0-1 0-15,-1 1 0 16,1 5 0-16,0-5 0 15,5-1 0-15,-5 1-3 16,5 5 0-16,1-6 4 16,-7 6 1-16,7 0-3 15,-1 0 1-15,-5-1 0 16,5 1 2-16,1 0-1 16,-1 5-1-16,-5-6-2 0,5 6-1 15,-5-5 4 1,5 5 1-16,1 0-5 15,-1-1 0-15,0 1 3 0,7 0 2 16,-7 0-3-16,0 0 1 16,1-1 0-16,5 1 0 15,-6 0 0-15,6-5 0 16,-5 5 0-16,5-1 0 16,0-4 0-16,0 0 2 15,0 0-3-15,0-1-2 16,0 1 4-16,0 0 3 15,0 0-3-15,1-6-3 16,-1 6 1-16,0 5 2 16,0-5 0-16,-6 4-1 15,6 1 1-15,0 0-1 16,0 0 0-16,-5 0 2 0,-1-1-3 16,1 6 0-16,-1-5-1 15,0 5 0-15,7 0 2 16,-1 0 0-16,0 0 0 15,0-1 2-15,0 1-3 16,0 0 0-16,-6 0-1 16,7 5 0-16,-1-5 2 15,0 5 2-15,0 0-3 16,0-5 0-16,0 5 1 16,0-6 2-16,0 1-3 15,0 0 0-15,0 5-1 16,0 0 0-16,1-5 4 15,-1 5 1-15,0-5-1 0,0 5-2 16,0 0 1-16,6-6-1 16,-1 6 0-16,1 0 0 15,0-5-3-15,0 5 0 16,0-5 2-16,5 10 0 16,1-5 1-16,-1 5 0 15,1 0-3-15,-1 0 2 16,1-5 1-16,5 5 2 15,0 0-1-15,-6 0 2 16,1 5-4-16,-1 0 0 16,1 0 1-16,-1 0 2 15,1 0-1-15,-1 0-1 16,1 0-2-16,-1 0 1 0,1 0 1 16,-6 6 0-16,11-6 0 15,-11 0 0-15,-1 0 0 16,1 0 2-16,0 5-3 15,0-5-2-15,0 0 2 16,-1 5 2-16,1 0 0 16,6 0-1-16,-1 1 3 15,1-1 0-15,-1 5-4 16,1 0-1-16,-1 0-2 16,1 0 3-16,-1 1 0 15,1 4 3-15,-1 0-1 16,1 0 2-16,-1 1-4 15,1-1 0-15,-1 0 1 0,0 6 0 16,1-1-3-16,-1 0 2 16,1 6 3-16,-1-6 1 15,-5 0-1-15,0 1-2 16,0-1-2-16,0 0 1 16,-1-5 1-16,-5 6 0 15,1-1 0-15,-1-5 0 16,0 6 0-16,0-1 0 15,-6 0 0-15,1 1 0 16,5-1 0-16,-6 0 0 16,6 1 2-16,-5-1 1 15,5 5-4-15,-6-4-1 16,1 4 3-16,-1 0 1 0,0 1-3 16,6-1-1-1,-5 6 1-15,-1-1 2 0,1 0-2 16,-1 6 0-16,0-1 3 15,6 1 1-15,-5 0-6 16,-1-1 0-16,1-5 1 16,5 1 1-16,-6-1 3 15,1-4 1-15,-1 4-1 16,0-4-2-16,1-1 1 16,-7 0-1-16,1 1 0 15,0-6 0-15,0 0 0 16,-1 6 0-16,1-1 0 0,0 1 2 15,-1-1-6-15,-5 5 1 16,0 6 3-16,6-1 2 16,-6 1 0-16,0-6-2 15,0 1 1-15,0-1 1 16,0 1-1 0,0-6-1-16,0 0 1 0,0 6 1 15,0-11-3-15,0 6 0 16,-6-6-1-16,1 0 0 15,-1 1 0-15,0-1-2 16,1 0 5-16,-1 1 1 16,0-6-3-16,0 0 1 15,1-5-5-15,-1 0-1 16,0-4-13-16,6-11-5 0,0 0-27 16,0-6-12-16,0-9-60 15,-5-25-23-15</inkml:trace>
  <inkml:trace contextRef="#ctx0" brushRef="#br0" timeOffset="96008.384">20462 5088 156 0,'-12'-15'57'0,"1"15"-44"0,-6-15 23 0,11 15 6 15,-11 0-9-15,0 5-4 16,-6 5-9-16,-6 5 0 15,-5 6-11-15,0 9-3 0,0 11 0 16,0 14-3-16,11-4 0 16,6-11-1-16,0 46-2 15,0 36 5-15,11-16 4 0,17-14-3 16,12-11-1-16,17-16 0 16,17-14 1-16,6-21 10 15,5-14 7-15,0-21 3 16,-5-21 2-16,0-24 0 15,-18-21 0-15,-10-15-7 16,-13-6 0-16,-22-9-10 16,-17-5-2-16,-17 5-3 15,-17 9-1-15,-23 16-1 16,0 21 0-16,-6 19-5 16,12 21-1-16,11 15-17 15,11 10-7-15,17 16-27 16,18-1-11-16,17 5-15 15,17 6-6-15,22 9-39 16</inkml:trace>
  <inkml:trace contextRef="#ctx0" brushRef="#br0" timeOffset="96431.298">21151 5423 156 0,'-6'-11'57'0,"-5"11"-44"0,-1-10 25 16,7 5 10-16,-12 5-6 15,0 0-3-15,-12 10-15 16,-5 11-5-16,0 9-11 16,0 16-3-16,11-11 1 0,0-5-3 15,0 21-2-15,0 20 0 16,12-5-1-16,5-10-3 0,6-6 2 15,0-4 1-15,12-6 0 16,5-9-18-16,6-11-8 16,11-10-28-16,6-10-13 15,5 0-31 1</inkml:trace>
  <inkml:trace contextRef="#ctx0" brushRef="#br0" timeOffset="97194.778">21242 5453 124 0,'0'-15'46'0,"-6"10"-35"0,6 0 25 0,0 5 11 16,0 0-12-16,-5 0-3 16,-1 5-1-16,-5 0 0 15,-12 5-16-15,0 5 2 0,-11 5 1 16,0 11 1-16,5-6 3 0,6-5-3 16,-5 16-2-16,-6 4-9 15,11 1-3-15,6-6-8 16,11 1 0-16,12-6 1 15,11 0 3-15,11-4-2 16,7-6-2-16,5 0 2 16,-6-4 2-16,-6-1 2 15,-5 0 3-15,-6 0 12 16,-6 5 8-16,-11 1-2 16,-11 4 0-16,-6 10-11 15,-6-9-3-15,0-1-6 16,-5 0-1-16,5-4 1 15,-5-6 2-15,-12 0-3 16,6-10-2-16,-1-10-16 0,13-5-5 16,4 0-23-16,7-11-8 15,0-9-30-15,11 0-12 16,17-16-32 0</inkml:trace>
  <inkml:trace contextRef="#ctx0" brushRef="#br0" timeOffset="97735.742">21584 5524 160 0,'-23'-10'63'0,"23"10"-49"0,-5 0 18 0,5 0 7 16,0 0-9-16,-6 0 0 16,-6 0-11-16,7 5-1 0,-7 5-11 15,1 0 5-15,-6 10 3 0,0 11-3 16,0 14-2-16,5 6-5 15,7-5-2-15,5 4-1 16,5 1 1-16,18-6-2 16,0 1-1-16,5-16-8 15,-5-14-5-15,0-1-13 16,5-20-4-16,12-16-19 16,0-19-7-16,0-16-16 15,-6-5-14 1,0 1 42-16,-5 4 60 15,-6 10 35-15,-6 16 14 16,-6 0 6-16,-5 19-26 16,-6 17-9-16,-6 19-22 15,0 10 0-15,1-9 0 0,-1-1-3 0,6 10-1 16,-6 6-6-16,6-6-1 16,0-9-3-16,6-11-1 15,0-15-4-15,5-15 1 16,1-41 0-16,5-15-1 15,-6-10-7-15,0-5-3 16,-5 5 8-16,-6 0 3 16,0 25 1-16,0 6 2 15,0 4-1-15,0 16 0 16,0 9-11-16,6 11-7 16,5 5-7-16,6 5-3 0,-5 0-31 31,11 0-39-31,5 0 27 0</inkml:trace>
  <inkml:trace contextRef="#ctx0" brushRef="#br0" timeOffset="97947.78">22330 4850 260 0,'-17'21'96'0,"12"4"-75"0,-12 31 8 15,11-31-1-15,6 5-13 16,0-4-3-16,-6 24-7 15,0 21-4-15,6 10 0 16,0-5-1-16,0 5 2 0,6 0-1 16,0 5 2-16,5-10-9 0,-5-20-3 15,5-10-44-15,6-16-20 16,6-20-37 0</inkml:trace>
  <inkml:trace contextRef="#ctx0" brushRef="#br0" timeOffset="98158.362">22627 5012 236 0,'-12'6'90'0,"12"-1"-70"0,0 10 6 0,0 0-3 16,0 10-15-16,0 11-4 16,0 4-6-16,0 6 1 15,-5 4 1-15,-1 11 2 0,0-5 1 0,1 5-4 16,-1-1 1-16,0 6-9 15,6-10-2-15,0-5-54 16,6-16-21-16,5-10-3 16</inkml:trace>
  <inkml:trace contextRef="#ctx0" brushRef="#br0" timeOffset="98559.991">23026 5261 184 0,'-6'-16'71'0,"-6"16"-55"0,-10 0 20 15,10 5 4-15,-11 6-16 16,-5 4-5-16,-1 0 3 0,7 5 3 16,-12 11-13-16,-12 24-5 0,12 6 0 15,11 5-4-15,12-10-2 16,11-1-5-16,11-24 0 15,12-11 4-15,11-20 4 16,12-25 1-16,-1-11 2 16,1-9-4-16,-1-1 0 15,-11 0-3-15,-5 16-1 16,-6 5 5-16,-6 4 5 16,-6 11-3-16,1 10 2 15,-7 10-3-15,1 6 2 0,0 4-4 16,-1 5 0-16,1-10-3 15,0 11-3-15,-1-11-20 16,7-5-10-16,-1-15-10 16,1-5-3-16,-1 5-46 15,18-31-44 1,16-35 49-16</inkml:trace>
  <inkml:trace contextRef="#ctx0" brushRef="#br0" timeOffset="99298.241">23538 4673 300 0,'-34'31'112'0,"17"14"-87"0,-6 16 9 16,18-21-4-16,-1 11-18 0,0 15-7 15,0 5-3-15,1 5 0 16,-1-5-1-16,6 5-9 0,-6-16-3 16,1 1-12-16,5-15-3 15,0-11-13-15,0 1-3 16,0-36-41-1,0-16-1 1,0-4 1-16,0 5 50 16,0-10 75-16,0-6 35 15,0 11-19-15,0 0-10 16,5-1-25-16,7 1-7 16,11 0-10-16,5 0-2 0,6-1 2 15,18 6-3-15,-7-5-2 16,1 10-3-16,-6 5-1 15,-12 0 6-15,-11 5 3 0,0 0 23 16,-17 10 13-16,-11 10-10 16,-12 0-6-16,0 6-4 15,6-6 0-15,0 0-14 16,6 6-7-16,-1-1-4 16,12-5-1-16,0-5 3 15,23-5 0-15,11-10 1 16,0-5 0-16,1-5 2 15,-7-5 1-15,-5-5 1 16,0-6 0-16,-12 6-7 16,-5-5 0-16,0 0-1 15,-6 9 2-15,0 6 1 16,0 0 1-16,0 5-9 16,0 5-2-16,0 0-3 0,5 15-1 15,7-10 5-15,-1 5 4 16,6 6 1-16,6 4 1 15,0-15 5-15,-6 5 1 16,-6 0 8-16,1-10 4 16,-1 5 19-16,0-5 9 15,1-5 2-15,-1-5 1 16,1-5-12-16,5-10-3 16,0-11-8-16,0-9-4 15,6-1-2-15,-1 0 3 16,1 6-11-16,0-6-4 15,5 11-3-15,1 10-1 16,11 4-14-16,-6 16-3 16,-5 0-53-16,22 20-24 0,-11-5-97 15</inkml:trace>
  <inkml:trace contextRef="#ctx0" brushRef="#br0" timeOffset="100122.629">24421 5114 116 0,'-11'-15'46'0,"11"15"-35"0,-11-26 34 16,5 26 15-16,6 0-17 0,0 0-4 15,-6 0-23-15,6 0-10 16,6 15-4-16,5 6-2 0,6 4 2 15,6 5-1-15,6 1 2 16,-1-1 4-16,1-5 4 16,-6-4-11-16,5-1-4 15,12 0 2-15,0-5 0 16,0-15-1-16,-12-5 0 16,-5 0-3-16,5-10-1 15,7-10 4-15,-13 10 3 16,-4-6 7-16,-7 16 6 15,-11 5 8-15,-6 5 7 16,-11 16-2-16,-11 4 2 16,-7 15-1-16,-10 16 1 15,-12 25-4-15,0 15-3 0,0-10-11 16,11-5-6-16,6-5-3 16,6-5 1-16,6-20-14 15,11-5-7-15,5-6-52 16,12-25-21-16,17-20-50 15</inkml:trace>
  <inkml:trace contextRef="#ctx0" brushRef="#br0" timeOffset="100545.635">26421 4390 272 0,'-5'-11'104'0,"10"17"-81"0,-5 9 3 16,0-5-6-16,0 10-9 15,0 16-1-15,-5 24-4 16,-1 21-1-16,0 16-3 15,1-6-2-15,-1 0 3 0,-5-15-11 16,5-10-2-16,0-16-39 16,0-14-18-16,1-11-47 15</inkml:trace>
  <inkml:trace contextRef="#ctx0" brushRef="#br0" timeOffset="100742.392">26285 4415 240 0,'-6'-41'90'0,"12"41"-70"0,11-10 17 0,-6 5 4 16,12 5-13-16,11 0-4 16,12-5-11-16,5 0-6 15,12-5-4-15,11 0-3 0,-6 5 3 16,-5 5 0-16,-6-10 3 16,-6 5-23-16,-5-1-10 15,-12 1-29-15,-6 5-12 16,-5 11-46-1</inkml:trace>
  <inkml:trace contextRef="#ctx0" brushRef="#br0" timeOffset="100939.652">26438 4739 208 0,'-28'0'77'0,"28"10"-60"0,11-20 15 15,1 10 2-15,11-5-6 16,5-5 0-16,18-5-11 15,11 4-3-15,0-14-8 16,0 10-4-16,0 0 1 0,-6 5-26 16,-6 5-12-16,-5 5-73 15,-5 20-45 1,-13 5 66-16</inkml:trace>
  <inkml:trace contextRef="#ctx0" brushRef="#br0" timeOffset="101104.011">26507 5063 252 0,'-23'0'93'0,"34"10"-72"0,12-10 20 0,-6 0 4 15,12-15-19-15,22 5-4 16,-5-10-14-16,5-1-5 16,0 6-2-16,-5 0-39 0,-1 5-14 15,1 10-78 1</inkml:trace>
  <inkml:trace contextRef="#ctx0" brushRef="#br0" timeOffset="101430.134">27077 4967 72 0,'5'15'27'0,"1"0"-21"0,5 6 40 16,-5-11 19-16,6 10-18 16,-1-10-6-16,-5 5 3 15,-1 0 6-15,1-4-26 16,0-1 15-16,-6-10 6 0,0 0-9 16,0-10-3-16,0-16-8 15,5-24-2-15,7-6-8 0,5-10-2 16,0 0-9-16,6 10-3 15,0 6-1 1,-1 19 2-16,7-4-25 16,-1 15-10-16,12 10-43 0,6 5-16 15,5 10-51 1</inkml:trace>
  <inkml:trace contextRef="#ctx0" brushRef="#br0" timeOffset="102062.162">27624 4977 156 0,'-6'15'60'0,"6"-5"-47"0,-11 0 19 0,11-10 5 16,0 0-2-16,0 0 4 0,0 0-1 15,-6 0-2-15,12 0-19 16,-6-10 1-16,5-5 0 16,1-10 1-16,0-11 1 0,-1-4-5 15,7-6 1-15,5 1-9 16,-6 14-2-16,1 6-5 15,5 0-1-15,5-6-6 16,7 11-3-16,-1 5-41 16,7 5-18-16,5 5-31 15,5 0-53 1,6 5 43-16</inkml:trace>
  <inkml:trace contextRef="#ctx0" brushRef="#br0" timeOffset="102330.806">28262 4562 152 0,'-12'0'57'0,"-5"0"-44"0,-11 25 18 0,11-15 8 16,-6 10-11-16,-6 16-1 16,-5 9-10-16,-6-4-2 15,18 5-9-15,4-1-4 0,13 1-1 16,10-6 1-16,13-4 1 16,10-11 5-16,12-10 3 15,0-10 0-15,-6-15 1 16,-6 5 5-16,-5-15 3 15,0-26 1-15,-12-4 2 16,-11-1-11-16,-11 10-4 16,-12-4-5-16,-11 14-3 15,0-4-13-15,0 20-4 16,5 15-40-16,-5 10-15 16,17 15-51-16</inkml:trace>
  <inkml:trace contextRef="#ctx0" brushRef="#br0" timeOffset="102750.371">28541 4785 160 0,'0'35'63'0,"0"-10"-49"0,6 16 14 0,-1-31 2 15,-5 10 0-15,6 0 4 16,-6-9 21-16,0 4 10 15,0-15-34-15,0 0 12 0,0-10 4 16,0-6-19-16,6-24-5 16,5-6-14-16,1-9-4 15,5 9-3-15,0-5 1 16,0 16-4-16,6 5-2 0,-6 4-14 16,6 11-6-16,5 10-30 15,0 5-11-15,7 0-11 16,-7 0-2-16,-5 0-41 15</inkml:trace>
  <inkml:trace contextRef="#ctx0" brushRef="#br0" timeOffset="103022.942">29242 4501 272 0,'-12'-10'101'0,"-5"10"-78"0,-11-5 17 15,16 5 5-15,-10 5-11 16,-1 0 0-16,-6 0-15 15,7 5-6-15,-1 0-8 0,6 5-8 0,11 11-1 16,6-11 0-16,6 10-1 16,11 11 4-1,0-1 2-15,0 1 0 0,0 4-1 16,-6-10 3-16,-5 6 0 16,-12-1 10-16,-5 1 3 15,-12-1-3-15,-11 6-3 16,-12-16-3-16,1 0-2 15,-1-9-36-15,6-11-14 16,12-10-123 0</inkml:trace>
  <inkml:trace contextRef="#ctx0" brushRef="#br0" timeOffset="109254.563">21533 7610 148 0,'-17'36'55'0,"11"-21"-43"0,-5 0 19 0,5-5 7 0,6 0-4 15,-6 6 3-15,0-1-4 16,1 0 2-16,-1-5-19 15,0 0 13-15,1-5 5 0,-1 5-5 16,-5-10-2-16,-1 0-9 16,1-5-1-16,-1 0-8 15,7-10-1-15,-1-10-6 16,6-16-4-16,11-25 1 16,12-20 0-16,6-15-2 15,11 0 2-15,-1-11 1 16,1 11 0-16,0 0 0 15,0 5 2-15,-6 9-1 16,0 17 2-16,-5 14-4 16,-1 15 0-16,1 11-1 15,-1 15-2-15,1 10 5 16,-1 15 1-16,-5 5-3 16,-6 10 1-16,-5 6 2 0,-7-1 1 15,-10 1 5-15,-7 9 3 16,-11 1 2-16,-5-6 5 15,-6-5 1-15,-6 11 1 16,0-16-5-16,0-5-1 16,-5 1-6-16,5-1-3 15,0-5-2-15,6-5-3 16,11 0-2-16,0-10-1 16,12 0-25-16,5 0-11 0,6 0-22 15,17 0-7 1,6 0-39-16,11 11-14 0,12 4 2 15</inkml:trace>
  <inkml:trace contextRef="#ctx0" brushRef="#br0" timeOffset="109750.496">22564 6400 168 0,'11'-46'66'0,"-11"36"-52"0,0-5 25 0,0 15 8 15,-5 0-4-15,-1 0 1 0,-5 5-9 16,-6 5-2-16,-6 11-18 15,-11 24 2-15,-12 6 1 0,-5 15-2 16,-1 10 1-16,7 0-7 16,5-6-2-16,11 1-6 15,18-5-4-15,17 5 1 16,11-5 2-16,11-5-16 16,12-6-4-16,6-14-33 15,-1-16-14-15,1-20-69 16,5-5-33-1,-5-10 86-15</inkml:trace>
  <inkml:trace contextRef="#ctx0" brushRef="#br0" timeOffset="110227.978">22672 7124 180 0,'-23'15'68'0,"18"-5"-52"0,-1-4 21 0,6-6 6 0,0 0-10 15,0 0-4-15,6-11-9 16,5 1 0-16,6-20-11 15,0-11 3-15,12-9 2 0,-1-11-3 16,7-15-1-16,-1-15 2 16,0 5 5-16,0 5-3 15,-5 15 0-15,-7 15-13 16,-5 11-3-16,1 4 5 16,-1 11 3-16,0 10-6 15,0 0-1-15,0 20 2 16,0 30 3-16,-6 1 1 15,1 14 0-15,-1 11-1 16,1 0 0-16,-7 5 0 16,1-6 2-16,5 1-5 15,-5-10-1-15,5-6 0 16,1 1 2-16,-1-11-25 16,1-4-12-16,-1-11-33 0,0-5-14 15,-11-15-48 1</inkml:trace>
  <inkml:trace contextRef="#ctx0" brushRef="#br0" timeOffset="110505.358">22781 6932 124 0,'-29'15'49'0,"29"-15"-38"0,0 0 17 0,0 0 6 0,0 0-1 16,0 0 3-16,6 0 8 16,-1 0 7-16,7 0-27 15,-1 0 2-15,6 0 2 0,6 0-16 16,6 0-4-16,-1 0-3 16,6 10-1-16,6-5-16 15,6 5-4-15,5-10-43 16,0 0-16-16,1-20-44 15</inkml:trace>
  <inkml:trace contextRef="#ctx0" brushRef="#br0" timeOffset="110905.453">23362 6324 156 0,'-17'-15'60'0,"11"15"-47"0,6-5 21 0,0 5 8 15,6-5-17-15,-6 0-6 16,5 0-3-16,1 0 0 0,5 5-9 15,1 0 5-15,-1 10 3 16,6 10 6-16,-5 15 2 16,5 26-4-16,0 10 1 0,0 5-5 15,0 5-1-15,-6-5 0 16,1 0 4-16,-12-5 7 16,-6 0 5-16,-5 0-5 15,-1-11-1-15,-5-4-11 16,0-5-3-16,0-16-6 15,6-10-1-15,-1-4-36 16,7-6-16-16,-1-20-50 16,12-10-22-16</inkml:trace>
  <inkml:trace contextRef="#ctx0" brushRef="#br0" timeOffset="113604.235">24376 6744 144 0,'-17'-10'55'0,"11"10"-43"0,0 0 19 0,6 0 5 0,-5 5-3 15,-1 0 3-15,6 0-7 16,0-5-1-16,0 0-15 16,0 0-3-16,0 0 0 0,6 11 3 15,5-6 2-15,6 5 0 16,0 0 1-16,6 0-6 0,11 5-2 16,6-5-2-1,6 0-1-15,5 1-1 16,6-1 0-16,6 0-2 15,-6 0-2-15,0-5 3 0,-6-5 0 16,-6 0 3-16,-10-5 3 16,-7-5 5-1,-5 0 3-15,-6-6 2 0,-11-4 3 16,-12 0-10-16,-11-5-4 16,-6-6-5-16,-11-4 0 15,-6 4-2-15,-5 1 2 16,-1 0 0-16,0 4 1 15,6 1-2-15,6 5-2 16,6 5-2-16,5 4-1 16,12 1-7-16,11 5-2 15,11 5 2-15,17 10 4 16,18 11 3-16,5 4 2 0,6 15-2 16,0-9 2-16,0 9-1 15,-5 1-2-15,-7-1 7 16,1 1 3-16,-18-1-1 15,-11 1 0-15,-5-1 3 16,-12 1 3-16,-12-1-2 16,-10-4 0-16,-18-6-1 15,0-4 0-15,0-6-4 16,6-10-3-16,-1 0-18 16,13 0-6-16,10-10-44 15,12-10-17-15,17 5-7 16,23-10-2-16</inkml:trace>
  <inkml:trace contextRef="#ctx0" brushRef="#br0" timeOffset="113953.909">26188 6511 200 0,'-34'-25'74'0,"17"20"-58"0,-6-5 14 0,11 10 1 0,-5 0-5 16,-6 0 2-16,1 0-10 15,-7 5-3-15,1 10-8 16,-1 10-5-16,1 11-1 0,5 9-4 16,6-4 2-16,17 10-12 15,6-1-5-15,11 1-28 16,11-11-10-16,6-4-44 16</inkml:trace>
  <inkml:trace contextRef="#ctx0" brushRef="#br0" timeOffset="114279.92">26410 6516 200 0,'-34'0'74'0,"22"6"-58"0,-10 9 7 0,16 0-1 16,-5 5-12-16,-1 11-3 15,1 4-7-15,5 6 0 16,6-1 0-16,17 1-3 0,6-11 2 15,11-5 1-15,12-10 2 16,5-10 5-16,0-10 4 16,-5-10 5-16,-1-5 4 15,-16-10 5-15,-6-11 4 16,-12-10-2-16,-17-4-2 0,-11-1-9 16,-11 5-5-16,-6 11-4 15,-12 15 0-15,6 14-17 16,6 11-8-16,5 16-33 15,12 4-13-15,12 10-37 16,10 1-42 0,12-6 48-16</inkml:trace>
  <inkml:trace contextRef="#ctx0" brushRef="#br0" timeOffset="114789.607">26985 6400 176 0,'-11'-10'66'0,"11"10"-52"0,-6 5 8 0,6 10 1 15,-5-5 1-15,-1 16 5 16,0 4-6-16,-5 0-4 16,0 1-11-16,-1 4 6 0,1-10 5 15,5-4 3-15,0-1 2 16,1-5-5-16,5-5-1 15,0-15-8-15,11-15-4 16,6-10-6-16,12-16-2 16,5-5 1-16,6 1 0 15,0 9-2-15,-1 11 2 16,-4-1 1-16,-7 16 0 0,1 10-3 16,-7 5 2-1,-5 10 1-15,-5 6 2 0,-6 9-1 16,-1-5 2-16,1-5-2 15,0-5-1-15,5-5-2 16,6-15 1-16,12-10-4 16,5-5 1-16,0-11 2 15,0 11 1-15,-5 5-2 16,-1 5 0-16,-5 4-1 16,5 11 0-16,-5 6 3 15,-6 9 0-15,0 10 1 16,-5 0 2-16,-1 11-3 15,1-11 0-15,-1 0-28 16,0 1-10-16,1-6-32 16,5-10-12-16,0-10-16 15</inkml:trace>
  <inkml:trace contextRef="#ctx0" brushRef="#br0" timeOffset="115226.211">27891 6334 220 0,'-22'20'85'0,"22"16"-66"0,-12 20 3 0,12-26-1 16,-5 10-2-16,-1 16 3 15,0-5-10-15,0 5-2 16,1-1-6-16,-1-4 2 0,6-6 3 16,-6-9 6-16,1-6 3 0,-1-9-1 15,6-6 0-15,0-15-7 16,0-21-2-16,0-14-6 15,6-16-2-15,5-14-2 16,6-27-2-16,6 11 0 16,5 0 0-16,1 15 0 15,5-4 0-15,0 19 3 16,0 10 0-16,1 11-4 16,5 15 1-16,-12 5 4 15,1 15 4-15,-7 10 3 16,-10 10 3-16,-7 11 1 15,-10 9 1-15,-7 6 0 16,-5-5 2-16,0-1-5 16,-6-9-1-16,1-11-2 15,-7-5-1-15,6-20-23 16,0-25-10-16,6-11-28 0,12-9-10 16,5-11-40-1,11-5-48-15,6-4 53 16</inkml:trace>
  <inkml:trace contextRef="#ctx0" brushRef="#br0" timeOffset="115444.127">28444 5747 176 0,'-6'5'66'0,"12"0"-52"0,-6 10 14 0,0-5 5 15,0 15-6-15,0 6 1 0,0 4-9 16,0 11-1-16,-6-1-11 15,1 1 2-15,-1 5 2 0,0-11-6 16,1 6-3-16,-1-6-10 16,6 1-5-16,0-6-44 15,6-4-18-15,-1-6-25 16</inkml:trace>
  <inkml:trace contextRef="#ctx0" brushRef="#br0" timeOffset="115812.999">28564 6223 152 0,'-23'5'57'0,"23"0"-44"0,-6 5 1 0,12-5-4 15,0 5 9-15,-1 0 7 16,7 0-4-16,-1 1-3 16,1-6-11-16,5 0 4 0,0-5 3 15,0-5-3-15,6 0 1 16,-6-6-2-16,0 1 3 15,0-5-3-15,0 0-1 16,-6 0 0-16,-5 0 1 16,-6 4 3-16,-6 1 2 15,-5 0-3-15,-6 10 2 16,0 5-2-16,-6 10 0 16,0 11-7-16,0-6-4 15,6 10-1-15,6 6-1 0,5 4-5 16,6 6 1-16,6-6 2 15,5 1 1 1,6-6-24-16,6-9-10 16,6-11-22-16,5-15-7 0,0-15-43 15,6-11-28 1,0-4 65-16</inkml:trace>
  <inkml:trace contextRef="#ctx0" brushRef="#br0" timeOffset="116059.897">29071 6046 236 0,'0'0'88'0,"0"0"-69"0,6 5 11 0,-1 5-2 15,1 0-3-15,5 5 2 16,1 0-9-16,5 5-3 16,0 1-8-16,6 9-5 0,0 0-1 15,5 6-4-15,0-6 2 16,1 1 1-16,-6-6 2 15,0-5-14-15,-1-5-36 16,-5-9-3 0,1-6-14-16,-1-6-4 15,-6-9-17 1</inkml:trace>
  <inkml:trace contextRef="#ctx0" brushRef="#br0" timeOffset="116261.955">29487 6020 196 0,'-12'-10'74'0,"7"-5"-58"0,-1 15 25 0,0 0 8 0,-5 5 1 16,-6 5 5-16,0-5-13 15,-12 15-3-15,-5-4-22 16,-6 4 7-16,-5 10 4 0,-7 6-11 16,1 4-2-16,0 11-11 15,-1-1-5-15,7-4 0 16,5-5 2-16,12-11-44 15,5-10-21-15,6-20-106 16</inkml:trace>
  <inkml:trace contextRef="#ctx0" brushRef="#br0" timeOffset="119700.889">24347 8274 176 0,'-11'-5'66'0,"17"5"-52"15,-6 0 14-15,0 0 3 0,0 0-3 16,0 0 1-16,0 0-10 15,0 0-4-15,0 0-8 16,0 0 8-16,5 0 5 0,7 0-10 16,-1 0-3-16,6 5-5 15,0 0 1-15,0-5 0 16,12 0 3-16,22 0-5 16,6-5-3-16,0 0 3 15,-6-6 3-15,1 1 1 47,-7 5 0-47,-10-5 1 0,-7 5 1 0,-5 0 1 0,-6 0 0 0,-6 5-2 0,1-5 1 16,-7 5 2-16,-5-5 2 15,-5-5-3-15,-12-5 0 16,-6-6-10-16,-11-14-3 16,-6-1 11-16,-6 6 6 15,1 0 0-15,5-1 3 16,6 6-8-16,5 5-2 15,6 4-3-15,6 6-2 16,6 0-4-16,11 0-2 16,11 0 0-16,6 10 2 15,12 5-1-15,11 5 4 0,5 5 0 16,1 6 3 0,-1 4-1-16,1 5-1 0,-6 6 1 15,-6-1-1-15,-6 6 2 16,-10 9 3-16,-13-4 2 15,-10 5 1-15,-13-1 0 16,-16-4 0-16,-11 4-7 16,-7-9 0-16,1-6 1 15,0-9 1-15,5-6-30 16,12-5-12-16,11 0-48 16,18-10-22-16</inkml:trace>
  <inkml:trace contextRef="#ctx0" brushRef="#br0" timeOffset="121200.559">25909 7874 184 0,'-17'-16'68'0,"17"11"-52"0,-18-5 21 0,13 10 9 16,-1 0-9-16,6 0 1 15,-6 5-12-15,-5 5-7 16,-6 6-10-16,-6 4-2 0,6 15 0 15,-6 16 1-15,12 0 0 16,-1-11-2-16,12 16-1 16,0-6-6-16,12-4 1 15,11 5 4-15,5-26 2 16,-5 0 4-16,11-35 4 0,17-25-2 16,1-21 3-1,-7-5-6-15,-5-5-1 0,-6 16 0 16,-11 9 0-16,-6 6 2 15,-5 10 1-15,-7 9-1 16,1 6-1-16,-6 10-5 16,0 15-3-16,0-4-3 15,0 24-1-15,0-5 2 16,0 6 0-16,0-6-8 16,6 6-4-16,-6-1-20 15,5-5-6-15,7 6-18 16,-1-16-6-16,-5-5-6 15,11-25 0-15,11-20-24 16,1-6-17 0,-1-4 52-16,-5 9 225 31,-11 16-78-31,-7 10-24 16,-5 5-33-16,0 15-16 15,0 6 3-15,0-6 2 16,-5 15-11-16,5-4 5 0,-6-1 3 15,6-5 1-15,0 0 3 16,0-4-1-16,0-21 2 16,11-21-11-16,6-19-4 15,12-16-5-15,5 10-3 16,-6 1 1-16,1 9 1 16,-1 11-3-16,1 9 0 15,-1 11 1-15,1 10 0 0,-6 16 0 16,0 4 2-16,-12 10-1 15,0 11 2-15,-5 4-2 16,0-9 2-16,-1-1-33 16,7-4-12-16,-7-6-25 15,18-15-11-15,6-15-13 16,5-20-44 0,6-16 39-16</inkml:trace>
  <inkml:trace contextRef="#ctx0" brushRef="#br0" timeOffset="122026.511">27094 7737 204 0,'-12'-15'77'0,"1"10"-60"0,0 10 17 0,5 0 4 16,-6 5-7-16,-5 0-1 15,0 10-8-15,-6 11-1 16,-5 4-12-16,0 6 1 0,-1 4 1 16,1 11-9-16,16-21 0 15,1-4-2-15,5 4 2 16,6-10-3-16,6-4-2 15,-1-1 4-15,13-30 3 16,10-15 1-16,6-11 0 16,0-15-1-16,1-4 2 15,-1-11-5-15,-6 0-3 16,-11 0 3-16,-5 0 3 16,-7 11 5-16,1 9 5 15,-6 11 1-15,0 9 0 16,-6 16-7-16,1 20-3 0,-7 16-5 15,7 4-1-15,-1-5-1 16,0 21 0-16,-5 20 2 16,5 0 0-16,6-6-3 15,12 1 2-15,5-10-19 16,5-11-9-16,13-14-1 16,5-16 3-16,-1-10 6 15,1-10 3-15,0 0 8 16,-6-6 6-16,1-4 3 15,-7 0 1-15,-5 0 6 16,0-1 6-16,-1-4-6 16,-5 5-1-16,1-6-1 15,-7 1 2-15,-5 5 14 0,-12 5 7 16,-5 5 4-16,-12 10 1 16,-11 10-13-16,-6 5-6 15,0 5-6-15,6 10 0 16,5 6-9-16,12 4 0 15,11 1-5-15,12-1 2 16,11-4-2-16,6-6 2 16,11-15-13-16,12-9-5 15,-1-12-6-15,7-4-2 16,-7-5-1-16,-5 0 0 16,-6 0 9-16,-5 5 6 15,-1 0 8-15,-11-1 3 16,0 6 10-16,-5 0 5 0,-1 0 9 15,-11 5 6-15,0 0 7 16,0 0 5-16,0 0 1 16,0-5 1-16,-6-5-5 15,6-10-3-15,0-6-12 16,0-4-6-16,6-5-5 16,0-1-2-16,5 6-3 15,1 4-2-15,-1 6-2 16,6 5 1-16,6 0-34 15,0 5-15-15,11 5-64 16,0 0-28-16,0-11 11 16</inkml:trace>
  <inkml:trace contextRef="#ctx0" brushRef="#br0" timeOffset="122693.522">28159 7909 292 0,'-11'-5'110'0,"11"10"-86"0,6-5 0 0,-6 0-6 16,0 0-13-16,0 0-1 15,11 0-2-15,0 0 1 0,1 5-2 16,-1 0-3-16,6-5 1 0,0 0-23 16,6 0-10-16,0-10-39 15,5-5-17-15,1-5-5 16</inkml:trace>
  <inkml:trace contextRef="#ctx0" brushRef="#br0" timeOffset="123260.871">28626 7980 148 0,'-11'20'55'0,"11"-5"-43"0,0-4 16 0,0-11 7 16,0 0 3-16,0 0 4 16,6-11-6-16,-1-4 1 15,1-10-21-15,0 0 6 0,0-11 2 16,-1 6-1-16,1-6-2 16,0 6-11-16,5 5-4 15,-5 4-6-15,5 1-1 16,1 0-1-16,-1 5-2 0,0 4-2 15,6 6-1-15,0 0-23 16,6 5-10-16,0 5-1 16,6 0-1-16,-1 6 13 15,1-1 5-15,-1 0 11 16,1 0 8-16,-7-5 10 16,1 0 7-16,0-10 7 15,0-5 3-15,-1-5-7 16,-4 0-2-16,-7-1 4 15,0-9 1-15,-11 10 4 16,-5 0 1-16,-7 10 1 16,-11 5 2-16,-5 15-12 15,-1 10-3-15,1 5-7 16,5 6-3-16,6 4-3 0,6-4-1 16,11-6-1-1,11 6 0-15,12-21-19 0,11-5-8 16,12-15-24-16,11-5-8 15,5-26-54 1</inkml:trace>
  <inkml:trace contextRef="#ctx0" brushRef="#br0" timeOffset="123489.864">29515 7073 228 0,'-11'31'88'0,"5"-1"-69"0,-11 31 17 0,11-31 5 0,1 26-13 16,-1-15-1-16,0 35-16 16,1-6-7-16,-1 1-2 15,0-5-2-15,6-10 2 0,0-11-8 16,12-4-38 0,5-16-12-16,0-15-38 15,11-15-39 1,1-10 44-16</inkml:trace>
  <inkml:trace contextRef="#ctx0" brushRef="#br0" timeOffset="123814.506">29726 7524 228 0,'-17'-10'85'0,"6"15"-66"0,-6 5 12 16,11 0 3-16,-6 6-3 0,-5 4 2 16,-5 5-3-16,-1 11-1 15,0-1-16 1,6 0-6-16,0-4 0 0,5-1-4 0,7-4 0 15,5-6-3-15,5 0-1 16,7-15 1-16,11-5 2 16,5-15 1-16,1-5 1 15,-1-1-2-15,-5 1-2 16,-6 5 3-16,0 0 0 16,-6 10 1-16,1 5 0 15,-7 10 4-15,1 5 3 16,0 5-6-16,0 1-3 15,5 4-1-15,0 0-1 16,6-5-14-16,1 1-5 16,4-16-28-16,7 0-10 15,-1-10-23-15,1 0-8 16,-6-21-16-16</inkml:trace>
  <inkml:trace contextRef="#ctx0" brushRef="#br0" timeOffset="124181.711">30136 7322 204 0,'-5'0'77'0,"16"0"-60"0,-5 0 15 15,-6 0 4-15,5 5-3 16,1 5 1-16,6 5-17 16,-1 5-5-16,6 6-8 15,0-1 2-15,-5 0 0 0,-1 6 4 0,0-1 4 16,1-5-4-16,-1 1 0 15,-5-6-4-15,-1 0-1 16,1-5-6-16,0 1 1 16,0-1 0-16,5 0 2 15,0-5-1-15,-5 0-1 16,0 5 1-16,-1-15-1 16,1 10 0-16,0-4 0 15,5 4 0-15,1 0 0 16,-1 0 0-16,0-5 0 15,1 5-25-15,-1-5-8 16,1 0-14-16,-1-10-4 16,0 0-5-16,-5-5-1 15,0-5-30-15</inkml:trace>
  <inkml:trace contextRef="#ctx0" brushRef="#br0" timeOffset="124554.464">30547 7362 192 0,'-6'-5'74'0,"6"5"-58"0,0 5 14 0,0-5 3 16,0 0-6-16,-6 10-1 15,0 0 1-15,-5 6 0 16,-6 4-14-16,0 5 5 0,-6 6 5 16,0 4-8-16,1 6-1 15,-7-1-6-15,1-5-3 16,-7 1-2-16,7-1-3 15,-1-4-4-15,7-6-2 16,-1-10-26-16,6-5-11 16,5-5-25-16,24-25-80 15</inkml:trace>
  <inkml:trace contextRef="#ctx0" brushRef="#br0" timeOffset="125014.499">30900 7387 184 0,'-23'0'68'0,"12"6"-52"0,5-1 14 0,0 0 4 16,1 0-11-16,-1 5 0 16,-6 0-8-16,1 0 1 15,-6 5-9-15,0 6 5 0,0 4 1 16,-6 5-2-16,6 1-1 16,0 4-6-16,5 1-1 15,1-6-3-15,11 5-3 0,0-14-7 16,11-6-2-1,7-10 5-15,4-10 1 16,7-15 4-16,-1-6 3 16,1-9 2-16,-6-1 3 0,-6 11 6 15,0 5 2-15,-6 5 4 16,1 10 1-16,-1 15-8 16,-5 10-2-16,-1 10-5 15,1 1-1-15,5-1-28 16,1-5-10-16,5 1-32 15,6-6-12-15,-1-10-31 16</inkml:trace>
  <inkml:trace contextRef="#ctx0" brushRef="#br0" timeOffset="126067.673">31208 6881 260 0,'-18'-5'99'0,"24"15"-77"0,-12 5 0 0,6-5-3 15,0 11-4-15,0 9 0 16,0 11-7-16,0 9-5 16,6 16-2-16,-6 5-1 0,6 10 2 15,-6-5 1-15,0 0 1 16,0 0-2-16,0-10-2 16,0-21-28-16,0-9-11 15,0-6-32-15,0-45-63 31,-6-15 28-31,0-16 60 16,1-5 88-16,-1 1 44 16,0 4-13-16,6 11-9 15,-5 9-29-15,5 6-11 16,5 10-15-16,1 5-6 0,5 10-2 16,7 10-1-16,-1 0 2 0,5 6-3 15,1 4 0-15,0 0 7 16,-6 6 4-16,0-1 1 15,-5 0 1-15,-1-4-4 16,0-6-3-16,1 0-24 16,-1-5-10-16,6-4-17 15,6-17-4-15,0-14 0 16,5-5 4-16,-5-11 18 16,0 1 29-1,0-11 21-15,-6 6 12 16,0-1 7-16,0 6-13 15,-6 10-7-15,1-6-12 16,-7 6 5-16,1 5 5 0,0 4 5 16,-6 6 3-16,0 5-1 0,-6 10 1 15,0 11-13 1,1 9-3-16,-1 5-5 0,0 6 1 16,1 4-4-16,-1 6-2 15,0-1 0-15,6 6-1 16,0-16-3-16,6 6 0 15,5-11 2-15,1 1 2 16,5-6-2-16,0 0 0 16,6-25 5-16,0 0 5 15,5 0-1-15,-5-20 1 16,0-5-3-16,-12-1 1 16,0 6 2-16,-11-20 2 0,-5-16-1 15,-7 10-1-15,-5 6-1 16,0 4 0-16,0 11-13 15,0 10-4-15,0 10-25 16,5 10-10-16,7 5-15 16,10 5-3-16,7 0 0 15,5 6 3-15,6-1 20 16,0 0 10-16,-1 0 16 16,1 1 7-16,0-1 14 15,0-10 4-15,-1 5 17 16,1-5 8-16,-6 1-6 15,0-1-1-15,1-5-4 16,-7 5 1-16,0-5 2 16,-11-5 5-16,0 0-4 0,6 5 0 15,0-5-15-15,5-10-4 16,6-10-5-16,0-16-1 16,0-4-3-16,6-1-2 15,-6 1 7-15,0 4 5 16,0 11 3-16,1 5 3 15,-1 10-4-15,-6 20 0 16,0 5-8-16,1 20-2 16,-1 1-11-16,1 4-3 15,5-4-44-15,0-1-19 16,0-4-79 0</inkml:trace>
  <inkml:trace contextRef="#ctx0" brushRef="#br0" timeOffset="127057.159">26091 8775 164 0,'-11'-20'63'0,"11"20"-49"0,-6-21 25 0,6 21 9 16,0 0-6-16,0 0-3 15,0 0-21-15,0 0-9 16,0 11-6-16,0-1-3 0,6 15 1 15,-6-5 1-15,5 21 1 16,1-11 1-16,0 16 0 16,-1-6 0-16,7 6 0 15,-1-1-2-15,1-9-2 16,-1-6 1-16,12-20 1 16,-6-5 3-16,17-40 2 0,-6 5-1 15,7-16-1-15,-7 6 1 16,-5 4 3-16,0 6-4 15,-6 9-3-15,0 1-4 16,6 10-1-16,-6 0 2 16,6 10 0-16,-6 0 1 15,5 10 0-15,1 0 8 16,0 0 5-16,-6 0-6 16,12 1-2-16,-12-6-1 15,6 0 0-15,-6 0-2 16,11-15 1-16,-5 0 0 15,5-16 1-15,-5 6-5 16,0-15-1-16,-6 4-35 0,-6 1-15 16,1 4-70-1,-6 11-52 1,-6 5 74-16</inkml:trace>
  <inkml:trace contextRef="#ctx0" brushRef="#br0" timeOffset="127418.351">27014 8755 164 0,'11'-10'63'0,"-11"10"-49"0,6-5 16 0,-6 5 5 0,0 0-4 15,0 0 2-15,6 5-8 16,-6-5-3-16,5 10-12 15,1 0-6-15,0 10-1 0,0-5-2 16,-1 6-1-16,1-1-2 16,0-10-1-16,-1 0-18 15,1-15-9-15,0 0-2 16,-1-20-1-16,1 4 10 16,-6-19 4-16,-11-16 11 15,-1 11 7-15,1 4 16 16,0 16 10-16,5 5-6 15,0-1-3-15,0 6-20 16,1 10-10-16,5 0-22 16,5 5-7-16,7 10-35 15</inkml:trace>
  <inkml:trace contextRef="#ctx0" brushRef="#br0" timeOffset="127691.671">27441 8400 140 0,'12'-10'55'0,"-12"15"-43"0,5 0 23 0,-5 5 7 16,6 1-5-16,-6 4-2 16,0 10-6-16,0 0-1 0,0 6-16 15,0 4 0-15,6-9-1 0,-6-1-6 16,5 10-3-16,-5-4 1 15,6 9 0-15,0 16-1 16,0-5-2-16,-1-11-26 16,7-10-10-16,-1-9-42 15,12-21-59 1,-6-10 31-16</inkml:trace>
  <inkml:trace contextRef="#ctx0" brushRef="#br0" timeOffset="127949.264">27777 8324 288 0,'-5'0'110'0,"-1"5"-86"0,6 0 7 0,0-5-2 15,6 11-16-15,-1 9-4 16,1 5-4-16,0 11-1 15,0 4-2-15,-6 11 1 0,0-1 2 16,0 1-2-16,0 0 0 16,0-1-12-16,5 1-7 15,7-5-46-15,-1-16-22 16,6-5-37 0</inkml:trace>
  <inkml:trace contextRef="#ctx0" brushRef="#br0" timeOffset="128723.046">28689 8370 196 0,'-23'-36'74'0,"23"36"-58"0,-5 0 12 0,5 0 2 15,0 11-12-15,0-1-2 16,0 5-3-16,0 5-1 16,0 11-6-16,-6 9 9 0,6 1 5 15,-6 4 1-15,1 6 2 16,-1 4-9-16,0-4-1 16,0-5-5-16,6-6-3 0,0-9-2 15,0-11 0 1,12-25 11-1,-1-15-5-15,6-11 0 16,0-4-10-16,6-6-1 16,0 6 4-16,0 4 6 0,-6 6-6 15,0 10-1-15,6 5-3 16,0 10 0-16,-1 5-3 16,1 5 1-16,0 5 2 15,0 0 1-15,0 0 3 16,5 1 3-16,6 4-2 15,0-5-2-15,6 0-3 16,0-5 1-16,0 1 1 16,-6-6 0-16,0-5 2 15,1-5 1-15,-7-11-1 16,-11 1 1-16,-5-10 2 16,-12 0 2-16,-6-6-1 15,-6 6-1-15,-5 5 3 0,-5 9 3 16,-7 11-2-16,1 6 0 15,-1 14-5-15,1 5-3 16,5 5-5-16,6 1 0 16,11 4 0-16,12 1 2 15,5-1-15-15,12 1-5 16,5-6-25-16,7-5-9 16,10-4-18-16,1-11-6 15,-1-15-31 1</inkml:trace>
  <inkml:trace contextRef="#ctx0" brushRef="#br0" timeOffset="129267.377">29618 8446 164 0,'-17'-5'63'0,"17"10"-49"0,0-5 9 0,0 0 3 15,0 0-9-15,5-5 1 16,1 0-11-16,0-5-4 15,0-1-2-15,-6-4 1 0,0 0 3 16,0 5-2-16,0 0-2 16,0 0 6-16,0 5 3 15,0 0-5-15,0-6-3 16,0 1-1-16,0-5 1 16,0 0-3-16,0 0 0 15,0 0 12-15,0-1 7 16,0 6 6-16,0 0 5 15,0 5 2-15,0 5 1 16,0 0-15-16,0 25-8 0,0 21-3 16,0-1 0-16,0 6-1 15,0 5 2-15,0 0 2 16,0-1 2 0,-6 1-3-16,0-5-3 0,0-6-5 15,6-4 0-15,0-11-20 16,12-20-53-1,5-15-5-15,6-10-63 16</inkml:trace>
  <inkml:trace contextRef="#ctx0" brushRef="#br0" timeOffset="129774.464">29874 8481 168 0,'-23'21'66'0,"23"-1"-52"0,-5 5 14 0,5-5 3 16,0 6-12-16,0 4-1 15,0 0 3-15,5 11 3 16,-5 5-12-16,0 9 2 0,0-9 2 16,0-6-2-16,0 11 2 15,0-5-9-15,0 4-2 16,0-14-5-16,0-1-1 15,0-10 7-15,0-4 6 0,0-1 0 16,0-25 3 0,0 0-10-16,-5-36-3 0,5-25-2 15,0-4 0-15,5 9-3 16,1 5 2 0,6 5 1-16,5 6 0 0,11-1 2 15,1 6 3-15,5 4 0 16,6 6 2-16,0 10-2 15,-6 5 2-15,0 9 2 16,-11 6 2-16,0 16 3 16,-6-1 4-16,-6 10-1 15,-11 0-1-15,-6 1-4 16,1-1 0-16,-7 0-5 16,-5-4 1-16,0-1-5 15,-6-5 0-15,-5-5-1 16,-1-10 1-16,-5-5-29 0,0-10-11 15,5-10-51-15,7-6-18 16,-1-9-40 0</inkml:trace>
  <inkml:trace contextRef="#ctx0" brushRef="#br0" timeOffset="142495.644">31623 13095 148 0,'-22'-11'57'0,"16"6"-44"0,0 0-6 0,6 5-4 15,-5 0 3-15,-1 0 6 16,0 0-4-16,0 0 0 16,1 0-4-16,5 5-5 0,0-5-2 15,5-5-25-15,13 0-11 16,10-5-24-1</inkml:trace>
  <inkml:trace contextRef="#ctx0" brushRef="#br0" timeOffset="142668.12">31726 12988 268 0,'-103'10'101'0,"75"-5"-78"0,-12-10-22 16,23 10-14-16,0-5-13 16,0-5-1-16,0 0-43 15,0-5-18 1</inkml:trace>
  <inkml:trace contextRef="#ctx0" brushRef="#br0" timeOffset="142852.679">30911 12735 212 0,'-74'20'79'0,"29"-10"-61"0,-12 1-27 0,40-6-17 16,-18 5 3-16,-5 0 5 16,1 0-26-16,4-5-13 15,1 0 5-15,6-5 6 16</inkml:trace>
  <inkml:trace contextRef="#ctx0" brushRef="#br0" timeOffset="143001.442">29760 12765 192 0,'-68'0'74'0,"39"0"-58"0,-16 6-6 15,28-6-8-15,-12 5-30 16,1 0-9-16,-6-5-36 15,-6 0-14-15</inkml:trace>
  <inkml:trace contextRef="#ctx0" brushRef="#br0" timeOffset="143168.358">28740 12669 212 0,'-62'-5'79'0,"33"0"-61"0,-16 10-14 0,16-5-11 15,-11 5-13-15,-5 0-2 16,-7 0-37-16,1 5-16 16,0-4 19-16,5-6 12 15</inkml:trace>
  <inkml:trace contextRef="#ctx0" brushRef="#br0" timeOffset="143335.51">27419 12710 200 0,'-80'20'77'0,"40"-10"-60"0,-17-5-16 0,40-5-11 15,-12 0-14-15,-11 0-2 0,1 0-28 16,-1 0-13-16,0 0 18 16,0 0 10-16</inkml:trace>
  <inkml:trace contextRef="#ctx0" brushRef="#br0" timeOffset="143468.533">26313 12806 180 0,'-68'5'68'0,"39"-5"-52"0,-11 10 3 15,23-10 1-15,0 0-14 16,-6 0-6-16,1 0-27 16,-7-5-10-16,1 0-41 15,-7 0-15-15</inkml:trace>
  <inkml:trace contextRef="#ctx0" brushRef="#br0" timeOffset="143619.201">25202 12862 176 0,'-68'40'66'0,"34"-30"-52"0,-35 0-12 0,46 1-10 15,-11-6-18-15,0 0-6 16,-12 0-30-16,7 0-10 15</inkml:trace>
  <inkml:trace contextRef="#ctx0" brushRef="#br0" timeOffset="143770.338">24194 12902 160 0,'-69'15'63'0,"41"-15"-49"0,-24 10-2 16,35-4-4-16,-5 4-20 15,-7-5-4-15,1 0-52 16,5-5-20-16</inkml:trace>
  <inkml:trace contextRef="#ctx0" brushRef="#br0" timeOffset="143936.423">23350 12968 172 0,'-85'30'66'0,"39"-25"-52"0,-16 6-30 0,33-6-15 16,-5-5 0-16,-6 0 2 15,0 0-18-15,-5 0-6 16</inkml:trace>
  <inkml:trace contextRef="#ctx0" brushRef="#br0" timeOffset="144086.223">22399 12968 128 0,'-69'0'49'0,"41"-25"-38"0,-18 20 15 0,29 0 5 16,-11-1-15-16,-1-4-4 15,-5 5-16-15,0 0-5 0,0 0-34 16,-6 0-11-16,0 0-6 16,6 0 1-16</inkml:trace>
  <inkml:trace contextRef="#ctx0" brushRef="#br0" timeOffset="144217.92">21385 12968 140 0,'-63'15'52'0,"40"-5"-41"0,-11 0-9 16,17 1-5-16,-6-1-41 16,0-5-15-16,0 5 16 15,1 0 10-15</inkml:trace>
  <inkml:trace contextRef="#ctx0" brushRef="#br0" timeOffset="144369.974">20758 13074 160 0,'-51'16'63'0,"22"-6"-49"0,-17 0-6 0,29-10-5 15,-5 0-32-15,-7 0-10 16,-11-5-21-16,0 0-7 15</inkml:trace>
  <inkml:trace contextRef="#ctx0" brushRef="#br0" timeOffset="144515.7">19652 12968 204 0,'-119'15'77'0,"62"-20"-60"0,-17 25-9 16,40-15-7-16,-12 6-27 15,-5-6-11-15,-6-5-40 16,-12-5-16-16</inkml:trace>
  <inkml:trace contextRef="#ctx0" brushRef="#br0" timeOffset="150132.416">24963 16650 196 0,'-6'20'74'0,"6"-20"-58"0,0 10 16 0,0-10 4 0,6 0 11 16,-6-15 7-16,5 0-4 15,1 4-3-15,-6-19-26 16,-6-31 5-16,1 21 2 0,-1 9-7 15,0-29-1-15,6 9-8 16,0-55-2-16,6-51-2 16,5 25 0-16,-5 31 0 15,0-77 0-15,0-55-2 16,5 21-1-16,-5 9-1 16,-1 56 2-16,1 31-5 15,0-31-1-15,5-30 0 16,1 25 2-16,-1 10-1 15,6 21-1-15,-6 9 1 16,1 11-1-16,-1 5 2 16,-5 10 1-16,0 5-1 0,-1 5-2 15,-5 10 3-15,0 5 2 16,0 10 0-16,0 11 2 16,0 4-4-16,0 6-2 15,-5 5 2-15,-1 4 2 16,0 1 0-16,1 5 0 15,-1 0-3-15,-6 5-2 16,1 0 5-16,-6 4 1 16,0 6-2-16,0 16-3 15,-6 9-3-15,0 15 1 16,0 16-1-16,1 5-2 0,-1 0 3 16,-6 10 0-16,7-11 1 15,-1-4 0-15,0-5 0 16,6-6 0-1,0-9-3-15,0-6 2 0,5-10 3 16,1-4 3-16,5-6-2 16,0-10 0-16,1-10-1 15,-1-11-2-15,12-9-2 16,5-21 1-16,6-20-1 16,6-10 0-16,6-5-3 15,-1 15 1-15,1 11 2 16,-1 9 1-16,0 10-2 15,-5 11 2-15,-6 5-1 16,6 15 0-16,-6 10 4 16,0 10-3-16,-5 15-2 15,-1 11 2-15,1 9 0 16,-1 11 1-16,6 5 0 16,-6-6-3-16,1 1 2 15,5-15 1-15,0-6 2 16,0-5-23-16,6-9-11 15,11-21-74-15,12-31-33 16</inkml:trace>
  <inkml:trace contextRef="#ctx0" brushRef="#br0" timeOffset="152174.298">20826 16604 168 0,'-5'-10'66'0,"5"0"-52"0,0 20 12 0,0-10 4 16,0 0-9-16,0-5-2 16,0 5 2-16,0 0 1 15,0-5-11-15,0-5 11 0,0 5 5 16,0-6 5-16,0 11 4 15,0 0-5-15,0-10 1 16,-6-10-12-16,0 15-4 16,6 0-7-16,0-15-4 15,-6-26-5-15,6 26 0 16,0 5 0-16,0-16 0 16,0 6 6-16,0-26 6 15,0-20 0-15,0 21 3 16,0 4-4-16,0-20 1 15,0-30-5-15,0 35 1 16,0 11-3-16,0-21 0 0,0-25-3 16,0 35 1-16,0 10 0 15,0-15 1-15,0 11 0 16,0-26 2-16,6-26-1 16,0 31 0-16,-6 10-6 15,6-4 1-15,-6 14 0 16,5-5 2-16,1 10-3 15,0-4 0-15,-1 9 1 16,1-4 0-16,0 9 0 16,5-10 2-16,-5 11-1 15,-1-16 2-15,7-20-4 16,-1 5 0-16,-5 5 3 0,0 6 1 16,-1-1-1-16,-5 10-2 15,0 6 1-15,0-1-1 16,0 6 0-16,0 4 0 15,0 1 0-15,6-1 2 16,0 6-3-16,-6 0 0 16,5-1-1-16,1 1 0 15,0-1 2-15,0 6 2 16,-6 0 1-16,0-6 1 16,0 6-2-16,0 0-2 15,0-1-2-15,0 6 1 16,0 0 1-16,0 5 2 15,0-1-1-15,0 1 2 16,0 5-2-16,-6 0 2 0,0 5 0 16,0 5 1-16,1 0-5 15,-1 0 1-15,0 0 2 16,1 0 1-16,-7 5-1 16,1 0 1-16,-1 5-2 15,1 0-1-15,-6 0 1 16,0 1 1-16,0 9-3 15,0-10-2-15,5 0 2 16,1 0 0-16,0-5 1 16,5 0 0-16,0 0-5 15,0 1 1-15,6-6 0 16,0 0 2-16,0-6-1 0,0 1 1 16,0-5 2-16,6 0 0 15,0-5-3-15,5 0 2 16,1-11-1-16,-1 1 0 15,6-5 2-15,0-6 0 16,6 6-5-16,0 5 1 16,0-1 0-16,-1 16-1 15,1 5 6-15,0 15 1 16,0 5 0-16,0 11-2 16,-1-1 1-16,7 0 1 15,-1 1-3-15,-5-1 0 16,0-5 1-16,5 0 0 15,-5-4 2-15,6-6 3 16,-1-5-42-16,-5-10-17 0,0 5-74 16,11-41-31-16,6-25 12 15</inkml:trace>
  <inkml:trace contextRef="#ctx0" brushRef="#br0" timeOffset="194548.389">30507 8846 124 0,'-6'0'49'0,"6"-5"-38"0,6 5 30 15,-6 0 13-15,0 0-12 16,0 0-1-16,0 5-11 16,-6 0-2-16,0 5-15 15,-5 5 1-15,0 0 2 0,-7 11-6 16,1-1-1-16,0 5-5 0,0-4-3 15,-6 9-18-15,6-9-9 16,0-6-30-16,0-5-15 16</inkml:trace>
  <inkml:trace contextRef="#ctx0" brushRef="#br0" timeOffset="195172.232">31299 8203 148 0,'-6'0'57'0,"6"5"-44"0,-6 0 10 16,6-5 0-16,0 5-9 0,-5 0-1 16,-1 5 4-1,-6-5 3-15,1 5-10 16,-6 0 3-16,0 6 3 0,-6 4-2 0,0 0 0 15,-5 0-8-15,-1-4-4 16,-5-6-1-16,11 0 1 16,1-5 3-16,4-5 2 15,1-5-3-15,6-5-3 16,0-5 0-16,5-6 1 16,6-4-1-16,6-5-1 15,-1-1 5-15,7 1 1 16,-7-1 0-16,7 1-1 15,-1 0 3-15,1 4 3 16,-1 6-2-16,0 5 2 16,1 5 0-16,-1 5 1 15,6 10 0-15,-5 10 0 16,5 5-4-16,0 6 0 0,0 9-3 16,0-5 0-16,6 1 1 15,0-1 3-15,5 1-6 16,1-1-2-16,-1-5-3 15,1 1 0-15,-1-11-16 16,1-5-5-16,-7-10-82 16,1-10-35-16,-6-11 23 15</inkml:trace>
  <inkml:trace contextRef="#ctx0" brushRef="#br0" timeOffset="196898.54">24490 10056 176 0,'-6'-20'68'0,"6"15"-52"0,0-5 14 0,0 10 6 16,0 0-5-16,0 0 2 15</inkml:trace>
  <inkml:trace contextRef="#ctx0" brushRef="#br0" timeOffset="197095.067">24490 10036 428 0,'11'25'24'0,"1"6"-4"16,-1 4-10-16,6 1-2 0,0 4-4 15,0 1-1-15,0-6-1 16,1 0-2-16,-1-4 3 15,0-1 0-15,-6 1-1 16,0-6 1-16,-5 0-11 16,0-4-2-16,-6-6-15 15,0 0-6-15,0-5-6 16,0-10-3-16,0-5-10 16,0-5-4-16,0 0-31 15</inkml:trace>
  <inkml:trace contextRef="#ctx0" brushRef="#br0" timeOffset="197443.966">24763 10021 140 0,'0'-5'55'0,"6"5"-43"0,-6 0 19 0,0 0 7 15,0 0-1-15,0 0 0 16,0 10-7-16,0 0-4 16,-6 0-14-16,1 5 3 0,-7 6 3 15,1-1 5-15,-6 5 6 16,-6 11-3-16,0-6-1 16,-5 5-5-16,-1 1-2 15,1 4-8-15,-1-9-4 0,6-1-1 16,1 0-1-16,5-4-2 15,-1-6 1-15,7-5-11 16,0-5-2 0,5 1-35-16,0-17-15 15,12-9-62 1,11-10-57-16,0-16 63 0</inkml:trace>
  <inkml:trace contextRef="#ctx0" brushRef="#br0" timeOffset="198141.017">25088 9768 140 0,'-6'-11'55'0,"12"6"-43"0,-6-5 23 0,0 10 10 15,0 0-1-15,0-5 4 16,-6 5-10-16,6 0-3 15,-5 0-19-15,-1 5 1 0,-11 5 1 16,6 11-8-16,-1 4-1 16,1 10-5-16,-1 1-1 15,1 9-3-15,5-4-1 16,1-6 1-16,5 1 0 16,5-6-5-16,1-4 1 15,0-6-29-15,-1-10-11 16,7-5-15-16,-1-5-6 0,1-5-39 15</inkml:trace>
  <inkml:trace contextRef="#ctx0" brushRef="#br0" timeOffset="198581.758">25174 9889 96 0,'-6'0'35'0,"12"0"-27"0,-6 0 18 0,0 0 5 16,5 10-3-16,7-10 0 15,-7 0-2-15,7 0 1 16,-1 0-15-16,-11 0 4 0,12 0 4 16,-1-10-2-16,0 5-1 15,1 0-7-15,5-5-4 16,0 0-3-16,0-5-3 15,0-1 1-15,0-4-1 16,0 0 0-16,-5 5 2 16,-1-1 1-16,-5 1 1 15,-6 0-2-15,-6 5 1 16,-5 5 9-16,-6 0 4 16,0 10-3-16,-1 5 0 15,-4 0-6-15,5 10 1 16,-6 6 1-16,6 4 2 15,5 11-1-15,1-1-1 0,5 11-5 16,0-6-1-16,6-4-3 16,6-6-1-1,6-9-10-15,5-6-3 0,5-10-35 16,1-15-15-16,11-10-62 16</inkml:trace>
  <inkml:trace contextRef="#ctx0" brushRef="#br0" timeOffset="199754.925">25669 9737 152 0,'0'-15'57'0,"0"10"-44"0,0 0 21 0,0 5 5 15,6 0-10-15,-6 0-5 0,0 0-7 16,6 10-1-16,-1 5-9 16,1 5 0-16,-6 11 3 0,0-1-6 15,0 6-2-15,-6-1-6 16,1 6 0-16,-1-11 4 16,0-5 2-16,1-4-29 15,-1-6-12-15,0-10-37 16,-5-5-44-1,5-5 38-15</inkml:trace>
  <inkml:trace contextRef="#ctx0" brushRef="#br0" timeOffset="199915.213">25584 9844 216 0,'6'-16'82'0,"5"11"-64"0,0 0 13 0,1 5 1 16,-1 0-6-16,1 0-1 15,5 0-13-15,0 0-5 16,0 5-5-16,0 5-4 15,0 1 1-15,-6-1-10 0,6 0-3 16,1 0-28-16,-1-5-13 16,0-5-48-1</inkml:trace>
  <inkml:trace contextRef="#ctx0" brushRef="#br0" timeOffset="200161.977">25977 9661 232 0,'-6'15'88'0,"1"-10"-69"0,-1 16 6 16,6-11-2-16,-6 10-13 16,0 5-3-16,1 1-2 15,-1-1 1-15,0 0-3 16,1 1-2-16,-1-1 0 0,0 0-19 15,1-4-8-15,-1-11-167 32,29-15 92-32</inkml:trace>
  <inkml:trace contextRef="#ctx0" brushRef="#br0" timeOffset="200907.968">26165 9783 200 0,'-11'5'74'0,"5"0"-58"0,6 5 1 0,0-10-3 0,0 10-10 15,0 0 0-15,0 0 0 16,0 1 2-16,0-1-3 16,-6 0 7-16,1 5 3 0,-7 5 0 15,1-5 2-15,-1 1-6 16,1-1-1-16,5-5-4 16,1 0-1-16,-1-5-1 15,0 0 1-15,0-5 0 16,6 0 3-16,0-5-1 15,6-5 0-15,6 5-6 0,-1 0-1 16,0 0 1-16,1 5 2 16,-1 5 0-16,1 5 2 15,-1 0-2-15,-5 5-1 16,-6 6 3-16,0-1 2 16,-6 0 4-16,0 0 5 15,-5 1-2-15,-1-1 1 16,1-5-1-16,0 0 2 15,-1-5-3-15,1 0 1 16,-1-4-1-16,7-1 1 16,-1 0 0-16,0-5 0 0,6 0-6 15,0 0-2-15,0 0-2 16,6 0-2-16,5 0 1 16,1 5-1-16,5 0 0 15,0-5 0-15,0 5-9 16,6-5-2-16,0 0-32 15,-1-5-14-15,7 0-19 16,-1 0-6-16,1 5-30 16</inkml:trace>
  <inkml:trace contextRef="#ctx0" brushRef="#br0" timeOffset="201797.443">26256 9742 132 0,'0'-5'52'0,"0"10"-41"0,0-5 26 16,0 0 9-16,0 0-10 15,-6 5-3-15,1 5-11 16,-1 1-3-16,0-1-11 16,-5 0 6-16,0 5 3 0,-7 5 8 15,1 6 5-15,0 9-8 16,-5 11 0-16,-1-6-11 15,0 1-2-15,0-11-10 16,6-5-4-16,6-4-48 0,-1-11-20 16,18-25-60-1</inkml:trace>
  <inkml:trace contextRef="#ctx0" brushRef="#br0" timeOffset="203143.578">26233 10147 80 0,'-5'-5'30'0,"5"5"-24"0,-6 0 28 0,6 0 10 16,0 0-4-16,0 0 2 0,-6 0-11 16,1 0-2-16,5 0-16 15,-6-5 1-15,6 0 2 0,0 0 1 16,0 0 1-16,0-5-5 15,0 0 0-15,0 0-2 16,6 0 3-16,-1-6-7 16,7 6-4-16,-1 0 0 15,0 0 2-15,1 5 0 16,-6 5 0-16,5 10 5 16,-5 5 6-16,-1 5-4 15,1 6-2-15,-6 4-5 16,0 1-2-16,-6-6 1 15,1 0 0-15,-1 0 2 16,0 1 1-16,-5-6 1 16,-1 0 2-16,-5 1-1 0,0-6 2 15,0 0-6-15,0-5-1 16,0-5-2-16,6-5-2 16,-1 0 1-16,7-5-4 15,5-5 2 1,0-5-1-16,5 0-2 15,7 4 0-15,5 1 3 16,0 5 0-16,6 0 1 16,-1 0-3-16,7 5 2 15,-1 0 1-15,1 10 2 16,-1-5-1-16,-5 5-1 0,0 1 3 16,-6-6 0-16,0 5 1 15,-6-5 0-15,1 0-40 16,-12-5-17-16,11-5-58 15,-5-10-24-15,-6-16 22 16</inkml:trace>
  <inkml:trace contextRef="#ctx0" brushRef="#br0" timeOffset="203610.115">26530 9519 188 0,'0'0'71'0,"0"5"-55"0,11 1 2 0,-5-1-1 15,11 5 0-15,6 0 2 0,-1 5 1 16,7 5 2-16,-1 11-12 15,1 4 3-15,-1 6 1 0,-11 9 4 16,1 11 1-16,-7 5 1 16,-11 10 0-16,-11-5-5 15,-7-5 1-15,1-6-9 16,0-4-4-16,0-15-11 16,0-11-5-16,6-10-48 15,11-20-20-15,17-20-45 16</inkml:trace>
  <inkml:trace contextRef="#ctx0" brushRef="#br0" timeOffset="204546.145">27464 9960 244 0,'-11'-10'90'0,"11"5"-70"0,0 0 19 0,0 5 3 15,5-5-18-15,1 0-3 16,5 0-9-16,1-1-2 16,-1 1-6-16,6 5-3 0,6 0 0 15,0 0-1-15,0 5 2 16,0 1-14-16,5-1-5 15,-5 0-29-15,-6 0-10 16,0-5-143 0,-11 20 97-1</inkml:trace>
  <inkml:trace contextRef="#ctx0" brushRef="#br0" timeOffset="204719.055">27350 10244 228 0,'-28'0'85'0,"22"5"-66"0,0 0 34 0,6-5 11 0,0 0-31 16,0 0-12-16,12 0-10 16,5 0-1-16,11 0-5 15,6 0-3-15,6-5 1 0,6 0-20 16,-1-1-6-16,1-4-61 16,5-5-25-16,1-10-4 15</inkml:trace>
  <inkml:trace contextRef="#ctx0" brushRef="#br0" timeOffset="205098.837">28701 9565 156 0,'-12'-10'57'0,"6"20"-44"0,1 0 21 0,5-5 7 16,-6 5-13-16,0 5-4 0,1 11 1 15,-7 9 1 1,-11 11-13-16,-5 10 10 0,-6 9 6 0,-6 11-9 16,-6-5-1-16,1 0-11 15,-1-5-3-15,6-10-10 16,6-11-4-16,11-9-42 16,18-31-108-1</inkml:trace>
  <inkml:trace contextRef="#ctx0" brushRef="#br0" timeOffset="205336.895">28609 9494 276 0,'-28'5'104'0,"34"-10"-81"0,-6 5 16 16,5 0 1-16,12 0-16 0,6 0-3 15,6-5-8-15,5 0-1 16,0 5-7-16,0 0 1 0,6 0 1 16,0 5-1-16,-6-5-1 15,6 0-14-15,-6 0-4 16,0-5-43-16,1-5-15 16,-1-5-68-1</inkml:trace>
  <inkml:trace contextRef="#ctx0" brushRef="#br0" timeOffset="205566.765">28473 9889 184 0,'-12'25'68'0,"24"-14"-52"0,5-1 34 16,0-10 13-16,6 0-10 15,5-5-1-15,6 0-15 16,6-11-5-16,11-9-18 16,6 0-11-16,6-1-3 0,0 1-38 15,5 0-16-15,-5 15-92 16</inkml:trace>
  <inkml:trace contextRef="#ctx0" brushRef="#br0" timeOffset="206628.965">29282 9919 176 0,'-12'-15'68'0,"12"15"-52"0,12 0 19 0,-12 0 5 16,5 5-7-16,-5-5 0 15,17 5-1-15,-5 0 0 16,5 6-17-16,0-1 2 0,6 10 1 16,-6-5-8-16,6 10-1 0,-6-4-7 15,0 9-2-15,0-5 2 16,0 6 3-16,0-6-20 16,-5 11-7-16,-1-6-20 15,0 0-9-15,-5-4-16 16,0-6-9-16,-1-5-18 15</inkml:trace>
  <inkml:trace contextRef="#ctx0" brushRef="#br0" timeOffset="206885.186">29618 9803 148 0,'-6'-25'57'0,"6"20"-44"0,0-6 12 0,0 11 1 16,0 0 5-16,0 0 4 15,-6 16-8-15,1 4-2 16,-1 5-14-16,0-4 7 0,-16 19 2 16,10-5 5-16,-16 16 4 15,5-10-4-15,-17 9-3 16,6-9-10-16,-6 4-3 16,11-4-12-16,1-11-3 15,5-4-37-15,0-6-16 16,6-5-74-1,17-20-38-15,0 0 85 16</inkml:trace>
  <inkml:trace contextRef="#ctx0" brushRef="#br0" timeOffset="207800.747">29971 9509 176 0,'-6'-15'68'0,"1"15"-52"0,-1-10 17 0,0 10 4 15,1 0-4-15,-1 0 1 0,0 5-11 16,-5 0-1-16,-1 5-13 16,1 0-1-16,5 6 2 0,1-1-6 15,-1 0-2-15,6 5-4 16,0 5 1-16,0 6-1 15,0-1 0-15,6 6-31 16,-1-6-15-16,1 0-45 16,0-4-44-1,-1-6 46-15</inkml:trace>
  <inkml:trace contextRef="#ctx0" brushRef="#br0" timeOffset="208491.591">30176 9656 132 0,'-5'0'49'0,"-1"0"-38"0,6 5 6 16,0-5 1-16,0 0-4 15,0 0 11 1,11 0-3-16,1 0-12 15,-1 0-3-15,0 0-1 0,1-5 1 0,-1 0 1 16,1 0-2 0,-1-5-1-16,0 0-6 0,1-5-1 15,-1-1 3-15,-5 1 1 16,0 0-3-16,-6 0 1 16,-6 10 6-16,0 0 6 15,-5 0 0-15,-1 5 1 16,1 10-5-16,-6 0 0 15,0 5 1-15,0 0 2 16,5 5 3-16,1 1 4 16,0-1-1-16,-1 0 1 15,6 1-7-15,6-1-2 16,6 0-7-16,6-5-4 0,5-5-6 16,5-5-2-16,7-10-33 15,5-10-14-15,0 0-63 16</inkml:trace>
  <inkml:trace contextRef="#ctx0" brushRef="#br0" timeOffset="209045.255">30501 9302 132 0,'-6'-5'52'0,"12"10"-41"0,0 0 15 16,-6-5 6-16,11 5-7 15,0 0-2-15,12 5-2 16,0 5 1-16,6 0-12 16,-1 6 3-16,-5-1 1 0,0 5-1 15,-6 6 2-15,-6-1 3 16,-11 0 3-16,-6 6-5 15,1-6-1-15,-7-5-9 16,1 1-2-16,0-6-44 16,-1-10-20-16,12-5-63 15</inkml:trace>
  <inkml:trace contextRef="#ctx0" brushRef="#br0" timeOffset="212443.395">27401 11094 200 0,'-5'-5'77'0,"5"5"-60"0,0-5 26 0,0 5 9 16,0 0-11-16,0 0-3 0,0 0-18 15,0 0-5-15,0 0-9 16,0 0-4-16,11 0 1 0,1 0-2 16,5 0-1-16,-6 0 1 15,12 0-1-15,-6 0 0 16,6 0 0-16,-1 0 0 15,1-5 2-15,0 0 1 16,0 0 1-16,-6 0-7 16,0 0-2-16,-6 0-49 15,1 5-21-15,-1 0-53 16</inkml:trace>
  <inkml:trace contextRef="#ctx0" brushRef="#br0" timeOffset="212737.379">27384 11287 208 0,'-11'-5'77'0,"11"5"-60"0,0 5 17 0,0-5 6 16,0 0 1-16,0 0 5 15,0 0-3-15,0 0-2 16,6 0-22-16,-1 0 8 0,7 0 4 0,-1 0-5 16,6-5-3-16,0 0-13 15,12 0-6-15,-6-1-3 16,11 1-1-16,-6 0 2 16,6 0 1-16,-5 0-23 15,5-5-9-15,-5 0-72 16,5-5-29-16</inkml:trace>
  <inkml:trace contextRef="#ctx0" brushRef="#br0" timeOffset="-214205.048">24615 11246 116 0,'0'-10'46'0,"6"15"-35"0,0-15 20 16,-1 10 10-16,1-5-2 15,0 0-1-15,-1 0-4 16,7 0-1-16,-1 5-18 16,1 0 2-16,-1 5 1 0,6 5-6 0,0 5 1 15,-5-5-8-15,10 16-1 16,7 4-2-16,-1 5-2 16,-5 1 3-16,0-1 2 15,-6 1-2-15,-6-11-2 16,1 0-7-16,-7 6-1 15,1-6-32-15,0-5-14 16,-6 1-44 0,6-16-40-16,-6-5 51 15</inkml:trace>
  <inkml:trace contextRef="#ctx0" brushRef="#br0" timeOffset="-213903.489">24957 11266 104 0,'6'-15'41'0,"-6"10"-32"0,0-5 20 16,5 5 6-16,-5 0-2 16,0 5 3-16,0 0 2 15,0 0 1-15,0 0-21 16,0 0-2-16,0 10 1 0,-5 0-3 16,5 0 2-16,0 0 0 15,-6 6 2-15,-11 4-1 16,0 5 1-16,-6 1-3 15,0 9 1-15,-5 0-3 16,-1 1 2-16,1-1-6 0,11-9-3 16,0-6-3-1,5-5 0-15,1 0-20 0,5-15-8 16,0-15-42-16,12-10-20 16,6-6-45-1</inkml:trace>
  <inkml:trace contextRef="#ctx0" brushRef="#br0" timeOffset="-213388.564">25162 10942 136 0,'-6'-5'52'0,"6"0"-41"0,-5 0 18 0,5 5 3 16,0 0-6-16,0 0-1 15,-6 5-3-15,6 5-2 16,-6 1-10-16,1 4-2 0,-1 5 2 15,6 0-2-15,-6 6 1 16,6-1-5-16,0 5-3 16,0-4 4-16,0-1 1 15,6 0-2-15,0-5-1 16,-1 1-19-16,7-11-9 16,-1 0-25-16,1-5-8 15,5-10-32 1</inkml:trace>
  <inkml:trace contextRef="#ctx0" brushRef="#br0" timeOffset="-212915.841">25293 11059 96 0,'0'-5'38'0,"6"10"-29"0,-6 0 6 0,6 0 0 16,-6-5 5-16,5 0 2 15,7 0 0-15,-1 0 1 16,1-5-4-16,-1 0-2 15,0-5-9-15,1 0 1 0,-1-6 2 16,1 1-6-16,-1-5-3 16,0 5-1-16,-5 0 1 15,0 4 1-15,-6 1 1 16,-6 5 4-16,0 0 3 16,-5 5 0-16,0 10 1 15,-1 6-4-15,1 4 0 16,-1 5-1-16,1 0 3 15,5 1-7-15,1-1-2 16,5-5-3-16,5 1-2 0,7-6 0 16,5-5 0-16,6-5-22 15,-1-5-10-15,1-10-41 16,0-10-44 0,0-6 37-16</inkml:trace>
  <inkml:trace contextRef="#ctx0" brushRef="#br0" timeOffset="-212659.599">25664 10856 152 0,'-12'16'57'0,"7"-11"-44"0,5 5 7 0,0-10 3 15,5 10-12-15,1 0-3 16,0 0 3-16,-1 5 5 15,1 0-8-15,0 6 7 0,-6-1 4 16,0 5-6-16,0 1 0 16,0-1-7-16,0-5-4 15,0 0-1-15,0-4 1 16,0 4-39-16,0-10-16 16,0-5-45-1</inkml:trace>
  <inkml:trace contextRef="#ctx0" brushRef="#br0" timeOffset="-212496.928">25595 11028 220 0,'-11'0'82'0,"11"6"-64"0,0-1 9 15,0-5 0-15,0 0-18 16,11 5-5-16,1 0-3 16,-1 0-1-16,6 0 0 15,0-5-7-15,0 0 0 0,0 0-32 16,6-10-14-16,0-5-39 15</inkml:trace>
  <inkml:trace contextRef="#ctx0" brushRef="#br0" timeOffset="-212149.626">25863 10841 156 0,'-6'-5'57'0,"6"0"-44"0,0 0 7 0,0 5 3 16,0 0-10-16,6 0-2 15,5 0-2-15,-5 10 1 16,0 0-5-16,0 5 8 0,-1 1 6 15,1-1-6-15,0 5 0 16,-1 0-5-16,1 1-3 16,-6-1 0-16,0 0-1 0,0 0-2 15,6 1 1-15,-1-1-22 16,-5-5-7-16,6 0-18 16,-6-5-7-16,0-10-35 15</inkml:trace>
  <inkml:trace contextRef="#ctx0" brushRef="#br0" timeOffset="-211639.746">25994 10755 100 0,'0'-5'38'0,"0"0"-29"0,6 0 17 15,-1 5 7-15,1 0-6 16,0 0-3-16,5 0-1 15,1 5 2-15,-1 5-13 16,0 10 0-16,1 6-1 0,5 4 0 16,-6 5 3-16,1 1 4 15,-1-1 1-15,-5 6-2 16,-6-1 2-16,-6 6-1 16,0 0-2-16,-5-6-6 0,0-10-2 15,-1-4-17-15,1-6-7 16,-1-10-111-1</inkml:trace>
  <inkml:trace contextRef="#ctx0" brushRef="#br0" timeOffset="-208143.097">28484 10801 196 0,'-17'-11'74'0,"11"11"-58"0,6-5 18 15,-6 5 6-15,6 0-8 16,0 0 1-16,-5 5-7 16,-1 1-4-16,-5 4-12 15,5 0 2-15,-11 10 4 0,6-5 1 16,-12 16 1-16,6-6-5 15,-6 15 0-15,6-9-8 16,0 14-1-16,0-4-2 16,5 15 1-16,1-11-2 15,11 11-1-15,0 15-8 16,5-26-3-16,1-4-29 16,17-11-12-16,-6-4-30 0,17-26-12 15,-5 0-13 1</inkml:trace>
  <inkml:trace contextRef="#ctx0" brushRef="#br0" timeOffset="-207795.362">28626 11120 60 0,'-17'0'24'0,"17"0"-18"0,-5 5-4 0,5-5-4 16,0 0-24-16,0 0-7 16</inkml:trace>
  <inkml:trace contextRef="#ctx0" brushRef="#br0" timeOffset="-207240.918">28661 11079 88 0,'0'-5'35'0,"0"5"-27"0,5-5 11 0,-5 5 5 0,0 0-9 15,0 0-1-15,0 0-6 16,0 0-3-16,0 0-2 16,0 0-3-16,0 0 1 15,0 0 7-15,0 0 5 0,0-5-4 16,0 5-3-16,0 0-3 15,0-5-3-15,0 0-2 16,6-5 1-16,-6-6 10 16,0 6 3-16,0 0 6 15,0 0 3-15,0 0-2 16,0 5 0-16,0 0 1 0,0 5 0 16,0 0-7-16,0 0-3 15,0 10 1-15,0 0 0 16,0 5 3-16,0 6 2 15,0-1-3-15,0 5 0 16,0 6-1-16,0-6 0 16,0 0-6-16,-6 0-2 15,6-4-2-15,0-1 1 16,-5-5-2-16,5-5 2 16,0 0-4-16,0 1 0 15,0-11-32-15,0 0-15 16,5-11-58-1,7-19-55-15,5-5 52 0</inkml:trace>
  <inkml:trace contextRef="#ctx0" brushRef="#br0" timeOffset="-206938.763">28906 11023 192 0,'0'0'74'0,"0"5"-58"0,0 1 20 0,0-6 5 16,0 0-19-16,0 0-7 16,5 10-5-16,1-5-2 15,5 0-4-15,1 0 2 0,-1 0 0 16,1-5-2-16,-1 5-3 15,0 0 2-15,6-5 2 16,-5 0-9-16,5 0-4 16,-6 0-60-16,6-10-27 15,1-10-5 1</inkml:trace>
  <inkml:trace contextRef="#ctx0" brushRef="#br0" timeOffset="-206084.52">29367 10841 80 0,'0'-5'30'0,"0"5"-24"0,6 0 26 0,-6 0 8 16,0 0-3-16,0 0-2 16,0 0-8-16,0 0-5 15,0 0-12-15,0 0-2 0,0 0 2 16,0 0 3-16,0 0 4 16,6 10 0-16,-6 0-1 15,5 0-4-15,-5 1-2 16,0-1-2-16,6 5 0 15,-6 0-2-15,0 5 1 16,0 1-2-16,0-1 0 0,0 0-1 16,0 0 0-16,0-4 2 15,-6 4 1-15,-5 10-1 16,-1-4 1-16,7-1 0 16,-7-5 1-16,1-5-2 15,5-5 1-15,-5 1 0 16,-1-11 3-16,1-6-7 15,0 1-2-15,-1-10-1 16,1 0 0-16,-1 0 2 16,1 0 1-16,0-1-6 15,-1 1 0-15,7 5 1 16,-1-5 1-16,0 0-2 16,6 0 0-16,6-1-1 15,0 1 3-15,-6 0-2 0,5 5-1 16,1 5 0-16,0 0 3 15,-1 5-2-15,7 5 1 16,-1 0 2-16,1 5 0 16,-1 5 0-16,6 0 2 15,0 1 1-15,0-1 3 16,0 0 1-16,0 0 3 16,1 5-5-16,-1 1-1 15,0-6-2-15,-6 0 1 16,1-5-2-16,-1-5-1 15,-5 0-4-15,5 0-2 16,0-10-41-16,1 0-19 16,5-15-70-16</inkml:trace>
  <inkml:trace contextRef="#ctx0" brushRef="#br0" timeOffset="-203591.15">29669 10806 96 0,'-11'-16'38'0,"11"11"-29"0,-6-5 14 0,6 0 8 15,0 5-2-15,-6 0 3 16,1 0-9-16,-1 0-2 16,0 0-12-16,6 0-3 0,-5 0 0 15,5 0-1-15,-6 0 0 16,6 0 3-16,0-1 5 16,0 6-3-16,0 0 2 0,0 0-3 15,0 0 0-15,0 11-8 16,6-1 0-16,-1 0-1 15,7 15 2-15,5 16 3 16,-6-1 4-16,1 1 2 16,-1-1 3-16,0 1 2 15,1-1 2-15,-7 1-4 16,-5-1 0-16,0-4-2 16,0-1 0-16,-5-4-4 15,-1 4-3-15,-5-5-2 16,5-9 0-16,0-1-11 15,1-5-4-15,-1-5-43 16,0-5-16-16,6-5-57 16</inkml:trace>
  <inkml:trace contextRef="#ctx0" brushRef="#br0" timeOffset="-201220.681">30136 10927 140 0,'-22'-15'55'0,"16"10"-43"0,-6-5 16 0,12 10 7 0,0-5-8 16,-5-5-1-16,-1 0-6 16,6-1-3-16,0-4-9 15,0 0 8-15,0 0 4 0,0 5 3 16,6 5 1-16,-6 5-5 15,5 10-1-15,7 10-6 16,-1 5 0-16,1 6-7 16,-1-6-3-16,-5-5-1 15,11 6 1-15,0 9-1 16,0-5 2-16,0 1-2 16,0-6-1-16,0 0 1 15,-5-4 1-15,-7-1-12 0,1-5-6 16,0-5-24-16,-6-10-12 15,0-10-134 1,5-15 59 0</inkml:trace>
  <inkml:trace contextRef="#ctx0" brushRef="#br0" timeOffset="-200927.434">30319 10846 104 0,'0'-5'41'0,"0"5"-32"0,5 0 28 16,-5 0 11-16,0 0-6 15,0 0 1-15,-5 5-10 16,-1 5 0-16,0 6-19 16,1 4 3-16,-7 0 3 0,-5 5-2 15,0 6 1-15,-6-1-4 16,0 0-1-16,6-4-8 15,0-1-4-15,0 0-1 16,0-4 1-16,6-6-14 16,-1-5-7-16,7-5-45 15,-1-10-21-15,12-15-31 16</inkml:trace>
  <inkml:trace contextRef="#ctx0" brushRef="#br0" timeOffset="-200574.038">30586 10431 96 0,'-11'5'38'0,"11"-5"-29"0,0 0 14 0,0 5 6 0,0 5-3 15,-6-5 2-15,1 5 4 16,-1 6 4-16,-5-1-19 16,-1 5 4-16,1 5 0 0,-1 11-5 15,1-1 1-15,5 6-10 16,1-1-2-16,5-4-3 15,0-1-2-15,0 1-15 16,5-16-5-16,1-5-47 16,5-15-19-16,6-15-2 15</inkml:trace>
  <inkml:trace contextRef="#ctx0" brushRef="#br0" timeOffset="-200123.456">30735 10639 96 0,'0'0'35'0,"5"0"-27"0,7 0 5 0,-1 0-1 0,0 0 4 16,1-6 2-16,5-4-7 15,0 0-4-15,0-5-2 16,-5 0 1-16,-1 0-3 16,-5-1 3-16,-1 1 0 0,-5 5 4 15,0 0 1-15,-5 0 3 16,-1 0 4-16,-5 5-6 15,-1 5 1-15,1 0-2 16,-1 5 3-16,1 10-7 16,-6 5-4-16,0 0 9 0,0 6 6 15,5 4-3 1,1 1 2-16,5-6-10 16,6 0-4-16,6-5-11 0,5-4-3 15,6-6-32-15,6-10-11 16,6-15-46-1</inkml:trace>
  <inkml:trace contextRef="#ctx0" brushRef="#br0" timeOffset="-199802.659">31133 10380 164 0,'-11'21'63'0,"17"-6"-49"0,-18 5-2 16,12-5-4-16,6 0-4 15,-6 6 0-15,0-1 0 16,0 5 0-16,-6-5-2 16,6 6-2-16,-5-6 3 0,-1 0-9 15,6-5-1-15,-6-4-69 16</inkml:trace>
  <inkml:trace contextRef="#ctx0" brushRef="#br0" timeOffset="-199640.575">31094 10477 152 0,'-18'0'57'0,"18"10"-44"0,0-5 7 0,0-5 1 15,18 0-13-15,-7 5-2 16,0 0-6-16,6 0-1 16,1-5 1-16,-1 5-18 0,0-5-5 15,0 0-49 1</inkml:trace>
  <inkml:trace contextRef="#ctx0" brushRef="#br0" timeOffset="-199432.505">31316 10355 176 0,'-17'25'68'0,"17"-10"-52"0,0 1-1 16,0-6-1-16,0 5-12 15,5 0-1-15,1 5-1 16,-6 1 2-16,0-1-1 16,0-5-1-16,0 0 3 0,0-5-37 15,0-10-17-15,11 0-21 16</inkml:trace>
  <inkml:trace contextRef="#ctx0" brushRef="#br0" timeOffset="-198541.65">31584 10406 156 0,'0'-5'57'0,"0"10"-44"0,0-10 27 16,0 5 9-16,0 0-9 15,0 0-1-15,-6 0-9 0,0 5-4 16,-5 5-14-16,-6 5-1 15,0 5 0-15,-6 0-2 0,0 6 0 16,0-1-5-16,0 0-3 16,6-4-3-16,6-1 1 15,5-10-39-15,6-5-18 16,12-5-69 0</inkml:trace>
  <inkml:trace contextRef="#ctx0" brushRef="#br0" timeOffset="-198005.062">31566 10598 156 0,'-5'0'57'0,"5"-5"-44"0,5 5 1 15,-5 0-1-15,0 0 0 0,12 0 4 16,-1-5-3-16,1 0 0 16,-1 0-8-16,0 0-4 0,1 5-1 15,-1 0-4-15,1 0 2 16,-12 0 5-16,0 0 5 16,0 0 4-16,0 0 4 15,0 5-3-15,0 5 2 16,-6-5-3-16,0 5 0 15,1 0-5-15,-1 0 0 16,6 0-5-16,0 1-2 16,0-1-3-16,6 0 1 15,-1 0 3-15,7-5 1 0,-1 0-4 16,0 0 1-16,7-5-20 16,-1-5-9-16,5-5-58 15,1-10-52 1,-6-1 46-16</inkml:trace>
  <inkml:trace contextRef="#ctx0" brushRef="#br0" timeOffset="-197722.113">31811 10168 212 0,'6'5'79'0,"0"0"-61"0,11 0 8 0,-6 0-1 16,6 5 0-16,1 5 2 15,-1 10-1-15,5 1 1 16,-4 9-15-16,-1 6 2 0,-6-1 2 16,-5 6 1-16,-1-6-1 15,-5 1-8-15,0-1-3 16,-5-4-14-16,-1-11-7 15,6-5-71-15,-6-20-93 32</inkml:trace>
  <inkml:trace contextRef="#ctx0" brushRef="#br0" timeOffset="-195735.505">29373 11768 136 0,'0'-5'52'0,"0"5"-41"0,0 0 20 0,0 0 5 15,0 0-9-15,0 0-1 16,0 0-9-16,0 0-2 15,6 10-9-15,-1 0 3 0,-5 5 3 16,0 11-2-16,0-1 2 16,0 5-5-16,-5 6-2 15,-1-1 0-15,0 1-1 16,0-1-2-16,1-5 1 16,-1-4-2-16,0-6-1 15,1 0-17-15,-1-5-9 16,6-4-30-16,0-11-13 0,0 0-20 15</inkml:trace>
  <inkml:trace contextRef="#ctx0" brushRef="#br0" timeOffset="-195498.532">29191 11960 188 0,'-6'0'71'0,"6"0"-55"0,0 5 11 15,0-5 0-15,0 0-4 16,6 5 0-16,5 0 3 16,6 1 1-16,6-6-14 15,0 0 1-15,5 0 2 0,6 0-8 0,0 0-2 16,-5 5-4-16,-1-5 1 16,1 0 0-16,-1 0 1 15,7-5-53-15,-1-6-22 16,11-14-52-1</inkml:trace>
  <inkml:trace contextRef="#ctx0" brushRef="#br0" timeOffset="-193097.397">30427 11656 184 0,'-11'-5'68'0,"5"10"-52"0,6 6 17 0,0-1 4 15,0 0-15-15,0 5-4 16,0 5-5-16,0 1 1 0,0 4-7 16,-6 0 9-16,6 0 6 0,-6 6 2 15,1-6 3 1,-1 6-6-16,-5-1-3 0,-6-5-8 16,-1 1-4-16,1-1-3 15,0-5 0-15,-6-5 0 16,1-5 3-16,-1-4-3 15,6-12-2-15,-6-4 0 16,0 0 1-16,6-5-3 16,0 0 0-16,6-5 1 15,-1 4 0-15,1 1-3 16,5 0 2-16,0 0-1 16,6 0 0-16,0-1 0 15,0 1 0-15,6 0 0 16,0 5 0-16,0 0 0 15,5 5-2-15,6 5 0 16,0 0 3-16,6 0-2 16,0 10-1-16,5 0 5 0,-5 10 3 15,0 0 3-15,0 6 3 16,-1-1-5-16,1 0-1 16,0 1-2-16,-6-6-2 15,0 0 3-15,0-5 0 16,-5 1 1-16,-1-6 2 15,0-5-41-15,1-5-15 16,5-10-66 0</inkml:trace>
  <inkml:trace contextRef="#ctx0" brushRef="#br0" timeOffset="-191412.58">30934 11656 196 0,'0'-20'74'0,"0"15"-58"0,0 0 20 0,0 5 5 15,0 0-19-15,6 10-7 16,5 10-1-16,1 6 1 16,5 4-8-16,0 6 0 0,0-1 0 0,6 0-3 15,-1 1-1-15,-5-6-1 16,6 6-2-16,-6-11 3 15,0 5 0-15,-5-9 1 16,-1-1 0-16,1 0-5 16,-7 0 1-16,1-4-44 15,0-6-18-15,-1-10-40 16,1-15-31 0,0-11 56-16</inkml:trace>
  <inkml:trace contextRef="#ctx0" brushRef="#br0" timeOffset="-191158.439">31213 11636 176 0,'-5'-15'66'0,"5"15"-52"0,0-5 10 0,0 5 0 16,0 0-3-16,0 10-1 15,-6 5 7-15,0 11 3 16,-11 4-16-16,-11 10 7 0,-7 6 3 15,-5 0 3-15,1-1 3 16,-1 1-16-16,6-6-6 16,-1-4-3-16,13-11-1 15,-1-5-24-15,11-10-12 16,18-15-41-16,11-15-16 16,6-20-26-1</inkml:trace>
  <inkml:trace contextRef="#ctx0" brushRef="#br0" timeOffset="-190767.368">31515 11292 160 0,'0'-5'60'0,"0"5"-47"0,-6 0 15 0,6 0 4 15,-5 5-1-15,-7 5 4 16,1 5 1-16,-6 0-1 15,0 11-18-15,-6 9 7 0,0 11 4 16,6 4-13-16,6 6-3 16,-1 5-8-16,7 5-1 15,5-6-1-15,5-9-2 16,7-10-17-16,11-6-6 16,-1-15-51-16,7-15-19 0,-1-15-23 15</inkml:trace>
  <inkml:trace contextRef="#ctx0" brushRef="#br0" timeOffset="-190247.264">31669 11601 152 0,'0'0'57'0,"6"0"-44"0,-1 0 3 0,1 0-2 16,6 0-3-16,-1-5 1 16,0 0 5-16,1-6 1 15,-1 1-9-15,1-5-1 0,-1 0 2 16,0 0-6-16,1-5-2 16,-7 4 3-16,-5 1 1 15,0 0 2-15,-5 5 2 0,-1 0-3 16,-5 5-2-16,-6 10 0 15,-1 5-1-15,1 10 6 16,0 5 4-16,0 6-3 16,0 9 1-16,6 1-3 15,5 9 0-15,0-9-5 16,6-1-3-16,6-9 0 16,11-6 1-16,6-10-19 15,5-20-6-15,7-15-45 16,4-15-21-16,-4-6-9 15</inkml:trace>
  <inkml:trace contextRef="#ctx0" brushRef="#br0" timeOffset="-189103.106">32108 11287 184 0,'-12'-5'68'0,"12"5"-52"0,0 0 10 0,0 0 4 0,12 10-7 16,-1 5 1-16,6 0 2 15,0 11 3-15,0 4-15 16,-5 10 7-16,-1 11 6 0,-5 10 7 16,-6 5 4-16,-11 10-9 15,-7-11-5-15,1 1-12 16,-5-10-5-16,4-10-33 15,7-16-15-15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1-20T22:19:16.4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2878 7301 408 0,'-97'0'151'0,"69"21"-118"0,-1 4-11 15,29-10-14-15,0 10-14 16,0 11-1-16,23 15 1 16,-6 9 4-16,6 16 1 15,11 10 7-15,-11 31 4 0,-6 30 6 16,6 10 4-16,-17 15 1 15,5 25-1-15,-11 11-4 16,0-5 0-16,0 9-3 16,6 16 0-16,5-5-3 15,-5-15 1-15,11 9-6 0,-11 6-1 16,5-5 0 0,6-16 0-16,-11 1-2 0,0 5 1 15,5-6-2-15,-11-9-1 16,-11-16 1-16,5 10 1 15,6 6 1-15,-6-11 1 16,-5-5-2-16,11-15 1 16,0 0-2-16,11 0 2 15,-5-5-4-15,0-10-2 16,5-10 2-16,6-16 0 16,-11-9 1-16,-1-11 0 15,7 0 0-15,-12 1 2 16,0-1-1-16,0-5 2 0,-12-10-2 15,12-5-1-15,0 10 1 16,0-15-1-16,0-15-3 16,0-10 2-16,0-11-1 15,12-4 0-15,-12-6 2 16,6-5 2-16,5-9-3 16,-11-1 0-16,0-5-1 15,0-10-2-15,0 0 3 16,6 10 0-16,-6-10-2 15,17 5 2-15,0 5-1 16,0-5 0-16,23 6 0 16,0-6 0-16,5 5 0 0,24-5 0 15,-1 0 2-15,23-5 0 16,12 0-5-16,11 0 1 16,5 5 4-16,-5 0 2 15,6 0-3-15,5 0 1 16,1 0-2-16,10 5 0 15,13-5 2-15,-7 5 2 16,6-10-1-16,6 6 2 16,17-1-4-16,-6 5-2 15,12 0-1-15,-12 0 3 16,6 0 2-16,11 0 2 16,6 5-1-16,-11 1-2 15,-12-1-2-15,17 0 1 0,12 5 1 16,0 1 0-16,-29-1 0 15,6-5 2-15,17-5-3 16,-6 0 0-16,6 0 1 16,-22-5 2-16,-1 0-1 15,12 1-1-15,-7 4 1 16,-4 0-1-16,-7 0 0 16,-11 0 0-16,1 0-3 15,4 0 2-15,1 0 1 16,-17 1 2-16,0-6-1 15,-12 5-1-15,-11 0 1 16,-6 0-1-16,1 0 0 16,-1 0 0-16,6 0 0 15,-17 1 2-15,5-6-3 0,1 0 0 16,-6 5 1 0,-1-5 0-16,7-5 2 0,0 0 1 15,-1 0-4-15,6 0 1 16,-5 0-2-16,-6 0 0 15,-6 0 2-15,-11 0 2 16,-1 0-1-16,-4 0-1 16,4 5 1-16,7 0-1 15,5-5 0-15,6 0 0 16,5 0 0-16,1 0 0 16,-12 0 0-16,-5 5 0 15,-1 5 0-15,6 0 2 0,6 0-3 16,-6 1 0-16,0-1 1 15,-5 0 2-15,-1 0-1 16,6-5-1-16,-22 0-2 16,-1 0 1-16,-5 5-4 15,0-5-1-15,-6 0 0 16,-6 0 2-16,-6 1-1 16,1-1 1-16,-6-5-19 15,0 5-8-15,-6 0-24 16,-6 0-8-16,1 0-37 15,5 5-16-15,-17-20-13 16</inkml:trace>
  <inkml:trace contextRef="#ctx0" brushRef="#br0" timeOffset="8649.465">2770 8760 160 0,'-17'0'63'0,"11"0"-49"0,6 0 0 0,0 0-3 15,-11-5-7-15,5 0-3 16,6 0 11-16,-6 0 6 16,6-1-9-16,0 1 9 0,0 0 2 15,0 0-2-15,0 0 2 16,0 0-11-16,6 0-3 0,0 0-4 16,-6 5-2-16,11 0 9 15,-11 0 6-15,0 0-1 16,0-5 2-16,0 5 2 15,0 0 3-15,0 0-5 16,0 0 1-16,0 0-6 16,0 0 1-16,0 0-7 15,0 0-1-15,0 0-4 16,0 0-3-16,6-5 2 16,5 5 2-16,-11-5 4 15,0 5 4-15,0 0-2 16,0 0 1-16,0 0-3 15,6 0 0-15,-6 0-1 16,11 0 0-16,-5 5 4 16,0 0 3-16,5 0-4 0,-5 0 1 15,5 0-5-15,1 0 0 16,-1 10 1-16,6-4 0 16,-11-1-2-16,11 10-2 15,0 5 1-15,0 6-1 16,6 4 0-16,0 6 2 15,0 4-3-15,5 1-2 16,1 9 2-16,5-4 2 16,0-5-2-16,6 4 0 15,-12-9 1-15,6 9 2 16,1 1-1-16,5-5 2 16,-12-6-4-16,6 1 0 15,0-1 1-15,6-9 0 0,-6-1-3 16,-5 0 2-16,5-4 1 15,6-1 0-15,-6-5 0 16,-5 1 2-16,5-1-3 16,0 0 0-16,-5 0 1 15,5 1 0-15,-17-6 2 16,6 0 3-16,-1 0-4 16,-5 0-3-16,1 1 3 15,-1 4 1-15,0 0 2 16,-12 5 0-16,13-4-7 15,-1-6 0-15,-6 0-1 16,6 0 2-16,0 0 3 16,0 1 2-16,0-6 1 0,1 0 0 15,-13 0-2-15,12 0-2 16,-17-5 1-16,17 5 1 16,-17 0-1-16,0-10 2 15,0 0-2-15,17 5-1 16,-17-5 1-16,0 6 1 15,0-6-1-15,0 0-1 16,6 5 1-16,0 0 1 16,5 0-1-16,-11-5 2 15,0 5-2-15,0-5 2 16,0 0-2-16,0 10-1 0,0-10 1 16,6 10-1-16,-6-10 0 15,11 15 0 1,-5 0 0-16,0 1 0 15,5-1 0-15,6 5 0 16,-11 0 0-16,5-5 0 16,1 6 0-16,-1-6 0 15,6 5 2-15,-11-5-3 16,11 1 0-16,-11-1-1 16,5 0 0-16,6-5 0 15,-5 0 0-15,-1 0 2 16,6-5 0-16,6 0 0 15,-6 1 2-15,0-6-1 16,-6 0-1-16,7 0-2 16,-1 0 1-16,0-6 3 0,0 6 1 15,6-5-4-15,-6 5 1 16,0-5-2-16,-6 0 0 16,6 0 2-16,-5 5 2 15,-1-5-1-15,1 5-1 16,5 0-2-16,-12 5 1 15,7 0 1-15,-1 5 2 16,0 1-1-16,7-1 2 16,-13 5-2-16,12 0-1 15,-11 10 1-15,5 11 1 16,-5 9-3-16,6 11 0 16,-7 10 1-16,1 0 2 0,5 5-3 15,6-11 0 1,-11-4 1-16,11-5 0 0,0-6-3 15,0-4 2-15,6-11-6 16,-6-4-3-16,6-6 1 16,11-20 0-16,-11-5 1 15,6-21 2-15,-1-9 4 16,-5-6 1-16,0-4 1 16,-1 4 0-16,-4 11 2 15,-7 10 1-15,6 5 5 16,-17-1 3-16,6 11-4 15,-6 5-2-15,0 21-5 16,5 9 0-16,-5 10 0 16,12 11 0-16,-12 5 0 0,0 10 0 15,5-1 0-15,7 1 2 16,-6 0-6-16,11-10 1 16,5-11-4-1,13-9 2-15,-7-21-6 0,18-20-3 16,-1-15 5-16,12-16 3 15,0-4 4-15,0-6 3 16,-11 6 0-16,-6 4-1 16,-6 11 1-16,0 0-1 15,-11 9 2-15,0 6 1 16,-1 10 5 0,7 10-2-16,-18 11 2 15,6 9-1-15,1 11 1 0,-1 9-4 16,0 11-1-16,5 0-3 15,1 0-1-15,6-6-1 16,-6-9 0-16,-6-11-7 16,5-4-2-16,1-11 6 15,0-10 2-15,6-10 0 16,-7-15 0-16,-5-16 2 16,6-19 2-16,0-6 0 15,-6 0 2-15,0 1-2 16,0 4 2-16,-17 16 0 15,6 4 3-15,-6 6 6 16,0 10 2-16,0 5-10 16,0 10-1-16,-6 10-5 15,6 5 0-15,0 10 2 0,0 11 0 16,0 14-3-16,0 11 2 16,0 5 1-16,0 5 2 15,6 0-1-15,5-11-1 16,-11-4-4-16,12-10 0 15,-1-11 2-15,6 1 1 16,-5-11-6-16,5-15-3 16,11-15 1-16,-5-10 0 15,6-11 6-15,-1-9 3 16,-11-5 1-16,6-1 2 16,-6 11 2-16,-6 4 2 15,1 6-6-15,5 5 0 16,-17 5-3-16,17 10 3 15,6 15 1-15,-6 5-3 16,6 11-1-16,-6 9 3 16,11 11 1-16,1 9 0 15,-1 6-2-15,1 5 1 16,-1 5 1-16,-5 5-1 16,5-5-1-16,-10-5-2 15,4-10-1-15,1-11-1 16,-6-9 3-16,0-11-5 15,6-9 0-15,0-21-2 16,0-21 0-16,5-14 5 16,-5-16 3-16,11-4-1 15,-11 4 0-15,0 5 1 0,0 6 0 16,-6 9 2-16,0 6 1 16,0 10-1-1,-12 0 1-15,7 10 0 0,5 10 3 16,6 10-1-16,-6 20 2 15,-11 16-4-15,11 15 0 16,0 5-1-16,0 5 1 16,6 0-4-16,-12-5-2 15,18-11 2-15,-12-4 0 16,11-5-2-16,-5-11 2 16,5-9-10-16,7-16-3 15,-1-20 0-15,0-21 1 0,0-14 10 16,0-11 4-16,-5-4 2 15,-6 9 1-15,-6 5 4 16,-6 11 3-16,0 5-4 16,1 10-2-16,5-6 0 15,-11 26 1 1,5 21-1-16,0 9 0 16,1 11-1-16,5 9-2 15,-11 11 1-15,5 0-4 16,0 5-2-16,7 0 2 15,-1 0 0-15,5 0-2 16,1-11 2-16,6-9-10 16,-1-10-3-16,1-16-2 15,11-20 2-15,-12-20 3 0,6-21 5 16,6-9 3-16,0-6 4 16,-6 0 2-16,-5 6 3 15,-1 9 1-15,-11 6 3 16,6 5-5-16,-6 4-1 15,0 6 0-15,6 10 2 16,11 25 3 0,0 21 0-1,-5 10-5-15,-1 14-2 16,1 6-1-16,11 0 1 16,-17 0-6-16,11-10 1 15,-6-5 1-15,6-21 3 16,1-15-11-16,10-20-6 15,6-25 6-15,-5-31 3 0,5-10 5 16,6 1 3-16,-17 4-2 16,0 15 0-16,-17 6 3 15,0 9 3-15,-1 11 2 16,-4 10 3-16,-1 5-3 16,0 10 1-16,0 15-1 15,0 11 1-15,0 14-4 16,6 6-3-16,0 5 0 15,-1-1 1-15,7-4-3 16,-1-11-2-16,1-4-9 16,-1-16-5-16,7-10 6 15,-13-10 4-15,1-5 2 16,0-5 1-16,-6-5 7 0,0 5 3 16,-6 5 1-16,1 0 3 15,-6 0-1 1,-1 15 2-16,12 5-4 15,-11 5-2-15,5 5 0 16,-5-4-3-16,11 14 1 16,-11 11-2-16,5-11-1 15,12 6 1-15,-6-6-1 16,-5 1 0-16,5-6 0 16,0-5-3-16,0-4 2 15,0-1 1-15,0 0 0 16,-6-5 2-16,1 0 1 15,5 1-1-15,-11-6-2 0,5 5 1 16,-5 0-1-16,11 5-3 16,-11 1 2-16,5 4 1 15,0 0 2-15,1 1-3 16,5-1 0-16,-6-5-1 16,6-5-2-16,0-4 0 15,0-11 3-15,1-11-2 16,4-14 1-16,1-10 2 15,0-1 2-15,-6-4-1 16,0 4 2-16,0 6-2 16,-5 5 2-16,-1 4 0 15,0 6 1-15,-11 0-2 16,12 5 1-16,-1 10-2 16,1 0 2-16,10 10-2 15,-10 0 2-15,16 5-4 0,-5-5-2 16,11 0-1-16,-5-10 3 15,16-10-5-15,18-20 0 16,-6-16 0-16,11-19 4 16,1-27-1-16,-1-9-1 15,-5-5 3-15,-1 4 2 16,-16 11 2-16,5 15 1 16,-11 5-7-16,0 11 0 15,-6 4 3-15,0 5 4 16,1 1-1-16,-7 4-2 15,1 6 0-15,-7 4 1 16,7 11-1-16,-18 5-1 16,6 4 7-16,0 11 3 0,-5 21-1 15,-1 9 0-15,1 15-5 16,5 16-1-16,-12 5-6 16,7 0 0-16,-1-1-6 15,1-4 1-15,-1-10-3 16,6-11 2-16,0-10-8 15,6-14-2-15,6-22 8 16,-12-14 3-16,11-15 6 16,1-21 3-16,10-25-2 15,1-31 0-15,-17-19 3 16,6-1 3-16,-7 5-4 16,1 16-1-16,-11 25 2 15,-1 20 3-15,6 15 15 16,-17 15 10-16,0 21-12 0,0 15-4 15,0 25-14-15,0 31-5 16,-11 45 0-16,5 31 3 16,0 20 1-16,6 20 1 15,0 25 2-15,6-4 1 16,11-1-4-16,6-10-1 16,11 0-2-16,-5-15 0 15,16-25 0-15,1-25 0 16,5-26-8-16,12-36-3 15,-1-34 1-15,12-52 3 16,12-30 9-16,5-40 6 0,-5-41-4 16,5-25 0-16,0-5-2 15,-28 15 0-15,-6 20 6 16,-6 15 2-16,-11 26-5 16,-12 20 0-16,-5 15 5 15,-6 20 6-15,-6 21 0 16,1 25 1-16,-1 25-7 15,1 26-4-15,-7 20-1 16,1 20 1-16,5 16-3 16,1 9-2-16,5-5 2 15,6-14 2-15,-1-16-7 16,18-21-1-16,0-24-7 16,6-21-4-16,5-35 5 15,12-46 3-15,-1-35 6 0,1-21 4 16,0-20-1-16,-1-10 0 15,-16 1 3-15,5 24 1 16,-22 15 1-16,-1 21 2 16,-5 26 1-16,-6 14 1 15,0 10 2-15,-5 26 4 16,-1 25-10-16,-5 26-2 16,-1 25-2-16,1 20 0 15,0 20 2-15,0 0 1 16,-1-20-4-16,7 20 1 15,-1-20-9-15,6-15-4 16,6-25-11-16,5-26-5 0,7-30 13 16,5-21 7-16,-1-30 6 15,1-30 2-15,0-20 1 16,0-1 2-16,-6-4 1 16,0 30 1-16,-11 10-5 15,0 20 1-15,-6 15 11 16,0 11 5-16,-5 15-2 15,-1 20 2-15,0 20-5 16,1 36-1-16,-1-11-4 16,-5 97-1-16,0 30 1 15,-6 36 3-15,0 9 2 16,0-4 1-16,5 15-4 16,1-10-3-16,5-31-5 15,6-30-2-15,12-35-4 16,5-26-1-16,6-25-16 15,6-41-5-15,5-40 5 0,-6-56 6 16,7-30 12-16,-1-26 6 16,-5-19-3-16,-1-11 0 15,1 10 1-15,-12 31 2 16,-11 24 15-16,-12 57 23 16,-11 45-3-1,-6 36-19-15,-5 20-9 16,0 20-9-16,11 20-2 15,17 16-29-15,28 0-14 16,35-26-58-16,45-35-23 16,24-41-13-1</inkml:trace>
  <inkml:trace contextRef="#ctx0" brushRef="#br0" timeOffset="17864.436">2781 8897 60 0,'-11'-6'24'0,"11"6"-18"0,0 6 4 0,0-6 2 16,0 0-1-16,0 0 1 15,0 0 5-15,0 0 3 16,0 0-4-16,11 0-1 16,-5 0-5-16,11 0-1 15,-11 0 1-15,11 0 1 16,0 5-5-16,6-5 0 0,0 5 1 15,5 0-1-15,-5 0-1 16,-6 0-6-16,12 0 1 16,-1 0 0-16,1 0 0 15,5 0 0-15,0 0 0 16,6 0 0-16,-12-5 2 0,6 0-1 16,1 0 2-1,-7 0-4-15,1 0 0 0,-1 0 1 16,6 0 2-16,0 5 1 15,6-5 3-15,-11 0-5 16,5 0-1-16,6 5-2 16,0-5 0-16,0 5 2 15,-6 0 0-15,0 1 0 16,6-1 0-16,-12 5 0 16,1 0 2-16,-1 5-1 15,7-5-1-15,-13 0-2 16,1 0 1-16,6 1 1 15,-1-1 2-15,6 0-3 16,1-5 0-16,4 0 1 0,-16 0 0 16,11 0 0-16,-11-5 0 15,11 0 0-15,-11 5 0 16,-6-5 2-16,6 0 1 16,11 5-4-16,-11 0 1 15,17 0 2-15,-6 0 1 16,-5 0-1-16,5 1-2 15,6-1-2-15,-18-5 1 16,13 5 1-16,-18 0 0 16,6 0-3-16,-1 0 2 15,1-5 1-15,6 5 0 16,-7 0 0-16,-5 0 2 16,1 5-1-16,4-5 2 0,-5 5-2 15,6-5-1-15,-6 6 1 16,0-6 1-16,-5 0-3 15,5 0 0-15,0 0-1 16,0 0-2-16,0 0 3 16,6 5 2-16,0-5 0 15,0 0 2-15,5 0-2 16,-11 0 2-16,6 0-2 16,0 0-1-16,0 1-2 15,5-1 1-15,-5 0 1 16,-6 0 0-16,6 0-3 15,11-5 2-15,-11 0 1 16,17 5 2-16,-6-5-3 0,-6 0-2 16,6 5 2-16,1-5 2 15,4 0 0-15,-10 5-1 16,5-5 1-16,0 0 1 16,-5 0-3-16,-1 5-2 15,-5-5 4-15,6 0 1 16,-1 0 0-16,-5 0-2 15,0 0 1-15,11 0-1 16,-17 0 0-16,11 0 2 16,1 0-3-16,-6 0-2 15,-1 0-1-15,13 0 0 16,-7 0 11-16,6 0 8 16,1 0-2-16,4 0 1 15,7 0-2-15,5 0 0 16,-11 0-6-16,-6 0-4 0,12 0-1 15,-6 0-1-15,-6 0 0 16,6 5 0-16,-12 0 0 16,7-5 0-16,-1 5 0 15,-6 0 0-15,1 0-3 16,-1 0 2-16,6 0 1 16,1 1 2-16,4-1 1 15,-10-5 1-15,5 5-5 16,6 0-1-16,0-5 1 15,0 0 0-15,0 0 1 0,5 0 0 16,-5 0 2-16,6 0 1 16,5 0-4-16,6 0-1 15,0 0 3-15,6 5 1 16,-6 0-3-16,-12-5-1 16,6 5 1-16,6-5 2 15,-11 5-2-15,5-5 0 16,6 0 1-16,0 5 2 15,6 0-1-15,0 0 2 16,11 0-4-16,-12 5-2 16,7-5 2-16,-1 6 2 15,1-1 2-15,-13 0 1 16,-4-5-2-16,-7-5-2 0,1 0 1 16,0 0-1-16,-7 5-3 15,7-5 2-15,-6 0 1 16,0 0 0-16,0 0 0 15,0 0 0-15,5 0 0 16,1 0 0-16,-1 0 0 16,1 0 0-16,-1 0 0 15,1 5 0-15,5 0 0 16,-11 0 0-16,0 0 0 16,-6 5 0-16,6-5 0 15,-6 6 0-15,0-6-3 16,1 0 2-16,-1 5 1 15,6-5 0-15,-17 0 0 16,5 0 0-16,6 0 0 16,-5 0 2-16,5 0-3 0,-6-5 0 15,7 0 1-15,-7 5 2 16,6 0-1-16,0 0-1 16,1-5 1-16,-1 5-1 15,0 0 0-15,6-5 0 16,0 6 0-16,0-1 2 15,0 0-1-15,-1 0-1 16,-4 0-2-16,-1 0 1 16,6 0 1-16,-18 0 2 15,13 0-3-15,5 0 0 16,-18-5 1-16,7 0 2 16,5 0-3-16,0 5 0 0,0-5 1 15,-5 0 0-15,5 0 0 16,0 0 0-1,6 0 0-15,-11 0 2 0,5 0-3 16,0 0 0-16,6 0-1 16,-12 0 0-16,7 0 4 15,-1 5 1-15,0-5-1 16,0 5-2-16,0 0 1 16,0 0-1-16,1 1 0 15,-1-1 0-15,-6 0-3 16,1 0 2-16,-1 0 1 15,-11 0 0-15,6 0 0 16,0-5 0-16,0 5 0 16,0-5 0-16,-1 5 0 0,7-5 0 15,5 0 0-15,-5 0 0 16,5 0 0-16,6 0 0 16,-1 5 0-16,13 0 0 15,-12 0-3-15,0 0 2 16,-1 0 1-16,1 0 2 15,0 6-1-15,0-1 2 16,11-5-4-16,-11 5 0 16,-6 0 1-16,1 0 0 15,4 5 0-15,-4 1 0 16,-1-6 0-16,0 0 0 16,6 0 0-16,0 0 2 0,-12 5-3 15,6-10 0-15,1 0 1 16,-13 0 0-16,7 0 0 15,-1 1 2-15,7-1-1 16,-1 0 2-16,0-5-2 16,0 0-1-16,6 0 1 15,-6 0 1-15,6 5-3 16,0 0-2-16,0 0 2 16,0 0 2-16,0 5 0 15,0-5-1-15,-1 5 1 16,-4 0-1-16,-1-5-3 15,6 0 2-15,-12 1 1 16,6-1 0-16,1 0 0 16,-1 0 2-16,0 0-1 15,0-5-1-15,0 5 1 0,6 0-1 16,6 5-3-16,5 0 2 16,6 0 1-16,-11 0 0 15,5 1-3-15,-11 4 2 16,5-5 1-16,-5 0 2 15,0 5-1-15,-6-5-1 16,-5 0 1-16,-1 1-1 16,6-1 0-16,-16-5 2 15,10 5-3-15,1 0-2 16,5 0 2-16,0 0 2 16,6 0 0-16,0 1-1 15,0 4 1-15,-1-5-1 16,7 0-3-16,-6 0 2 15,0 0 3-15,-6-5 1 0,0 0-4 16,0 0 1-16,1 1 0 16,-1 4 2-16,6 0-1 15,0 0-1-15,-1 0-2 16,1 0 1-16,-6 0 1 16,1 0 2-16,-1 1-1 15,-6-1-1-15,-5 0-2 16,6 0 1-16,-1-5 1 15,1 0 2-15,-1 0-3 16,12-5 0-16,-6 5-1 16,6-5 0-16,0 0 2 15,6 5 0-15,5-5 0 16,0 5 2-16,0 0-3 0,1 0 0 16,-1 1 1-16,-6-1 2 15,1 0-1 1,0 0-1-16,-6 0-2 0,-1 0 1 15,-4 0 1-15,-1 0 2 16,0 0-1-16,6 0-1 16,0 0 1-16,0 0-1 15,0-5 0-15,5 5 0 16,1 0-3-16,5 5 2 16,0 1 1-16,1-1 0 15,-1 0 0-15,-6 0 2 0,1 5-8 16,-12 0-1-16,-5-5-42 15,-12 6-18-15</inkml:trace>
  <inkml:trace contextRef="#ctx0" brushRef="#br0" timeOffset="24621.598">17772 7393 200 0,'-5'-11'77'0,"-1"6"-60"0,-6 0 28 16,7 0 9-16,-1 0-11 15,-5-5 0-15,-6 0-7 16,-1 0-2-16,1 0-19 16,-5-11 6-16,-1 6 6 0,-6 0-9 0,-5 5 0 15,-11 0-10-15,5 10-3 16,0 15-3-1,0 0 1-15,-6 0-2 0,-11 16-1 16,-5 4-2-16,-1 11-1 16,0-1-1-16,1 1 3 15,5-1-2-15,5-4 1 16,12-1 0-16,12-4 0 16,11-1-5-16,17-14 0 15,17-6-2-15,17-5 1 16,12-10 2-16,11-5 4 15,-6-5 1-15,0 0 1 16,-11-1 0-16,-6 1 2 16,-5 10 1-16,-12 0 3 15,-6 0-3-15,-11 5 0 0,-17 11-1 16,-6 4 1-16,-16 5-4 16,-13 6 0-16,-10 4 1 15,-7 21 0-15,1-1-3 16,-1 16 2-16,12 5 1 15,12-5 0-15,11-5-5 16,11-10 1-16,12-6-3 16,11-4 2-16,17-6-13 15,11-9-3-15,18-1 22 16,11-10 12-16,5-4-5 16,7-6-1-16,-1-5-3 15,-5-10 2-15,-6-5-30 0,-12 0-10 16,1-11-46-16,-1-14-18 15,1-16-29 1</inkml:trace>
  <inkml:trace contextRef="#ctx0" brushRef="#br0" timeOffset="28900.302">17596 8562 116 0,'-12'-5'46'0,"6"5"-35"0,-5-5 27 16,11 5 10-16,-6 0-12 15,-5 0-4-15,-6 0-7 16,0 5-4-16,0 0-11 16,-6 11 2-16,-6 9 2 0,1 5-1 15,-6 6 0-15,0 4-3 0,-1 11 1 16,7 5-6-16,11-11-3 16,0-4-4-16,11 4-1 15,0-4 2-15,18 4 0 16,-7-14-4-16,18-11 1 15,-6 0-27-15,17-20-11 16,-5 0-54 0,11-20-41-16,5-5 54 15</inkml:trace>
  <inkml:trace contextRef="#ctx0" brushRef="#br0" timeOffset="29308.277">17704 8826 104 0,'6'-5'41'0,"-1"10"-32"0,1 0 17 0,0 0 8 0,-6 5-7 16,5 5-3-16,1 0-12 16,-6 6-3-16,0-1-5 15,0 0 8-15,0 0 7 0,0-5-1 16,0 11 1-16,0-1 1 15,-6 0 2-15,1-4-1 16,-1 4 2-16,0-5-4 16,1-5-2-16,5 1-3 15,0-16 1-15,0 0-6 16,5-26-1-16,1-19 7 0,5-6 2 16,1 0-8-16,-7 11-3 15,1 5-4-15,0 9 1 16,0 1-2-16,5 5-1 15,6 4 1-15,6 6-1 16,-6 0-20-16,11 5-9 16,7 0-25-16,-1 5-11 15,0-5-25 1,0 0-50-16,6 0 35 16</inkml:trace>
  <inkml:trace contextRef="#ctx0" brushRef="#br0" timeOffset="29534.804">18274 8709 192 0,'-6'5'74'0,"0"-5"-58"0,-5 5 20 15,5 5 5-15,0 6-17 16,1-1-5-16,-7 5-10 16,1 0-1-16,5 6-5 15,1-1-4-15,-1 5 0 0,0 1 1 16,6-11 0-16,0 0-5 15,0 0-1-15,0-4-28 16,0-1-10-16,0 0-18 16,0-10-48-1,0-20 20-15</inkml:trace>
  <inkml:trace contextRef="#ctx0" brushRef="#br0" timeOffset="29681.018">18234 8512 232 0,'-12'-10'88'0,"7"15"-69"0,-1 0-5 0,6 0-7 16,-6 5-7-16,6 5 0 16,0 0-14-16,6 6-5 15,5-6-30-15,1 0-11 16,5-10-15-16,11-5-6 16</inkml:trace>
  <inkml:trace contextRef="#ctx0" brushRef="#br0" timeOffset="29882.226">18667 8633 220 0,'-34'31'82'0,"22"-21"-64"0,-16 10 2 0,16-5-4 0,1 5-7 16,-1 1 0-16,1 4-8 16,0 5 0-16,-1 6-1 15,7-1 0-15,-1-4 0 0,0-1-14 16,6-5-5-16,0-4-34 15,0-1-14-15,-5 5-11 16</inkml:trace>
  <inkml:trace contextRef="#ctx0" brushRef="#br0" timeOffset="30045.475">18405 8947 244 0,'-6'-10'93'0,"6"5"-72"0,6 0 14 0,-1 0 0 16,7 0-20-16,5-5-8 15,6-6-8-15,5 1 0 16,12 0 1-16,6 0 2 0,11-5 3 16,0-1-35-16,5 1-15 15,1 5-72 1</inkml:trace>
  <inkml:trace contextRef="#ctx0" brushRef="#br0" timeOffset="34726.554">19339 7281 208 0,'-23'0'77'0,"18"-5"-60"0,-1 5 24 0,6 0 6 0,0 0 0 16,0 0 2-16,0 0-12 16,0 0-5-16,0 0-18 15,0 0-9-15,0 10-1 0,0 5-3 16,6 11 2-16,5 14-2 16,6 6-1-16,12 4-2 15,10 6-1-15,7-5 2 16,5-1 2-16,6-4 0 15,0-6 2-15,-5-4-2 16,-1-6 2 0,-6-4-2-16,-5-6 2 0,-6 0 0 15,-5-5 1 1,-6-5 2 0,-6 11 1-16,-6-16 14 0,-5 5 9 0,-6 5 1 15,-6 0 2-15,-5 6-14 0,-12 4-6 16,-17 0-4-16,-5 6 1 15,-12 9-1-15,-12 6 0 16,-5 9-5-16,6 1-3 16,5-5-3-16,6-11 1 15,12-4 1-15,10-6 0 16,7-10-16-16,5-4-4 16,12-11-34-16,11-10-15 15,11-16-61-15,12-24-27 16,-6-6 19-1</inkml:trace>
  <inkml:trace contextRef="#ctx0" brushRef="#br0" timeOffset="35609.807">20809 7033 248 0,'-6'-61'93'0,"6"26"-72"0,-5-1 31 0,5 26 12 15,-6 0-5-15,0 0 2 16,1 5-23-16,5 0-10 16,-6 10-17-16,0 15-7 0,1 11-1 15,-1 14-4-15,-6 26-2 0,1 30 4 16,-6 11 1-16,0 14 0 15,-12 1-2-15,-5 10 3 16,0 25 2 0,-12 0-2-16,-5-15-2 0,6-16 4 15,-1-19 4-15,12-16-10 16,5-15-1-16,12-20-8 16,6-16-4-16,11-19-25 15,11-26-10-15,12-26-50 16,5-50-19-16,-10-15-17 15</inkml:trace>
  <inkml:trace contextRef="#ctx0" brushRef="#br0" timeOffset="36121.578">21356 7474 208 0,'-6'-16'77'0,"12"11"-60"0,5 0 26 16,1 5 7-16,-1 5-12 15,1 5-4-15,16 11-20 16,6 14-7-16,1 16-4 16,-1 4 2-16,0 6 4 0,-6 5-5 15,1 10 0-15,-1 5 0 16,-5 0 0-16,0 0-2 0,-6 0 1 16,0-10 0-16,-5-10 1 15,-1-11-33-15,0-14-13 16,1-6-23-1,5-9-8-15,0-21-35 16</inkml:trace>
  <inkml:trace contextRef="#ctx0" brushRef="#br0" timeOffset="36379.588">21983 7681 260 0,'-29'-30'96'0,"24"20"-75"0,-12 0 36 0,11 10 11 15,-6 0-18-15,-5 0-3 0,0 0-13 16,-6 5-1 0,1 0-19-16,-7 10-4 0,-5 10 1 0,-6 16-7 15,-11 9 0-15,-12 21-2 16,-5 15 1-16,-1 16-2 16,1-6-1-16,11-5 1 15,12-20-1-15,10-15-44 16,18-11-18-16,17-20-51 15,17-30-18-15,6-25-4 16</inkml:trace>
  <inkml:trace contextRef="#ctx0" brushRef="#br0" timeOffset="36728.766">22701 6673 252 0,'-17'-5'93'0,"5"10"-72"0,-11 16 16 0,12-11 2 0,-6 10-10 15,-6 16 0-15,-11 4-3 16,-12 16-1-16,-5 10-14 16,0 20-4-16,0 15-1 0,5 5-3 15,12 1-2 1,17-21 0-16,11-5 1 0,17-15-34 16,24-11-13-16,10-19-49 15,12-26-17-15,6-20-2 16</inkml:trace>
  <inkml:trace contextRef="#ctx0" brushRef="#br0" timeOffset="37143.054">22826 7291 212 0,'-6'0'82'0,"6"5"-64"0,6-5 7 0,-6 0-1 15,12 5-9-15,5 0 2 16,5-5-1-16,13-10-1 16,4-5-7-16,7-15-1 0,5-1 0 15,1-4 1-15,-7-1 2 16,-5 1-1-16,-11-6 2 15,-7 1 7-15,-10 5 6 16,-12 9 0-16,-6 1 3 16,-11 0-9-16,0 20-3 0,-6 5-8 15,-5 15-5-15,-7 10-1 16,1 10-1-16,0 16-3 16,0 15 2-1,5 5-1-15,12 0 0 0,12 0 2 16,10-16 0-16,12-9-20 15,12-21-9-15,16-20-34 16,18-20-14-16,0-20-59 16</inkml:trace>
  <inkml:trace contextRef="#ctx0" brushRef="#br0" timeOffset="38138.144">23806 6911 280 0,'0'-35'104'0,"-6"40"-81"0,1-5 16 0,-1 10 3 16,0 0-25-16,1 6-9 16,-7 4-5-16,1 15-3 15,5-4 0-15,0 14 0 0,1 1 2 16,-1 4-17-16,0 1-6 15,1-5-30-15,-1-6-12 16,0-15-55 0</inkml:trace>
  <inkml:trace contextRef="#ctx0" brushRef="#br0" timeOffset="38298.971">23550 7251 272 0,'-12'10'104'0,"18"-10"-81"0,-6 0 3 0,0 0-6 0,11-10-13 15,18 0-4-15,-1-6-2 16,12 1-1-16,6-5 0 16,-1 0-29-16,1 5-10 0,-6-1-58 15,0-4-45 1</inkml:trace>
  <inkml:trace contextRef="#ctx0" brushRef="#br0" timeOffset="38479.138">24353 6765 332 0,'-23'25'126'0,"12"0"-98"0,-6 11-3 0,11-16-10 16,0 5-11-16,1 11-3 16,-1 4-9-16,6-4-3 15,-6 9 6-15,6 1-33 0,0-6-12 16,0-9-78-1</inkml:trace>
  <inkml:trace contextRef="#ctx0" brushRef="#br0" timeOffset="38871.791">24547 6633 220 0,'6'-10'85'0,"5"15"-66"0,17 10 5 0,-10 0 1 16,4 11-5-16,1 4 0 16,0 16-4-1,0-1-2-15,-6 6-8 0,-6-11 5 0,-17 36 2 16,-5 10-2-16,-12 5-1 16,-11 1-6-16,-6-6-1 15,6-15-21-15,0-16-10 16,5-9-206-1,24-46 111 1</inkml:trace>
  <inkml:trace contextRef="#ctx0" brushRef="#br0" timeOffset="40134.784">25846 7651 208 0,'-6'-5'79'0,"12"-5"-61"0,0 15 19 0,-1 0 4 16,7 0-10-16,5 5-1 16,0 5-15-16,6 10-4 15,5 6-7-15,1-1-1 0,-1 6 1 16,1 4-2-16,-1 6-2 16,-5-6 3-16,0 11 0 0,0 0-1 15,-6-6 1-15,0-4-35 16,0-1-13-16,-6-9-40 15,1-11-58 1,-1-15 35-16</inkml:trace>
  <inkml:trace contextRef="#ctx0" brushRef="#br0" timeOffset="40346.915">26296 7661 224 0,'-17'-10'85'0,"11"10"-66"0,-11 0 19 15,6 5 5-15,-1 5-13 16,-5 5-3-16,0 5-9 16,0-4-3-16,-11 19-9 15,-12 21-2-15,0 10 0 0,6-1-2 16,-1 1-2-16,13-5-19 0,5-5-8 16,5-1-61-16,6-19-27 15,-5-16 10 1</inkml:trace>
  <inkml:trace contextRef="#ctx0" brushRef="#br0" timeOffset="40659.573">24598 8183 252 0,'-23'-6'93'0,"23"6"-72"0,6-5 16 15,5 0 4-15,7 0-18 16,4 0-4-16,12 0-12 15,6 0-5-15,12 5-1 16,10 5-8-16,1-5 0 0,0 0-72 16,11-5-29-16,6-15-3 15</inkml:trace>
  <inkml:trace contextRef="#ctx0" brushRef="#br0" timeOffset="41219.556">26929 6846 236 0,'0'-11'88'0,"5"17"-69"0,-10-12 28 0,-1 6 10 16,0 0-21-16,-5 11-5 15,-6 4-15-15,-6 10-3 16,-6 11-7-16,-5 4-4 0,0 11 1 16,5 9-4-16,12 11 0 15,6 5 1-15,5 5 0 16,1-15-33-16,10-10-15 16,7-11-31-16,-1-14-11 15,6-16-16 1</inkml:trace>
  <inkml:trace contextRef="#ctx0" brushRef="#br0" timeOffset="41557.255">26968 7312 220 0,'-17'15'82'0,"29"-10"-64"0,-7 0-4 15,12-5-13 1,6-5-1-16,0-5 2 15,6-11 2-15,-1-4-2 16,1-5 5-16,-1-1 3 0,-5 1-3 16,-6 0 1-16,0 9-3 15,-6-4 0-15,-5 5-1 16,-6 4 2-16,0 6-3 16,-6 10 0-16,-11 10-6 0,-5 6 0 15,-7 14 21-15,1 11 12 16,-1 4-6-1,6 1-4-15,6 4-11 16,6-4-4-16,5-6-5 0,6-4-3 16,11-11-16-16,18-10-5 15,11-20-43-15,11-25-17 16,12-16-22 0</inkml:trace>
  <inkml:trace contextRef="#ctx0" brushRef="#br0" timeOffset="42337.17">27532 6846 232 0,'-5'-11'88'0,"16"17"-69"0,-5-6 11 16,0 0-2-16,-1 0-8 0,7 0-1 16,5 5-5-16,0 10 1 15,6 0-8-15,-1 5 0 0,1 1 0 16,-6 9 3-16,-5-5 4 15,-7 16 3-15,-5 4 2 16,-5 6-6-16,-1 10-3 16,-5-1-5-16,-1 11-2 15,-5-15-1-15,0-5-2 16,0-6-37-16,6-9-15 16,5-11-47-16,6-25-19 15,17-15 11 1</inkml:trace>
  <inkml:trace contextRef="#ctx0" brushRef="#br0" timeOffset="42803.512">28393 6663 260 0,'-12'-30'96'0,"12"20"-75"0,0 0 39 0,0 10 13 16,0 0-27-16,0 0-10 16,0 15-27-16,-5 25-8 15,-7 21-2-15,-10 20 0 0,-13 46 3 16,-16 30 8-16,-6 15 5 0,-6 0-1 15,-11 21 0-15,17-6-8 16,6-15-2 0,17-15-20-16,5-30-9 15,12-21-47-15,12-15-18 16,5-20-62-16</inkml:trace>
  <inkml:trace contextRef="#ctx0" brushRef="#br0" timeOffset="48281.349">8194 7468 120 0,'-51'-10'46'0,"34"10"-35"0,-6 0-17 16,17 0-8-16,-11-5-1 16,6 0 4-16,0-5 17 15,-1 0 8-15,6 0 11 16,6 0 7-16,-17 5-2 15,0 5 0-15,0 10-13 16,-6 10-3-16,1 5-8 16,-18 16-2-16,0 10 2 0,0 9-3 15,-17 6-2-15,0 5 11 16,-6 5 6-16,12 5-3 16,5 10 0-16,12 5-9 0,6 16-4 15,5-1-1-15,6 6-1 16,5 9 0-16,12 6 0 15,-11-5 0-15,5-11 0 16,6-10 0 0,-11-20 2-16,0-10-1 0,-1-15 2 15,6-15 0-15,-11-16 1 16,0-15 0-16,-5-15 0 16,-7-15-5-16,1-10 1 15,5-11 0-15,-11-9 2 16,11-11-6-16,6-10 1 15,5 0 1-15,7 1 1 16,-1 14 1-16,6 10 2 0,-12 6-3 16,7 10 0-16,5 4 12 15,0 11 7-15,0 10-9 16,0 10-5-16,17 16-2 16,-6 14-2-16,18 16-3 15,-1 10 2-15,6 5 1 16,1-11 0-16,5-9 2 15,-6-5 1-15,11-11-6 16,7-10 0-16,10-25-30 16,-5-30-13-16,29-41-64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39A26-348B-1F49-A35B-E5B8C6CEA80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01372-1BB6-8D46-8F85-C09B9A02F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8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IEEE has less of a focus on physical or physics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36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Verification</a:t>
            </a:r>
            <a:r>
              <a:rPr lang="en-US" dirty="0"/>
              <a:t>: the process of determining that a model implementation accurately represents the developer’s conceptual description of the model and the solution to the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Validation is same as DoD.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47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DoD Validation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81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main drawback to this test is that once the discretization error has been evaluated, it requires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subjective judgment of whether or not the error is sufficiently small.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15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Trick is to identify and find the “asymptotic” range.</a:t>
            </a:r>
          </a:p>
          <a:p>
            <a:r>
              <a:rPr lang="en-US" dirty="0"/>
              <a:t>Systematic mesh refinement can also be tricky.</a:t>
            </a:r>
          </a:p>
          <a:p>
            <a:r>
              <a:rPr lang="en-US" dirty="0"/>
              <a:t>Numerical precision can pose a problem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65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9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16421"/>
            <a:ext cx="6530591" cy="49897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9788" y="1663261"/>
            <a:ext cx="3932237" cy="9301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3428"/>
            <a:ext cx="3932237" cy="3712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34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178" y="1864896"/>
            <a:ext cx="5438275" cy="4295147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effectLst/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effectLst/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effectLst/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effectLst/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304551" y="1864896"/>
            <a:ext cx="5438275" cy="4295147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effectLst/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effectLst/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effectLst/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effectLst/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48734" y="1417639"/>
            <a:ext cx="5437717" cy="447675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04551" y="1417639"/>
            <a:ext cx="5437717" cy="447675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1956584" y="274639"/>
            <a:ext cx="97856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>
                <a:latin typeface="Garamond" pitchFamily="18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950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973179" y="274638"/>
            <a:ext cx="97856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>
                <a:latin typeface="Garamond" pitchFamily="18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019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063" y="1577898"/>
            <a:ext cx="10972800" cy="4582145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effectLst/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effectLst/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effectLst/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effectLst/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3039AEA-697A-444B-9190-AC530EC7D323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973179" y="274638"/>
            <a:ext cx="97856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>
                <a:latin typeface="Garamond" pitchFamily="18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3039AEA-697A-444B-9190-AC530EC7D323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2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846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814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37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9317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9396"/>
            <a:ext cx="10515600" cy="39889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08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6166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06246"/>
            <a:ext cx="5181600" cy="39920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06247"/>
            <a:ext cx="5181600" cy="3992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14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65309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11540"/>
            <a:ext cx="5157787" cy="4114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723020"/>
            <a:ext cx="5157787" cy="3566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311540"/>
            <a:ext cx="5183188" cy="4114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23020"/>
            <a:ext cx="5183188" cy="3566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98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5030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27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63261"/>
            <a:ext cx="3932237" cy="9301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31837"/>
            <a:ext cx="6172200" cy="497436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3428"/>
            <a:ext cx="3932237" cy="3712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43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CDCA-0159-6043-9DEB-D1DB4ABE2B8E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2A6B9-13D0-B341-AFD3-207E33A816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490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2" r:id="rId11"/>
    <p:sldLayoutId id="2147483663" r:id="rId12"/>
    <p:sldLayoutId id="214748366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customXml" Target="../ink/ink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lib.umich.edu/catalog/record/015554090" TargetMode="External"/><Relationship Id="rId2" Type="http://schemas.openxmlformats.org/officeDocument/2006/relationships/hyperlink" Target="https://doi.org/10.1017/CBO9780511760396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80812" cy="2387600"/>
          </a:xfrm>
        </p:spPr>
        <p:txBody>
          <a:bodyPr>
            <a:normAutofit/>
          </a:bodyPr>
          <a:lstStyle/>
          <a:p>
            <a:r>
              <a:rPr lang="en-US" dirty="0"/>
              <a:t>Lecture 22</a:t>
            </a:r>
            <a:br>
              <a:rPr lang="en-US" dirty="0"/>
            </a:br>
            <a:r>
              <a:rPr lang="en-US" dirty="0"/>
              <a:t>Testing, Verification, Validation</a:t>
            </a:r>
            <a:endParaRPr lang="en-US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Prof. Brendan </a:t>
            </a:r>
            <a:r>
              <a:rPr lang="en-US" dirty="0" err="1"/>
              <a:t>Kochunas</a:t>
            </a:r>
            <a:endParaRPr lang="en-US" dirty="0"/>
          </a:p>
          <a:p>
            <a:r>
              <a:rPr lang="en-US" dirty="0"/>
              <a:t>11/20/2019</a:t>
            </a:r>
          </a:p>
          <a:p>
            <a:endParaRPr lang="en-US" dirty="0"/>
          </a:p>
          <a:p>
            <a:r>
              <a:rPr lang="en-US" dirty="0"/>
              <a:t>NERS 590-004</a:t>
            </a:r>
          </a:p>
        </p:txBody>
      </p:sp>
    </p:spTree>
    <p:extLst>
      <p:ext uri="{BB962C8B-B14F-4D97-AF65-F5344CB8AC3E}">
        <p14:creationId xmlns:p14="http://schemas.microsoft.com/office/powerpoint/2010/main" val="141882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A0FDC9-FDA6-478A-8287-77A93FC1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Early Definitions of Verification and Validation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7AF232-A499-4BD9-8061-EDE12F6F1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9396"/>
            <a:ext cx="5618018" cy="3988927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Model verification</a:t>
            </a:r>
            <a:r>
              <a:rPr lang="en-US" dirty="0"/>
              <a:t>: substantiation that a computerized model represents a conceptual model </a:t>
            </a:r>
            <a:r>
              <a:rPr lang="en-US" b="1" dirty="0"/>
              <a:t>within specified limits of accuracy</a:t>
            </a:r>
            <a:r>
              <a:rPr lang="en-US" dirty="0"/>
              <a:t>.</a:t>
            </a:r>
          </a:p>
          <a:p>
            <a:r>
              <a:rPr lang="en-US" i="1" dirty="0"/>
              <a:t>Model validation</a:t>
            </a:r>
            <a:r>
              <a:rPr lang="en-US" dirty="0"/>
              <a:t>: substantiation that a computerized model within its domain of applicability possesses a </a:t>
            </a:r>
            <a:r>
              <a:rPr lang="en-US" b="1" dirty="0"/>
              <a:t>satisfactory range of accuracy</a:t>
            </a:r>
            <a:r>
              <a:rPr lang="en-US" dirty="0"/>
              <a:t> consistent with the </a:t>
            </a:r>
            <a:r>
              <a:rPr lang="en-US" b="1" dirty="0"/>
              <a:t>intended application </a:t>
            </a:r>
            <a:r>
              <a:rPr lang="en-US" dirty="0"/>
              <a:t>of the model.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9D5A68-3380-4511-86DF-285567440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147" y="2704196"/>
            <a:ext cx="4167631" cy="319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3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D8C5-4A5D-4741-B986-A0427639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Definitions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6AF7F-C85B-47A4-BA81-718797714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IEEE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776DD-2C85-443C-88BF-C3BF1B96A7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Verification: </a:t>
            </a:r>
            <a:r>
              <a:rPr lang="en-US" dirty="0"/>
              <a:t>the process of evaluating the products of a software development phase to provide assurance that they meet the requirements defined for them by the previous phase.</a:t>
            </a:r>
          </a:p>
          <a:p>
            <a:r>
              <a:rPr lang="en-US" i="1" dirty="0"/>
              <a:t>Validation</a:t>
            </a:r>
            <a:r>
              <a:rPr lang="en-US" dirty="0"/>
              <a:t>: the process of testing a computer program and evaluating the results to ensure compliance with specific requirements.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DBA9A-BB37-44A0-A97A-E43409ADB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Department of Defense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AC42A7-F993-425B-9FA3-C7DBA36C0EE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Verification</a:t>
            </a:r>
            <a:r>
              <a:rPr lang="en-US" dirty="0"/>
              <a:t>: the process of determining that a model implementation </a:t>
            </a:r>
            <a:r>
              <a:rPr lang="en-US" b="1" dirty="0"/>
              <a:t>accurately represents the developer’s concept</a:t>
            </a:r>
            <a:r>
              <a:rPr lang="en-US" dirty="0"/>
              <a:t>ual description of the model.</a:t>
            </a:r>
          </a:p>
          <a:p>
            <a:r>
              <a:rPr lang="en-US" i="1" dirty="0"/>
              <a:t>Validation</a:t>
            </a:r>
            <a:r>
              <a:rPr lang="en-US" dirty="0"/>
              <a:t>: the process of determining the degree to which a model is an </a:t>
            </a:r>
            <a:r>
              <a:rPr lang="en-US" b="1" dirty="0"/>
              <a:t>accurate representation of the real world</a:t>
            </a:r>
            <a:r>
              <a:rPr lang="en-US" dirty="0"/>
              <a:t> from the </a:t>
            </a:r>
            <a:r>
              <a:rPr lang="en-US" b="1" dirty="0"/>
              <a:t>perspective of the intended use</a:t>
            </a:r>
            <a:r>
              <a:rPr lang="en-US" dirty="0"/>
              <a:t>s of the model.</a:t>
            </a:r>
          </a:p>
        </p:txBody>
      </p:sp>
    </p:spTree>
    <p:extLst>
      <p:ext uri="{BB962C8B-B14F-4D97-AF65-F5344CB8AC3E}">
        <p14:creationId xmlns:p14="http://schemas.microsoft.com/office/powerpoint/2010/main" val="36677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767581-A3CE-49E2-AB91-DC2A87CA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American Institute of Aeronautics &amp; </a:t>
            </a:r>
            <a:r>
              <a:rPr lang="en-US" dirty="0" err="1"/>
              <a:t>Astronautrics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BBE3231-07FE-4ECF-8843-2F0634DAB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Verification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34CA0D-C847-4C14-972D-D12D66B284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944342"/>
            <a:ext cx="5157787" cy="3123553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57E2218-B65F-4881-B7B5-4C3916E60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Validation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37BFC23-24B2-4033-B9E8-00C636DF05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744889" y="2722563"/>
            <a:ext cx="4037810" cy="356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04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DFF5-13CA-4B93-A2E7-729E9CE96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07385B-29D0-4EAF-BAA8-165F21A21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9396"/>
            <a:ext cx="5978236" cy="3988927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Code verification</a:t>
            </a:r>
            <a:r>
              <a:rPr lang="en-US" dirty="0"/>
              <a:t>: the process of determining that the numerical algorithms are correctly implemented in the computer code and of identifying errors in the software.</a:t>
            </a:r>
          </a:p>
          <a:p>
            <a:r>
              <a:rPr lang="en-US" i="1" dirty="0"/>
              <a:t>Solution verification</a:t>
            </a:r>
            <a:r>
              <a:rPr lang="en-US" dirty="0"/>
              <a:t>: the process of determining the </a:t>
            </a:r>
            <a:r>
              <a:rPr lang="en-US" b="1" dirty="0"/>
              <a:t>correctness of the input data</a:t>
            </a:r>
            <a:r>
              <a:rPr lang="en-US" dirty="0"/>
              <a:t>, the numerical accuracy of the solution obtained, and the </a:t>
            </a:r>
            <a:r>
              <a:rPr lang="en-US" b="1" dirty="0"/>
              <a:t>correctness of the output data</a:t>
            </a:r>
            <a:r>
              <a:rPr lang="en-US" dirty="0"/>
              <a:t> for a particular simulation.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BC3C19-7815-4777-AF4C-5A0900DAC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436" y="1319249"/>
            <a:ext cx="4839856" cy="497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46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EE3F-25DA-4ACE-97CA-40599E6A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Aspects of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23404-2F7B-40BE-AE8E-BDF1E6847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9396"/>
            <a:ext cx="4546600" cy="39889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Quantification of the accuracy of the computational model results by comparing the computed system response quantities (SRQs) of interest with experimentally measured SRQs</a:t>
            </a:r>
          </a:p>
          <a:p>
            <a:r>
              <a:rPr lang="en-US" dirty="0"/>
              <a:t>Use of the computational model to make predictions, in the sense of interpolation or extrapolation of the model, for conditions corresponding to the model’s domain of intended use.</a:t>
            </a:r>
          </a:p>
          <a:p>
            <a:r>
              <a:rPr lang="en-US" dirty="0"/>
              <a:t>Determination of whether the estimated accuracy of the computational model results satisfies the accuracy requirements specified for the SRQs of interest.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DD7F6D-8AAC-47EE-BFE9-2BEA264DB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492" y="1705975"/>
            <a:ext cx="6477256" cy="449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1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43C5F-2BE1-4172-A232-8ECC57C31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Verification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19DB1B-5573-4671-BA86-CD5A7CF5F4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prove that your program is a faithful representation of the original mathematical model?</a:t>
            </a:r>
          </a:p>
        </p:txBody>
      </p:sp>
    </p:spTree>
    <p:extLst>
      <p:ext uri="{BB962C8B-B14F-4D97-AF65-F5344CB8AC3E}">
        <p14:creationId xmlns:p14="http://schemas.microsoft.com/office/powerpoint/2010/main" val="997464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937CDB-9603-4B33-8875-9EB089AC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Selection of Criteria/Metrics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9DD619-DFAA-4382-A102-991991072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Choosing the solution is a natural, but has practical issues.</a:t>
            </a:r>
          </a:p>
          <a:p>
            <a:pPr lvl="1"/>
            <a:r>
              <a:rPr lang="en-US" dirty="0"/>
              <a:t>Need a good reference solution or exact solution</a:t>
            </a:r>
          </a:p>
          <a:p>
            <a:pPr lvl="1"/>
            <a:r>
              <a:rPr lang="en-US" dirty="0"/>
              <a:t>Mapping of the numerical solution to the reference can be burdensome</a:t>
            </a:r>
          </a:p>
          <a:p>
            <a:pPr lvl="1"/>
            <a:r>
              <a:rPr lang="en-US" dirty="0"/>
              <a:t>Considering the full solution may be overwhelming w.r.t the amount data</a:t>
            </a:r>
          </a:p>
          <a:p>
            <a:r>
              <a:rPr lang="en-US" dirty="0"/>
              <a:t>Solution: Norms!</a:t>
            </a:r>
          </a:p>
          <a:p>
            <a:pPr lvl="1"/>
            <a:r>
              <a:rPr lang="en-US" dirty="0"/>
              <a:t>L1 norms are good for problems where discontinuities or singularities might exist. Typically applied for discretization errors.</a:t>
            </a:r>
          </a:p>
          <a:p>
            <a:pPr lvl="1"/>
            <a:r>
              <a:rPr lang="en-US" dirty="0"/>
              <a:t>L2 norms also commonly used for discretization errors.</a:t>
            </a:r>
          </a:p>
          <a:p>
            <a:pPr lvl="1"/>
            <a:r>
              <a:rPr lang="en-US" dirty="0"/>
              <a:t>L-infinity will be the most sensitive</a:t>
            </a:r>
          </a:p>
          <a:p>
            <a:r>
              <a:rPr lang="en-US" dirty="0"/>
              <a:t>Additionally consider, quantities of interest for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052196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0A7B-933B-41E7-A583-58D744BE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Code Verification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F4308-D5A1-46DC-9CD9-32F700EF1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Tests</a:t>
            </a:r>
          </a:p>
          <a:p>
            <a:r>
              <a:rPr lang="en-US" dirty="0"/>
              <a:t>Code-to-Code Verification</a:t>
            </a:r>
          </a:p>
          <a:p>
            <a:r>
              <a:rPr lang="en-US" dirty="0"/>
              <a:t>Discretization Error Quantification</a:t>
            </a:r>
          </a:p>
          <a:p>
            <a:r>
              <a:rPr lang="en-US" dirty="0"/>
              <a:t>Convergence Tests</a:t>
            </a:r>
          </a:p>
          <a:p>
            <a:r>
              <a:rPr lang="en-US" dirty="0"/>
              <a:t>Order-of-Accuracy Tests</a:t>
            </a:r>
          </a:p>
        </p:txBody>
      </p:sp>
    </p:spTree>
    <p:extLst>
      <p:ext uri="{BB962C8B-B14F-4D97-AF65-F5344CB8AC3E}">
        <p14:creationId xmlns:p14="http://schemas.microsoft.com/office/powerpoint/2010/main" val="657741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17C44-BD2E-42CD-97A9-4994480E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Test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F3EB3-2A64-48F6-9145-AE961C2C0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9396"/>
            <a:ext cx="6052127" cy="39889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Symmetry</a:t>
            </a:r>
          </a:p>
          <a:p>
            <a:pPr lvl="1"/>
            <a:r>
              <a:rPr lang="en-US" dirty="0"/>
              <a:t>Define a problem with geometry and boundary conditions symmetric about a plane</a:t>
            </a:r>
          </a:p>
          <a:p>
            <a:pPr lvl="1"/>
            <a:r>
              <a:rPr lang="en-US" dirty="0"/>
              <a:t>Can also look at periodic problems</a:t>
            </a:r>
          </a:p>
          <a:p>
            <a:pPr lvl="1"/>
            <a:endParaRPr lang="en-US" dirty="0"/>
          </a:p>
          <a:p>
            <a:r>
              <a:rPr lang="en-US" dirty="0"/>
              <a:t>Rotational Invariance</a:t>
            </a:r>
          </a:p>
          <a:p>
            <a:pPr lvl="1"/>
            <a:r>
              <a:rPr lang="en-US" dirty="0"/>
              <a:t>Similar to the above except change coordinates</a:t>
            </a:r>
          </a:p>
          <a:p>
            <a:pPr lvl="1"/>
            <a:endParaRPr lang="en-US" dirty="0"/>
          </a:p>
          <a:p>
            <a:r>
              <a:rPr lang="en-US" dirty="0"/>
              <a:t>Conservation (perform global integration)</a:t>
            </a:r>
          </a:p>
          <a:p>
            <a:pPr lvl="1"/>
            <a:r>
              <a:rPr lang="en-US" dirty="0"/>
              <a:t>of energy in heat transfer</a:t>
            </a:r>
          </a:p>
          <a:p>
            <a:pPr lvl="1"/>
            <a:r>
              <a:rPr lang="en-US" dirty="0"/>
              <a:t>of mass or momentum in fluid flow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681AF-37C5-4B8C-83AB-BC46BDEDD954}"/>
              </a:ext>
            </a:extLst>
          </p:cNvPr>
          <p:cNvSpPr/>
          <p:nvPr/>
        </p:nvSpPr>
        <p:spPr>
          <a:xfrm>
            <a:off x="7564582" y="2797722"/>
            <a:ext cx="3408218" cy="838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BDC465-692D-424D-98B2-8CE7E64F130A}"/>
              </a:ext>
            </a:extLst>
          </p:cNvPr>
          <p:cNvCxnSpPr/>
          <p:nvPr/>
        </p:nvCxnSpPr>
        <p:spPr>
          <a:xfrm>
            <a:off x="6890327" y="3223491"/>
            <a:ext cx="527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93AB6A-BDB8-4889-BFFB-18F5D2102BDC}"/>
              </a:ext>
            </a:extLst>
          </p:cNvPr>
          <p:cNvCxnSpPr/>
          <p:nvPr/>
        </p:nvCxnSpPr>
        <p:spPr>
          <a:xfrm>
            <a:off x="11089986" y="3216736"/>
            <a:ext cx="527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1BAC20-6D7E-4432-825B-1EC62A19BB55}"/>
                  </a:ext>
                </a:extLst>
              </p:cNvPr>
              <p:cNvSpPr txBox="1"/>
              <p:nvPr/>
            </p:nvSpPr>
            <p:spPr>
              <a:xfrm>
                <a:off x="6721587" y="2877097"/>
                <a:ext cx="4276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1BAC20-6D7E-4432-825B-1EC62A19B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587" y="2877097"/>
                <a:ext cx="427618" cy="276999"/>
              </a:xfrm>
              <a:prstGeom prst="rect">
                <a:avLst/>
              </a:prstGeom>
              <a:blipFill>
                <a:blip r:embed="rId2"/>
                <a:stretch>
                  <a:fillRect l="-7143" t="-4444" r="-571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1C1A87-B018-46A1-947F-ADDA67C69109}"/>
                  </a:ext>
                </a:extLst>
              </p:cNvPr>
              <p:cNvSpPr txBox="1"/>
              <p:nvPr/>
            </p:nvSpPr>
            <p:spPr>
              <a:xfrm>
                <a:off x="11124784" y="2877097"/>
                <a:ext cx="543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1C1A87-B018-46A1-947F-ADDA67C69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4784" y="2877097"/>
                <a:ext cx="543034" cy="276999"/>
              </a:xfrm>
              <a:prstGeom prst="rect">
                <a:avLst/>
              </a:prstGeom>
              <a:blipFill>
                <a:blip r:embed="rId3"/>
                <a:stretch>
                  <a:fillRect l="-5618" t="-4444" r="-337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10DE53-5EB4-4C13-97D7-D5907D0072AB}"/>
              </a:ext>
            </a:extLst>
          </p:cNvPr>
          <p:cNvCxnSpPr/>
          <p:nvPr/>
        </p:nvCxnSpPr>
        <p:spPr>
          <a:xfrm>
            <a:off x="7602936" y="4833972"/>
            <a:ext cx="4987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5360F77-06C1-4F16-9720-597C92684C8F}"/>
              </a:ext>
            </a:extLst>
          </p:cNvPr>
          <p:cNvCxnSpPr>
            <a:cxnSpLocks/>
          </p:cNvCxnSpPr>
          <p:nvPr/>
        </p:nvCxnSpPr>
        <p:spPr>
          <a:xfrm rot="16200000">
            <a:off x="7353555" y="4584590"/>
            <a:ext cx="4987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492A55-59AD-4209-B8DA-773961B50FE3}"/>
                  </a:ext>
                </a:extLst>
              </p:cNvPr>
              <p:cNvSpPr txBox="1"/>
              <p:nvPr/>
            </p:nvSpPr>
            <p:spPr>
              <a:xfrm>
                <a:off x="8137271" y="4668114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492A55-59AD-4209-B8DA-773961B50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271" y="4668114"/>
                <a:ext cx="183319" cy="276999"/>
              </a:xfrm>
              <a:prstGeom prst="rect">
                <a:avLst/>
              </a:prstGeom>
              <a:blipFill>
                <a:blip r:embed="rId4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962CBB-F584-4C89-B18E-FA664DB651C6}"/>
                  </a:ext>
                </a:extLst>
              </p:cNvPr>
              <p:cNvSpPr txBox="1"/>
              <p:nvPr/>
            </p:nvSpPr>
            <p:spPr>
              <a:xfrm>
                <a:off x="7511276" y="4045527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962CBB-F584-4C89-B18E-FA664DB65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276" y="4045527"/>
                <a:ext cx="186718" cy="276999"/>
              </a:xfrm>
              <a:prstGeom prst="rect">
                <a:avLst/>
              </a:prstGeom>
              <a:blipFill>
                <a:blip r:embed="rId5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29B6F9-F136-47C0-ADB2-FE6F18FD039F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7564582" y="3216736"/>
            <a:ext cx="340821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>
            <a:extLst>
              <a:ext uri="{FF2B5EF4-FFF2-40B4-BE49-F238E27FC236}">
                <a16:creationId xmlns:a16="http://schemas.microsoft.com/office/drawing/2014/main" id="{D04BE579-16EB-4FFB-9BB7-6A80847D0651}"/>
              </a:ext>
            </a:extLst>
          </p:cNvPr>
          <p:cNvSpPr/>
          <p:nvPr/>
        </p:nvSpPr>
        <p:spPr>
          <a:xfrm>
            <a:off x="8389710" y="2797723"/>
            <a:ext cx="878981" cy="838028"/>
          </a:xfrm>
          <a:prstGeom prst="arc">
            <a:avLst>
              <a:gd name="adj1" fmla="val 16200000"/>
              <a:gd name="adj2" fmla="val 5517719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42D25C9-4FF4-4F3F-8E01-A1E1FEA67193}"/>
              </a:ext>
            </a:extLst>
          </p:cNvPr>
          <p:cNvSpPr/>
          <p:nvPr/>
        </p:nvSpPr>
        <p:spPr>
          <a:xfrm>
            <a:off x="8370925" y="4431003"/>
            <a:ext cx="749867" cy="208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DF045D-91A3-4C3C-8AFD-48EB58ADFD36}"/>
              </a:ext>
            </a:extLst>
          </p:cNvPr>
          <p:cNvCxnSpPr/>
          <p:nvPr/>
        </p:nvCxnSpPr>
        <p:spPr>
          <a:xfrm>
            <a:off x="9458227" y="4822405"/>
            <a:ext cx="4987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31606A6-8CDD-4356-AE5D-E7BD52ECF539}"/>
              </a:ext>
            </a:extLst>
          </p:cNvPr>
          <p:cNvCxnSpPr>
            <a:cxnSpLocks/>
          </p:cNvCxnSpPr>
          <p:nvPr/>
        </p:nvCxnSpPr>
        <p:spPr>
          <a:xfrm rot="16200000">
            <a:off x="9208846" y="4573023"/>
            <a:ext cx="4987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0F9B62-74AD-4F51-9756-7CBBD3EECDFC}"/>
                  </a:ext>
                </a:extLst>
              </p:cNvPr>
              <p:cNvSpPr txBox="1"/>
              <p:nvPr/>
            </p:nvSpPr>
            <p:spPr>
              <a:xfrm>
                <a:off x="9333572" y="4033960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0F9B62-74AD-4F51-9756-7CBBD3EEC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572" y="4033960"/>
                <a:ext cx="185948" cy="276999"/>
              </a:xfrm>
              <a:prstGeom prst="rect">
                <a:avLst/>
              </a:prstGeom>
              <a:blipFill>
                <a:blip r:embed="rId6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DB89029-ED48-4714-AB4A-280261779744}"/>
                  </a:ext>
                </a:extLst>
              </p:cNvPr>
              <p:cNvSpPr txBox="1"/>
              <p:nvPr/>
            </p:nvSpPr>
            <p:spPr>
              <a:xfrm>
                <a:off x="9967481" y="4666612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DB89029-ED48-4714-AB4A-280261779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481" y="4666612"/>
                <a:ext cx="190757" cy="276999"/>
              </a:xfrm>
              <a:prstGeom prst="rect">
                <a:avLst/>
              </a:prstGeom>
              <a:blipFill>
                <a:blip r:embed="rId7"/>
                <a:stretch>
                  <a:fillRect l="-32258" r="-3225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4FC570B-8191-4B4A-B434-182916A72106}"/>
                  </a:ext>
                </a:extLst>
              </p:cNvPr>
              <p:cNvSpPr txBox="1"/>
              <p:nvPr/>
            </p:nvSpPr>
            <p:spPr>
              <a:xfrm>
                <a:off x="8482781" y="5531080"/>
                <a:ext cx="12191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4FC570B-8191-4B4A-B434-182916A72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2781" y="5531080"/>
                <a:ext cx="1219116" cy="276999"/>
              </a:xfrm>
              <a:prstGeom prst="rect">
                <a:avLst/>
              </a:prstGeom>
              <a:blipFill>
                <a:blip r:embed="rId8"/>
                <a:stretch>
                  <a:fillRect l="-2500" t="-2174" r="-1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63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6" grpId="0" animBg="1"/>
      <p:bldP spid="29" grpId="0"/>
      <p:bldP spid="30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5916-FA59-4E4B-ADD5-AFE9DE0E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Discretization Error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394D3-EDF7-4552-816A-8D684F345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9396"/>
            <a:ext cx="5825647" cy="3988927"/>
          </a:xfrm>
        </p:spPr>
        <p:txBody>
          <a:bodyPr/>
          <a:lstStyle/>
          <a:p>
            <a:r>
              <a:rPr lang="en-US" dirty="0"/>
              <a:t>Compare the numerical solution to an exact solution</a:t>
            </a:r>
          </a:p>
          <a:p>
            <a:r>
              <a:rPr lang="en-US" dirty="0"/>
              <a:t>Quantitative assessment of code output using a single mesh</a:t>
            </a:r>
          </a:p>
          <a:p>
            <a:r>
              <a:rPr lang="en-US" dirty="0"/>
              <a:t>Example: beam attenuation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206C44-4160-4BC4-AFF9-5DA25EF8DC06}"/>
              </a:ext>
            </a:extLst>
          </p:cNvPr>
          <p:cNvSpPr/>
          <p:nvPr/>
        </p:nvSpPr>
        <p:spPr>
          <a:xfrm>
            <a:off x="2677960" y="4839042"/>
            <a:ext cx="21461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1C667F-F7CD-439D-8822-830158E0D090}"/>
              </a:ext>
            </a:extLst>
          </p:cNvPr>
          <p:cNvCxnSpPr/>
          <p:nvPr/>
        </p:nvCxnSpPr>
        <p:spPr>
          <a:xfrm>
            <a:off x="1077238" y="4839042"/>
            <a:ext cx="16007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18F457-B27D-468C-8D0F-60F4ADA2C367}"/>
              </a:ext>
            </a:extLst>
          </p:cNvPr>
          <p:cNvCxnSpPr/>
          <p:nvPr/>
        </p:nvCxnSpPr>
        <p:spPr>
          <a:xfrm>
            <a:off x="1077238" y="4991442"/>
            <a:ext cx="16007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7C10F2-E391-485C-9773-107EE737D3C4}"/>
              </a:ext>
            </a:extLst>
          </p:cNvPr>
          <p:cNvCxnSpPr/>
          <p:nvPr/>
        </p:nvCxnSpPr>
        <p:spPr>
          <a:xfrm>
            <a:off x="1077238" y="5143842"/>
            <a:ext cx="16007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376EED-F57A-494C-B541-EDCD8B2E3213}"/>
              </a:ext>
            </a:extLst>
          </p:cNvPr>
          <p:cNvCxnSpPr/>
          <p:nvPr/>
        </p:nvCxnSpPr>
        <p:spPr>
          <a:xfrm>
            <a:off x="1077238" y="5296242"/>
            <a:ext cx="16007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E7146B-CAE3-4BF9-8F3B-72F126C4EBEB}"/>
              </a:ext>
            </a:extLst>
          </p:cNvPr>
          <p:cNvCxnSpPr/>
          <p:nvPr/>
        </p:nvCxnSpPr>
        <p:spPr>
          <a:xfrm>
            <a:off x="1077238" y="5448642"/>
            <a:ext cx="16007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95C313-6749-423D-B417-A66101E3DEBF}"/>
              </a:ext>
            </a:extLst>
          </p:cNvPr>
          <p:cNvCxnSpPr/>
          <p:nvPr/>
        </p:nvCxnSpPr>
        <p:spPr>
          <a:xfrm>
            <a:off x="1077238" y="5601042"/>
            <a:ext cx="16007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11EF41-35A4-4D22-858A-DBD2C8F4D143}"/>
              </a:ext>
            </a:extLst>
          </p:cNvPr>
          <p:cNvCxnSpPr/>
          <p:nvPr/>
        </p:nvCxnSpPr>
        <p:spPr>
          <a:xfrm>
            <a:off x="1077238" y="5753442"/>
            <a:ext cx="16007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C24634-BA80-4190-B69C-11D74DCA2584}"/>
                  </a:ext>
                </a:extLst>
              </p:cNvPr>
              <p:cNvSpPr txBox="1"/>
              <p:nvPr/>
            </p:nvSpPr>
            <p:spPr>
              <a:xfrm>
                <a:off x="1877599" y="5882825"/>
                <a:ext cx="3641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C24634-BA80-4190-B69C-11D74DCA2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599" y="5882825"/>
                <a:ext cx="36413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AD9C52-C1AC-4BFA-8B2F-8C6163B1802B}"/>
                  </a:ext>
                </a:extLst>
              </p:cNvPr>
              <p:cNvSpPr txBox="1"/>
              <p:nvPr/>
            </p:nvSpPr>
            <p:spPr>
              <a:xfrm>
                <a:off x="3669205" y="5187683"/>
                <a:ext cx="2545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AD9C52-C1AC-4BFA-8B2F-8C6163B18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205" y="5187683"/>
                <a:ext cx="25455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DE5942-581A-469D-AED2-8FE85BBB6EE1}"/>
                  </a:ext>
                </a:extLst>
              </p:cNvPr>
              <p:cNvSpPr txBox="1"/>
              <p:nvPr/>
            </p:nvSpPr>
            <p:spPr>
              <a:xfrm>
                <a:off x="7848896" y="4273922"/>
                <a:ext cx="30160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DE5942-581A-469D-AED2-8FE85BBB6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896" y="4273922"/>
                <a:ext cx="301608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D13A38-CB32-4AC9-9066-5EE2FAFBD2C5}"/>
              </a:ext>
            </a:extLst>
          </p:cNvPr>
          <p:cNvCxnSpPr/>
          <p:nvPr/>
        </p:nvCxnSpPr>
        <p:spPr>
          <a:xfrm>
            <a:off x="2677960" y="6021324"/>
            <a:ext cx="23700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051BFA-643B-4068-AD91-656B1F50145D}"/>
                  </a:ext>
                </a:extLst>
              </p:cNvPr>
              <p:cNvSpPr txBox="1"/>
              <p:nvPr/>
            </p:nvSpPr>
            <p:spPr>
              <a:xfrm>
                <a:off x="5070565" y="5882824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051BFA-643B-4068-AD91-656B1F50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565" y="5882824"/>
                <a:ext cx="28341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75DD81D-7F58-4795-BD53-C41754835A18}"/>
              </a:ext>
            </a:extLst>
          </p:cNvPr>
          <p:cNvSpPr/>
          <p:nvPr/>
        </p:nvSpPr>
        <p:spPr>
          <a:xfrm>
            <a:off x="2680570" y="4847573"/>
            <a:ext cx="1919179" cy="920426"/>
          </a:xfrm>
          <a:custGeom>
            <a:avLst/>
            <a:gdLst>
              <a:gd name="connsiteX0" fmla="*/ 0 w 1919179"/>
              <a:gd name="connsiteY0" fmla="*/ 0 h 920426"/>
              <a:gd name="connsiteX1" fmla="*/ 225468 w 1919179"/>
              <a:gd name="connsiteY1" fmla="*/ 438411 h 920426"/>
              <a:gd name="connsiteX2" fmla="*/ 638827 w 1919179"/>
              <a:gd name="connsiteY2" fmla="*/ 776613 h 920426"/>
              <a:gd name="connsiteX3" fmla="*/ 1215025 w 1919179"/>
              <a:gd name="connsiteY3" fmla="*/ 851769 h 920426"/>
              <a:gd name="connsiteX4" fmla="*/ 1828800 w 1919179"/>
              <a:gd name="connsiteY4" fmla="*/ 914400 h 920426"/>
              <a:gd name="connsiteX5" fmla="*/ 1903956 w 1919179"/>
              <a:gd name="connsiteY5" fmla="*/ 914400 h 92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9179" h="920426">
                <a:moveTo>
                  <a:pt x="0" y="0"/>
                </a:moveTo>
                <a:cubicBezTo>
                  <a:pt x="59498" y="154488"/>
                  <a:pt x="118997" y="308976"/>
                  <a:pt x="225468" y="438411"/>
                </a:cubicBezTo>
                <a:cubicBezTo>
                  <a:pt x="331939" y="567846"/>
                  <a:pt x="473901" y="707720"/>
                  <a:pt x="638827" y="776613"/>
                </a:cubicBezTo>
                <a:cubicBezTo>
                  <a:pt x="803753" y="845506"/>
                  <a:pt x="1016696" y="828805"/>
                  <a:pt x="1215025" y="851769"/>
                </a:cubicBezTo>
                <a:cubicBezTo>
                  <a:pt x="1413354" y="874733"/>
                  <a:pt x="1713978" y="903962"/>
                  <a:pt x="1828800" y="914400"/>
                </a:cubicBezTo>
                <a:cubicBezTo>
                  <a:pt x="1943622" y="924838"/>
                  <a:pt x="1923789" y="919619"/>
                  <a:pt x="1903956" y="914400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2AAC02-BEC7-4E2A-8E02-4C318CF8D5DD}"/>
              </a:ext>
            </a:extLst>
          </p:cNvPr>
          <p:cNvSpPr/>
          <p:nvPr/>
        </p:nvSpPr>
        <p:spPr>
          <a:xfrm>
            <a:off x="7702985" y="2345966"/>
            <a:ext cx="3544528" cy="1510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3F5E74A-C81D-46BC-A59C-5E35ACEBFAFC}"/>
              </a:ext>
            </a:extLst>
          </p:cNvPr>
          <p:cNvSpPr/>
          <p:nvPr/>
        </p:nvSpPr>
        <p:spPr>
          <a:xfrm>
            <a:off x="7715510" y="2359549"/>
            <a:ext cx="3069399" cy="1498467"/>
          </a:xfrm>
          <a:custGeom>
            <a:avLst/>
            <a:gdLst>
              <a:gd name="connsiteX0" fmla="*/ 0 w 1919179"/>
              <a:gd name="connsiteY0" fmla="*/ 0 h 920426"/>
              <a:gd name="connsiteX1" fmla="*/ 225468 w 1919179"/>
              <a:gd name="connsiteY1" fmla="*/ 438411 h 920426"/>
              <a:gd name="connsiteX2" fmla="*/ 638827 w 1919179"/>
              <a:gd name="connsiteY2" fmla="*/ 776613 h 920426"/>
              <a:gd name="connsiteX3" fmla="*/ 1215025 w 1919179"/>
              <a:gd name="connsiteY3" fmla="*/ 851769 h 920426"/>
              <a:gd name="connsiteX4" fmla="*/ 1828800 w 1919179"/>
              <a:gd name="connsiteY4" fmla="*/ 914400 h 920426"/>
              <a:gd name="connsiteX5" fmla="*/ 1903956 w 1919179"/>
              <a:gd name="connsiteY5" fmla="*/ 914400 h 92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9179" h="920426">
                <a:moveTo>
                  <a:pt x="0" y="0"/>
                </a:moveTo>
                <a:cubicBezTo>
                  <a:pt x="59498" y="154488"/>
                  <a:pt x="118997" y="308976"/>
                  <a:pt x="225468" y="438411"/>
                </a:cubicBezTo>
                <a:cubicBezTo>
                  <a:pt x="331939" y="567846"/>
                  <a:pt x="473901" y="707720"/>
                  <a:pt x="638827" y="776613"/>
                </a:cubicBezTo>
                <a:cubicBezTo>
                  <a:pt x="803753" y="845506"/>
                  <a:pt x="1016696" y="828805"/>
                  <a:pt x="1215025" y="851769"/>
                </a:cubicBezTo>
                <a:cubicBezTo>
                  <a:pt x="1413354" y="874733"/>
                  <a:pt x="1713978" y="903962"/>
                  <a:pt x="1828800" y="914400"/>
                </a:cubicBezTo>
                <a:cubicBezTo>
                  <a:pt x="1943622" y="924838"/>
                  <a:pt x="1923789" y="919619"/>
                  <a:pt x="1903956" y="914400"/>
                </a:cubicBezTo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86F4457-B45A-4DE5-97DC-5B07661B111B}"/>
              </a:ext>
            </a:extLst>
          </p:cNvPr>
          <p:cNvCxnSpPr/>
          <p:nvPr/>
        </p:nvCxnSpPr>
        <p:spPr>
          <a:xfrm>
            <a:off x="7928975" y="2345966"/>
            <a:ext cx="0" cy="1512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6D6DA37-0CAF-458A-89EF-159B071EF6F7}"/>
              </a:ext>
            </a:extLst>
          </p:cNvPr>
          <p:cNvCxnSpPr/>
          <p:nvPr/>
        </p:nvCxnSpPr>
        <p:spPr>
          <a:xfrm>
            <a:off x="8500161" y="2345966"/>
            <a:ext cx="0" cy="1512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1ACD45-03B6-4245-8CB7-93737C7852C6}"/>
              </a:ext>
            </a:extLst>
          </p:cNvPr>
          <p:cNvCxnSpPr/>
          <p:nvPr/>
        </p:nvCxnSpPr>
        <p:spPr>
          <a:xfrm>
            <a:off x="9071347" y="2345966"/>
            <a:ext cx="0" cy="1512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911099-47A6-49B6-95E0-E300A00EEFFD}"/>
              </a:ext>
            </a:extLst>
          </p:cNvPr>
          <p:cNvCxnSpPr/>
          <p:nvPr/>
        </p:nvCxnSpPr>
        <p:spPr>
          <a:xfrm>
            <a:off x="8214568" y="2345966"/>
            <a:ext cx="0" cy="1512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C86A25-E1CD-4CE4-86D0-44467176CC12}"/>
              </a:ext>
            </a:extLst>
          </p:cNvPr>
          <p:cNvCxnSpPr/>
          <p:nvPr/>
        </p:nvCxnSpPr>
        <p:spPr>
          <a:xfrm>
            <a:off x="8785754" y="2345966"/>
            <a:ext cx="0" cy="1512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0AC397-A0BD-4C0E-BDF8-491B65EA4842}"/>
              </a:ext>
            </a:extLst>
          </p:cNvPr>
          <p:cNvCxnSpPr/>
          <p:nvPr/>
        </p:nvCxnSpPr>
        <p:spPr>
          <a:xfrm>
            <a:off x="9356940" y="2345966"/>
            <a:ext cx="0" cy="1512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7C91DA-1EE3-4979-9BE4-197904513827}"/>
              </a:ext>
            </a:extLst>
          </p:cNvPr>
          <p:cNvCxnSpPr/>
          <p:nvPr/>
        </p:nvCxnSpPr>
        <p:spPr>
          <a:xfrm>
            <a:off x="9642533" y="2345966"/>
            <a:ext cx="0" cy="1512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DF1644-F2A2-4A77-84B5-D3894B681060}"/>
              </a:ext>
            </a:extLst>
          </p:cNvPr>
          <p:cNvCxnSpPr/>
          <p:nvPr/>
        </p:nvCxnSpPr>
        <p:spPr>
          <a:xfrm>
            <a:off x="9928126" y="2345966"/>
            <a:ext cx="0" cy="1512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1D2398-2E33-476E-B6DE-4A3998EA8D20}"/>
              </a:ext>
            </a:extLst>
          </p:cNvPr>
          <p:cNvCxnSpPr/>
          <p:nvPr/>
        </p:nvCxnSpPr>
        <p:spPr>
          <a:xfrm>
            <a:off x="10213719" y="2345966"/>
            <a:ext cx="0" cy="1512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783177-63D6-4372-9F83-15BD9CD5D097}"/>
              </a:ext>
            </a:extLst>
          </p:cNvPr>
          <p:cNvCxnSpPr/>
          <p:nvPr/>
        </p:nvCxnSpPr>
        <p:spPr>
          <a:xfrm>
            <a:off x="10499312" y="2345966"/>
            <a:ext cx="0" cy="1512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A0D70B-C85A-4D29-B4CC-D3BBF63D6D6C}"/>
              </a:ext>
            </a:extLst>
          </p:cNvPr>
          <p:cNvCxnSpPr/>
          <p:nvPr/>
        </p:nvCxnSpPr>
        <p:spPr>
          <a:xfrm>
            <a:off x="10784909" y="2345966"/>
            <a:ext cx="0" cy="1512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1F8F28-7F1D-4E88-9D60-D8E286854768}"/>
              </a:ext>
            </a:extLst>
          </p:cNvPr>
          <p:cNvCxnSpPr/>
          <p:nvPr/>
        </p:nvCxnSpPr>
        <p:spPr>
          <a:xfrm>
            <a:off x="7702985" y="2345966"/>
            <a:ext cx="225990" cy="53502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DE8AEC3-D353-4E56-9CA2-76F6ACC354E1}"/>
              </a:ext>
            </a:extLst>
          </p:cNvPr>
          <p:cNvCxnSpPr/>
          <p:nvPr/>
        </p:nvCxnSpPr>
        <p:spPr>
          <a:xfrm>
            <a:off x="7928972" y="2880986"/>
            <a:ext cx="298122" cy="34227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E91353B-26D9-42AB-95F6-A0C80754BDB6}"/>
              </a:ext>
            </a:extLst>
          </p:cNvPr>
          <p:cNvCxnSpPr/>
          <p:nvPr/>
        </p:nvCxnSpPr>
        <p:spPr>
          <a:xfrm>
            <a:off x="8227094" y="3223260"/>
            <a:ext cx="285593" cy="3089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1EAD9B2-5B7B-485B-94CD-E0EE09339321}"/>
              </a:ext>
            </a:extLst>
          </p:cNvPr>
          <p:cNvCxnSpPr>
            <a:endCxn id="21" idx="2"/>
          </p:cNvCxnSpPr>
          <p:nvPr/>
        </p:nvCxnSpPr>
        <p:spPr>
          <a:xfrm>
            <a:off x="8500161" y="3532179"/>
            <a:ext cx="237044" cy="9170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A497FA-DD95-4B4D-8EB7-90F93A673AA4}"/>
              </a:ext>
            </a:extLst>
          </p:cNvPr>
          <p:cNvCxnSpPr/>
          <p:nvPr/>
        </p:nvCxnSpPr>
        <p:spPr>
          <a:xfrm>
            <a:off x="8773229" y="3623886"/>
            <a:ext cx="285593" cy="870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682F8E4-DFAB-4516-A8FA-89D48B4B97D5}"/>
              </a:ext>
            </a:extLst>
          </p:cNvPr>
          <p:cNvCxnSpPr/>
          <p:nvPr/>
        </p:nvCxnSpPr>
        <p:spPr>
          <a:xfrm>
            <a:off x="9083873" y="3710940"/>
            <a:ext cx="273064" cy="46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1B3D58B-E821-4D82-ACCB-D71B573FFFB2}"/>
              </a:ext>
            </a:extLst>
          </p:cNvPr>
          <p:cNvCxnSpPr>
            <a:endCxn id="21" idx="3"/>
          </p:cNvCxnSpPr>
          <p:nvPr/>
        </p:nvCxnSpPr>
        <p:spPr>
          <a:xfrm>
            <a:off x="9369466" y="3715593"/>
            <a:ext cx="289269" cy="3064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68EF2C5-FBCA-4487-B072-D378A1624669}"/>
              </a:ext>
            </a:extLst>
          </p:cNvPr>
          <p:cNvCxnSpPr>
            <a:stCxn id="21" idx="3"/>
          </p:cNvCxnSpPr>
          <p:nvPr/>
        </p:nvCxnSpPr>
        <p:spPr>
          <a:xfrm>
            <a:off x="9658735" y="3746241"/>
            <a:ext cx="28191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22ED232-D8BD-4BE6-B09C-61630472016F}"/>
              </a:ext>
            </a:extLst>
          </p:cNvPr>
          <p:cNvCxnSpPr/>
          <p:nvPr/>
        </p:nvCxnSpPr>
        <p:spPr>
          <a:xfrm>
            <a:off x="9940652" y="3746241"/>
            <a:ext cx="273067" cy="5613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31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309396"/>
            <a:ext cx="10515600" cy="3988927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  <a:p>
            <a:r>
              <a:rPr lang="en-US" dirty="0"/>
              <a:t>Review of Testing</a:t>
            </a:r>
          </a:p>
          <a:p>
            <a:r>
              <a:rPr lang="en-US" dirty="0"/>
              <a:t>Definitions</a:t>
            </a:r>
          </a:p>
          <a:p>
            <a:r>
              <a:rPr lang="en-US" dirty="0"/>
              <a:t>Code Verification</a:t>
            </a:r>
          </a:p>
          <a:p>
            <a:r>
              <a:rPr lang="en-US" dirty="0"/>
              <a:t>Solution Verification</a:t>
            </a:r>
          </a:p>
          <a:p>
            <a:r>
              <a:rPr lang="en-US" dirty="0"/>
              <a:t>Validation &amp; Prediction</a:t>
            </a:r>
          </a:p>
        </p:txBody>
      </p:sp>
    </p:spTree>
    <p:extLst>
      <p:ext uri="{BB962C8B-B14F-4D97-AF65-F5344CB8AC3E}">
        <p14:creationId xmlns:p14="http://schemas.microsoft.com/office/powerpoint/2010/main" val="3381651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DBE6-EA92-4DA9-AD13-E33FFA95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Convergence Tests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4E4D6-A2E8-4535-AB75-8041C2F83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Mesh Refinement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88ABBE-60DA-48D1-B6CB-5A9891F86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Essentially testing the fundamental theorem of calculus</a:t>
            </a:r>
          </a:p>
          <a:p>
            <a:r>
              <a:rPr lang="en-US" dirty="0"/>
              <a:t>As you refine your discretization does the error reduce towards zero?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64CABE-E6B3-49D2-A11C-26D75607D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Iterative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994352B-2ECD-47AA-B677-60CD6E09C766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/>
                  <a:t>Fixed point method (lecture 7)</a:t>
                </a:r>
              </a:p>
              <a:p>
                <a:endParaRPr lang="en-US" dirty="0"/>
              </a:p>
              <a:p>
                <a:r>
                  <a:rPr lang="en-US" dirty="0"/>
                  <a:t>Has a rate of convergence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 spectral radius.</a:t>
                </a:r>
              </a:p>
              <a:p>
                <a:r>
                  <a:rPr lang="en-US" dirty="0"/>
                  <a:t>Does your implementation behave like: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994352B-2ECD-47AA-B677-60CD6E09C7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2"/>
                <a:stretch>
                  <a:fillRect l="-2118" t="-2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3EDFEE-8D6A-4F3B-B058-902E68C31DFD}"/>
                  </a:ext>
                </a:extLst>
              </p:cNvPr>
              <p:cNvSpPr txBox="1"/>
              <p:nvPr/>
            </p:nvSpPr>
            <p:spPr>
              <a:xfrm>
                <a:off x="1339360" y="5428719"/>
                <a:ext cx="4158642" cy="7167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3EDFEE-8D6A-4F3B-B058-902E68C31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360" y="5428719"/>
                <a:ext cx="4158642" cy="7167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E004F6-25ED-42CC-A925-2DE988D4F5A1}"/>
                  </a:ext>
                </a:extLst>
              </p:cNvPr>
              <p:cNvSpPr txBox="1"/>
              <p:nvPr/>
            </p:nvSpPr>
            <p:spPr>
              <a:xfrm>
                <a:off x="6790269" y="3263804"/>
                <a:ext cx="4158642" cy="400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ℓ+1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1" i="0" smtClean="0">
                          <a:latin typeface="Cambria Math" panose="02040503050406030204" pitchFamily="18" charset="0"/>
                        </a:rPr>
                        <m:t>F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400" b="1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E004F6-25ED-42CC-A925-2DE988D4F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269" y="3263804"/>
                <a:ext cx="4158642" cy="4009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D457CB-5EDA-41B3-9EF4-E1748DBB6A6D}"/>
                  </a:ext>
                </a:extLst>
              </p:cNvPr>
              <p:cNvSpPr txBox="1"/>
              <p:nvPr/>
            </p:nvSpPr>
            <p:spPr>
              <a:xfrm>
                <a:off x="6968102" y="5428719"/>
                <a:ext cx="4158642" cy="8938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ℓ+1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ℓ+1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ℓ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D457CB-5EDA-41B3-9EF4-E1748DBB6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102" y="5428719"/>
                <a:ext cx="4158642" cy="8938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825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A0BE-8516-463F-8C03-7CD95B91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Order-of-Accuracy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20923-BCB1-44B9-8E64-86B656B033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309396"/>
                <a:ext cx="5969001" cy="3988927"/>
              </a:xfrm>
            </p:spPr>
            <p:txBody>
              <a:bodyPr/>
              <a:lstStyle/>
              <a:p>
                <a:r>
                  <a:rPr lang="en-US" dirty="0"/>
                  <a:t>Run two calculations (or a series) with a uniform grid refinement factor, typically 2</a:t>
                </a:r>
              </a:p>
              <a:p>
                <a:pPr lvl="1"/>
                <a:r>
                  <a:rPr lang="en-US" dirty="0"/>
                  <a:t>Error in solution on grid </a:t>
                </a:r>
                <a:r>
                  <a:rPr lang="en-US" i="1" dirty="0"/>
                  <a:t>h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Error in solution on refined grid 2</a:t>
                </a:r>
                <a:r>
                  <a:rPr lang="en-US" i="1" dirty="0"/>
                  <a:t>h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Computing Observed Order of Accuracy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20923-BCB1-44B9-8E64-86B656B033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309396"/>
                <a:ext cx="5969001" cy="3988927"/>
              </a:xfrm>
              <a:blipFill>
                <a:blip r:embed="rId3"/>
                <a:stretch>
                  <a:fillRect l="-1735" t="-2599" r="-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C9C0F5-1B03-4426-B3B9-7A737518A816}"/>
                  </a:ext>
                </a:extLst>
              </p:cNvPr>
              <p:cNvSpPr txBox="1"/>
              <p:nvPr/>
            </p:nvSpPr>
            <p:spPr>
              <a:xfrm>
                <a:off x="2900219" y="5369684"/>
                <a:ext cx="1265923" cy="790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C9C0F5-1B03-4426-B3B9-7A737518A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219" y="5369684"/>
                <a:ext cx="1265923" cy="7906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B0D738-ADDB-4A59-A464-99725E192285}"/>
                  </a:ext>
                </a:extLst>
              </p14:cNvPr>
              <p14:cNvContentPartPr/>
              <p14:nvPr/>
            </p14:nvContentPartPr>
            <p14:xfrm>
              <a:off x="2705760" y="1642320"/>
              <a:ext cx="8775360" cy="4486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B0D738-ADDB-4A59-A464-99725E1922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96400" y="1632960"/>
                <a:ext cx="8794080" cy="450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5371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0E44-8A08-4E6C-AC53-20879C61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 Order of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1F672-475D-4465-84B6-80159E4CA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9396"/>
            <a:ext cx="6142416" cy="3988927"/>
          </a:xfrm>
        </p:spPr>
        <p:txBody>
          <a:bodyPr/>
          <a:lstStyle/>
          <a:p>
            <a:r>
              <a:rPr lang="en-US" dirty="0"/>
              <a:t>Establish formal order of accuracy</a:t>
            </a:r>
          </a:p>
          <a:p>
            <a:pPr lvl="1"/>
            <a:r>
              <a:rPr lang="en-US" dirty="0"/>
              <a:t>Example: Finite Difference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Does your observed order of accuracy agree with theory?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96C9F9-AF96-4949-8493-6680BA9D78AB}"/>
                  </a:ext>
                </a:extLst>
              </p:cNvPr>
              <p:cNvSpPr txBox="1"/>
              <p:nvPr/>
            </p:nvSpPr>
            <p:spPr>
              <a:xfrm>
                <a:off x="1097709" y="3151103"/>
                <a:ext cx="4998291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96C9F9-AF96-4949-8493-6680BA9D7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09" y="3151103"/>
                <a:ext cx="4998291" cy="5557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191EE6-F9AD-4D66-9671-E5E6967041B3}"/>
                  </a:ext>
                </a:extLst>
              </p:cNvPr>
              <p:cNvSpPr txBox="1"/>
              <p:nvPr/>
            </p:nvSpPr>
            <p:spPr>
              <a:xfrm>
                <a:off x="1208990" y="4011085"/>
                <a:ext cx="3879074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𝚫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191EE6-F9AD-4D66-9671-E5E696704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990" y="4011085"/>
                <a:ext cx="3879074" cy="537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944E2F4-5080-41B3-A9E2-A1F555084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616" y="1330036"/>
            <a:ext cx="4747501" cy="496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82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C15400-47CF-4DEC-924B-D42172B9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Verification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2030C4-A5C4-46E5-B328-83A010040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the given numerical approximation of a mathematical model sufficiently accurate for its intended use?</a:t>
            </a:r>
          </a:p>
        </p:txBody>
      </p:sp>
    </p:spTree>
    <p:extLst>
      <p:ext uri="{BB962C8B-B14F-4D97-AF65-F5344CB8AC3E}">
        <p14:creationId xmlns:p14="http://schemas.microsoft.com/office/powerpoint/2010/main" val="3643131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24CE-B70C-495D-A7FD-055E86CE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Elements of Solution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317FC-FCD9-4330-BD71-9AAE1764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Verification of Input Data</a:t>
            </a:r>
          </a:p>
          <a:p>
            <a:pPr lvl="1"/>
            <a:r>
              <a:rPr lang="en-US" dirty="0"/>
              <a:t>Examples: boundary conditions, coefficients, geometry approximations</a:t>
            </a:r>
          </a:p>
          <a:p>
            <a:r>
              <a:rPr lang="en-US" dirty="0"/>
              <a:t>Verification of Post-Processing Tools</a:t>
            </a:r>
          </a:p>
          <a:p>
            <a:pPr lvl="1"/>
            <a:r>
              <a:rPr lang="en-US" dirty="0"/>
              <a:t>Examples: Excel Charts—how do you show pointwise data?</a:t>
            </a:r>
          </a:p>
          <a:p>
            <a:r>
              <a:rPr lang="en-US" dirty="0"/>
              <a:t>Numerical error estimation</a:t>
            </a:r>
          </a:p>
          <a:p>
            <a:pPr lvl="1"/>
            <a:r>
              <a:rPr lang="en-US" dirty="0"/>
              <a:t>Examples: round-off, statistical sampling, iterative error, discretization error</a:t>
            </a:r>
          </a:p>
        </p:txBody>
      </p:sp>
    </p:spTree>
    <p:extLst>
      <p:ext uri="{BB962C8B-B14F-4D97-AF65-F5344CB8AC3E}">
        <p14:creationId xmlns:p14="http://schemas.microsoft.com/office/powerpoint/2010/main" val="859223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ED50-0009-4628-A076-0899E11F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estimate numerical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3EC82-7685-4E04-B499-F433C562F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39991A-07F6-45A3-BEB5-B18EA8353717}"/>
                  </a:ext>
                </a:extLst>
              </p14:cNvPr>
              <p14:cNvContentPartPr/>
              <p14:nvPr/>
            </p14:nvContentPartPr>
            <p14:xfrm>
              <a:off x="1206360" y="2081520"/>
              <a:ext cx="10982520" cy="3344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39991A-07F6-45A3-BEB5-B18EA83537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7000" y="2072160"/>
                <a:ext cx="11001240" cy="336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990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4685-C807-4381-B39B-C3AEE0D98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show iterative errors?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64E94-9E94-4F9D-BF6B-21BE65EA0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6F821F-5CDE-4F04-89B5-16CBD3A60519}"/>
                  </a:ext>
                </a:extLst>
              </p14:cNvPr>
              <p14:cNvContentPartPr/>
              <p14:nvPr/>
            </p14:nvContentPartPr>
            <p14:xfrm>
              <a:off x="500760" y="1547280"/>
              <a:ext cx="11111760" cy="4457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6F821F-5CDE-4F04-89B5-16CBD3A605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1400" y="1537920"/>
                <a:ext cx="11130480" cy="447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1195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4685-C807-4381-B39B-C3AEE0D98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show iterative errors?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64E94-9E94-4F9D-BF6B-21BE65EA0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749E5B-D624-499D-AD7E-008F538E20FF}"/>
                  </a:ext>
                </a:extLst>
              </p14:cNvPr>
              <p14:cNvContentPartPr/>
              <p14:nvPr/>
            </p14:nvContentPartPr>
            <p14:xfrm>
              <a:off x="980640" y="2380680"/>
              <a:ext cx="9241200" cy="3141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749E5B-D624-499D-AD7E-008F538E20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280" y="2371320"/>
                <a:ext cx="9259920" cy="316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061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Why should I care about V&amp;V?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237555"/>
            <a:ext cx="10833463" cy="4163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do you know someone else’s code is correct?</a:t>
            </a:r>
          </a:p>
          <a:p>
            <a:endParaRPr lang="en-US" dirty="0"/>
          </a:p>
          <a:p>
            <a:r>
              <a:rPr lang="en-US" dirty="0"/>
              <a:t>How does someone else know your code is correct?</a:t>
            </a:r>
          </a:p>
          <a:p>
            <a:endParaRPr lang="en-US" dirty="0"/>
          </a:p>
          <a:p>
            <a:r>
              <a:rPr lang="en-US" dirty="0"/>
              <a:t>Correct in what sense?</a:t>
            </a:r>
          </a:p>
          <a:p>
            <a:pPr lvl="1"/>
            <a:r>
              <a:rPr lang="en-US" dirty="0"/>
              <a:t>Does it do what its supposed to?</a:t>
            </a:r>
          </a:p>
          <a:p>
            <a:pPr lvl="1"/>
            <a:r>
              <a:rPr lang="en-US" dirty="0"/>
              <a:t>Does it represent reality?</a:t>
            </a:r>
          </a:p>
          <a:p>
            <a:pPr lvl="1"/>
            <a:endParaRPr lang="en-US" dirty="0"/>
          </a:p>
          <a:p>
            <a:r>
              <a:rPr lang="en-US" dirty="0"/>
              <a:t>How can we develop tests that are meaningfully providing evidence of verification and validation?</a:t>
            </a:r>
          </a:p>
        </p:txBody>
      </p:sp>
    </p:spTree>
    <p:extLst>
      <p:ext uri="{BB962C8B-B14F-4D97-AF65-F5344CB8AC3E}">
        <p14:creationId xmlns:p14="http://schemas.microsoft.com/office/powerpoint/2010/main" val="271148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Today’s 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difference of Verification and Validation</a:t>
            </a:r>
          </a:p>
          <a:p>
            <a:pPr lvl="1"/>
            <a:endParaRPr lang="en-US" dirty="0"/>
          </a:p>
          <a:p>
            <a:r>
              <a:rPr lang="en-US" dirty="0"/>
              <a:t>Understand testing strategies for verification and validation testing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3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B73D-475C-432D-804F-0DCFC75E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A7614-CE4E-437D-B977-607FC5A6A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Oberkampf, W., &amp; Roy, C. (2010). </a:t>
            </a:r>
            <a:r>
              <a:rPr lang="en-US" i="1" dirty="0"/>
              <a:t>Verification and Validation in Scientific Computing</a:t>
            </a:r>
            <a:r>
              <a:rPr lang="en-US" dirty="0"/>
              <a:t>. Cambridge: Cambridge University Press. doi:10.1017/CBO9780511760396</a:t>
            </a:r>
          </a:p>
          <a:p>
            <a:pPr lvl="1"/>
            <a:r>
              <a:rPr lang="en-US" dirty="0"/>
              <a:t>This book is 665 pages!</a:t>
            </a:r>
          </a:p>
          <a:p>
            <a:pPr lvl="1"/>
            <a:endParaRPr lang="en-US" dirty="0"/>
          </a:p>
          <a:p>
            <a:r>
              <a:rPr lang="en-US" dirty="0">
                <a:hlinkClick r:id="rId2"/>
              </a:rPr>
              <a:t>https://doi.org/10.1017/CBO9780511760396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https://search.lib.umich.edu/catalog/record/015554090</a:t>
            </a:r>
            <a:endParaRPr lang="en-US" dirty="0"/>
          </a:p>
          <a:p>
            <a:endParaRPr lang="en-US" dirty="0"/>
          </a:p>
          <a:p>
            <a:r>
              <a:rPr lang="en-US" dirty="0"/>
              <a:t>Specifically, chapters: 2, 5, 6, 7, 12</a:t>
            </a:r>
          </a:p>
        </p:txBody>
      </p:sp>
    </p:spTree>
    <p:extLst>
      <p:ext uri="{BB962C8B-B14F-4D97-AF65-F5344CB8AC3E}">
        <p14:creationId xmlns:p14="http://schemas.microsoft.com/office/powerpoint/2010/main" val="428334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Ross’s Taxonomy of 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208" y="1571470"/>
            <a:ext cx="3233618" cy="197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82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Taxonomy of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Testing is the backbone of software quality assurance (SQA).</a:t>
            </a:r>
          </a:p>
          <a:p>
            <a:r>
              <a:rPr lang="en-US" dirty="0"/>
              <a:t>Types of testing</a:t>
            </a:r>
          </a:p>
          <a:p>
            <a:pPr lvl="1"/>
            <a:r>
              <a:rPr lang="en-US" i="1" dirty="0"/>
              <a:t>Unit Testing </a:t>
            </a:r>
            <a:r>
              <a:rPr lang="en-US" dirty="0"/>
              <a:t>– Test individual units of program </a:t>
            </a:r>
            <a:r>
              <a:rPr lang="en-US" i="1" dirty="0"/>
              <a:t>in isolation</a:t>
            </a:r>
          </a:p>
          <a:p>
            <a:pPr lvl="2"/>
            <a:r>
              <a:rPr lang="en-US" dirty="0"/>
              <a:t>Should run very fast: &lt; 1 second (a couple seconds is ok)</a:t>
            </a:r>
          </a:p>
          <a:p>
            <a:pPr lvl="1"/>
            <a:r>
              <a:rPr lang="en-US" i="1" dirty="0"/>
              <a:t>Integral Testing </a:t>
            </a:r>
            <a:r>
              <a:rPr lang="en-US" dirty="0"/>
              <a:t>– Testing program components together</a:t>
            </a:r>
          </a:p>
          <a:p>
            <a:pPr lvl="2"/>
            <a:r>
              <a:rPr lang="en-US" dirty="0"/>
              <a:t>Should run fast: &lt; 1 minute (a couple minutes is ok)</a:t>
            </a:r>
          </a:p>
          <a:p>
            <a:pPr lvl="1"/>
            <a:r>
              <a:rPr lang="en-US" i="1" dirty="0"/>
              <a:t>Regression Testing </a:t>
            </a:r>
            <a:r>
              <a:rPr lang="en-US" dirty="0"/>
              <a:t>– Test whole program for changes in program output</a:t>
            </a:r>
          </a:p>
          <a:p>
            <a:pPr lvl="2"/>
            <a:r>
              <a:rPr lang="en-US" dirty="0"/>
              <a:t>Should run fast: &lt; 1 minute (a couple minutes is ok)</a:t>
            </a:r>
          </a:p>
          <a:p>
            <a:pPr lvl="1"/>
            <a:r>
              <a:rPr lang="en-US" i="1" dirty="0"/>
              <a:t>Verification Testing </a:t>
            </a:r>
            <a:r>
              <a:rPr lang="en-US" dirty="0"/>
              <a:t>– Test that you are “doing things right”</a:t>
            </a:r>
          </a:p>
          <a:p>
            <a:pPr lvl="2"/>
            <a:r>
              <a:rPr lang="en-US" dirty="0"/>
              <a:t>Can happen at unit or integral or regression level. Comparison analytic solutions or manufactured solutions.</a:t>
            </a:r>
          </a:p>
          <a:p>
            <a:pPr lvl="1"/>
            <a:r>
              <a:rPr lang="en-US" i="1" dirty="0"/>
              <a:t>Validation Testing </a:t>
            </a:r>
            <a:r>
              <a:rPr lang="en-US" dirty="0"/>
              <a:t>– Whole program testing “doing the right thing”; simulating reality, comparison to experiment.</a:t>
            </a:r>
          </a:p>
          <a:p>
            <a:pPr lvl="2"/>
            <a:r>
              <a:rPr lang="en-US" dirty="0"/>
              <a:t>May be long running: minutes to hours</a:t>
            </a:r>
          </a:p>
          <a:p>
            <a:pPr lvl="1"/>
            <a:r>
              <a:rPr lang="en-US" i="1" dirty="0"/>
              <a:t>Memory Testing</a:t>
            </a:r>
            <a:r>
              <a:rPr lang="en-US" dirty="0"/>
              <a:t> – Expensive testing that does detailed memory simulations to detect errors (</a:t>
            </a:r>
            <a:r>
              <a:rPr lang="en-US" dirty="0" err="1"/>
              <a:t>valgrind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Coverage Testing</a:t>
            </a:r>
            <a:r>
              <a:rPr lang="en-US" dirty="0"/>
              <a:t> – Figure out how much of your source code is actually covered by testing</a:t>
            </a:r>
          </a:p>
          <a:p>
            <a:pPr lvl="1"/>
            <a:r>
              <a:rPr lang="en-US" i="1" dirty="0"/>
              <a:t>Portability Testing</a:t>
            </a:r>
            <a:r>
              <a:rPr lang="en-US" dirty="0"/>
              <a:t> – test on different platforms and with different compilers</a:t>
            </a:r>
          </a:p>
          <a:p>
            <a:r>
              <a:rPr lang="en-US" dirty="0"/>
              <a:t>Other types of testing exist</a:t>
            </a:r>
          </a:p>
        </p:txBody>
      </p:sp>
    </p:spTree>
    <p:extLst>
      <p:ext uri="{BB962C8B-B14F-4D97-AF65-F5344CB8AC3E}">
        <p14:creationId xmlns:p14="http://schemas.microsoft.com/office/powerpoint/2010/main" val="205315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Layers</a:t>
            </a: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1611872" y="6359410"/>
            <a:ext cx="23184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Coverage Testing</a:t>
            </a:r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3842696" y="1388430"/>
            <a:ext cx="7796855" cy="5069460"/>
          </a:xfrm>
          <a:prstGeom prst="ellips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5014368" y="1532008"/>
            <a:ext cx="545351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Nightly Testing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rPr>
              <a:t>Secondary Tested (ST)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D30AA5"/>
                </a:solidFill>
                <a:effectLst/>
                <a:uLnTx/>
                <a:uFillTx/>
                <a:latin typeface="Arial" charset="0"/>
              </a:rPr>
              <a:t>CATEGORIES [BASIC CONTINUOUS NIGHTLY]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(includes all testing*)</a:t>
            </a:r>
          </a:p>
        </p:txBody>
      </p:sp>
      <p:sp>
        <p:nvSpPr>
          <p:cNvPr id="19" name="Oval 6"/>
          <p:cNvSpPr>
            <a:spLocks noChangeArrowheads="1"/>
          </p:cNvSpPr>
          <p:nvPr/>
        </p:nvSpPr>
        <p:spPr bwMode="auto">
          <a:xfrm>
            <a:off x="4457423" y="2888371"/>
            <a:ext cx="6567401" cy="3493318"/>
          </a:xfrm>
          <a:prstGeom prst="ellips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5628848" y="3029803"/>
            <a:ext cx="422455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Post-Push CI Testing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rPr>
              <a:t>Secondary Tested (ST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)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D30AA5"/>
                </a:solidFill>
                <a:effectLst/>
                <a:uLnTx/>
                <a:uFillTx/>
                <a:latin typeface="Arial" charset="0"/>
              </a:rPr>
              <a:t>CATEGORIES [BASIC CONTINUOUS]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(includes more regression testing)</a:t>
            </a: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5475229" y="4347761"/>
            <a:ext cx="4531789" cy="1956140"/>
          </a:xfrm>
          <a:prstGeom prst="ellips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5748737" y="4565735"/>
            <a:ext cx="3947616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Pre-Push CI Testing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rPr>
              <a:t>Primary Tested (PT)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D30AA5"/>
                </a:solidFill>
                <a:effectLst/>
                <a:uLnTx/>
                <a:uFillTx/>
                <a:latin typeface="Arial" charset="0"/>
              </a:rPr>
              <a:t>CATEGORIES [BASIC]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(unit tests &amp; some regression tests)</a:t>
            </a:r>
          </a:p>
        </p:txBody>
      </p:sp>
      <p:sp>
        <p:nvSpPr>
          <p:cNvPr id="23" name="TextBox 14"/>
          <p:cNvSpPr txBox="1">
            <a:spLocks noChangeArrowheads="1"/>
          </p:cNvSpPr>
          <p:nvPr/>
        </p:nvSpPr>
        <p:spPr bwMode="auto">
          <a:xfrm>
            <a:off x="5481389" y="6428284"/>
            <a:ext cx="33831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Memory (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Valgrind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) Testing</a:t>
            </a:r>
          </a:p>
        </p:txBody>
      </p:sp>
      <p:cxnSp>
        <p:nvCxnSpPr>
          <p:cNvPr id="24" name="Straight Arrow Connector 16"/>
          <p:cNvCxnSpPr>
            <a:cxnSpLocks noChangeShapeType="1"/>
            <a:stCxn id="23" idx="3"/>
            <a:endCxn id="17" idx="5"/>
          </p:cNvCxnSpPr>
          <p:nvPr/>
        </p:nvCxnSpPr>
        <p:spPr bwMode="auto">
          <a:xfrm flipV="1">
            <a:off x="8864495" y="5715485"/>
            <a:ext cx="1633233" cy="912854"/>
          </a:xfrm>
          <a:prstGeom prst="straightConnector1">
            <a:avLst/>
          </a:prstGeom>
          <a:noFill/>
          <a:ln w="127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18"/>
          <p:cNvCxnSpPr>
            <a:cxnSpLocks noChangeShapeType="1"/>
            <a:stCxn id="16" idx="3"/>
          </p:cNvCxnSpPr>
          <p:nvPr/>
        </p:nvCxnSpPr>
        <p:spPr bwMode="auto">
          <a:xfrm flipV="1">
            <a:off x="3930327" y="6207065"/>
            <a:ext cx="1948474" cy="352400"/>
          </a:xfrm>
          <a:prstGeom prst="straightConnector1">
            <a:avLst/>
          </a:prstGeom>
          <a:noFill/>
          <a:ln w="127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Left Brace 24"/>
          <p:cNvSpPr>
            <a:spLocks/>
          </p:cNvSpPr>
          <p:nvPr/>
        </p:nvSpPr>
        <p:spPr bwMode="auto">
          <a:xfrm>
            <a:off x="3574411" y="1388430"/>
            <a:ext cx="268286" cy="4877371"/>
          </a:xfrm>
          <a:prstGeom prst="leftBrace">
            <a:avLst>
              <a:gd name="adj1" fmla="val 8375"/>
              <a:gd name="adj2" fmla="val 50000"/>
            </a:avLst>
          </a:prstGeom>
          <a:noFill/>
          <a:ln w="127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7" name="TextBox 25"/>
          <p:cNvSpPr txBox="1">
            <a:spLocks noChangeArrowheads="1"/>
          </p:cNvSpPr>
          <p:nvPr/>
        </p:nvSpPr>
        <p:spPr bwMode="auto">
          <a:xfrm rot="16200000">
            <a:off x="1495443" y="3529371"/>
            <a:ext cx="36365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</a:rPr>
              <a:t>Correctness Testing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0997" y="5664903"/>
            <a:ext cx="2371355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*Additional Categories:</a:t>
            </a:r>
            <a:br>
              <a:rPr lang="en-US" dirty="0"/>
            </a:br>
            <a:r>
              <a:rPr lang="en-US" dirty="0"/>
              <a:t>Heavy or Weekly</a:t>
            </a:r>
          </a:p>
        </p:txBody>
      </p:sp>
    </p:spTree>
    <p:extLst>
      <p:ext uri="{BB962C8B-B14F-4D97-AF65-F5344CB8AC3E}">
        <p14:creationId xmlns:p14="http://schemas.microsoft.com/office/powerpoint/2010/main" val="175284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/>
      <p:bldP spid="26" grpId="0" animBg="1"/>
      <p:bldP spid="27" grpId="0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1AC294-8A73-4BB6-BCC4-6521ECC5C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C7F1A-30BC-451F-A8FC-2C63ED9B4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V&amp;V?</a:t>
            </a:r>
          </a:p>
        </p:txBody>
      </p:sp>
    </p:spTree>
    <p:extLst>
      <p:ext uri="{BB962C8B-B14F-4D97-AF65-F5344CB8AC3E}">
        <p14:creationId xmlns:p14="http://schemas.microsoft.com/office/powerpoint/2010/main" val="324169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DF0F4E3-E324-9044-A918-68FB77BFEAAC}" vid="{DB0AFACA-7674-CA43-9CBA-C85C536E79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NERS PPTemplate-1</Template>
  <TotalTime>360</TotalTime>
  <Words>1336</Words>
  <Application>Microsoft Office PowerPoint</Application>
  <PresentationFormat>Widescreen</PresentationFormat>
  <Paragraphs>193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Garamond</vt:lpstr>
      <vt:lpstr>Times New Roman</vt:lpstr>
      <vt:lpstr>Office Theme</vt:lpstr>
      <vt:lpstr>Lecture 22 Testing, Verification, Validation</vt:lpstr>
      <vt:lpstr>Outline</vt:lpstr>
      <vt:lpstr>Why should I care about V&amp;V?</vt:lpstr>
      <vt:lpstr>Today’s Learning Objectives</vt:lpstr>
      <vt:lpstr>Further Reading</vt:lpstr>
      <vt:lpstr>Ross’s Taxonomy of Testing</vt:lpstr>
      <vt:lpstr>A Taxonomy of Testing</vt:lpstr>
      <vt:lpstr>Testing Layers</vt:lpstr>
      <vt:lpstr>Terminology</vt:lpstr>
      <vt:lpstr>Early Definitions of Verification and Validation</vt:lpstr>
      <vt:lpstr>Other Definitions</vt:lpstr>
      <vt:lpstr>American Institute of Aeronautics &amp; Astronautrics</vt:lpstr>
      <vt:lpstr>ASME</vt:lpstr>
      <vt:lpstr>Aspects of Validation</vt:lpstr>
      <vt:lpstr>Code Verification</vt:lpstr>
      <vt:lpstr>Selection of Criteria/Metrics</vt:lpstr>
      <vt:lpstr>Types of Code Verification Tests</vt:lpstr>
      <vt:lpstr>Simple Test Example</vt:lpstr>
      <vt:lpstr>Discretization Error Tests</vt:lpstr>
      <vt:lpstr>Convergence Tests</vt:lpstr>
      <vt:lpstr>Order-of-Accuracy Tests</vt:lpstr>
      <vt:lpstr>Formal Order of Accuracy</vt:lpstr>
      <vt:lpstr>Solution Verification</vt:lpstr>
      <vt:lpstr>Elements of Solution Verification</vt:lpstr>
      <vt:lpstr>How to estimate numerical errors</vt:lpstr>
      <vt:lpstr>How to show iterative errors?</vt:lpstr>
      <vt:lpstr>How to show iterative errors?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Brendan Kochunas</cp:lastModifiedBy>
  <cp:revision>356</cp:revision>
  <dcterms:created xsi:type="dcterms:W3CDTF">2017-07-31T16:39:40Z</dcterms:created>
  <dcterms:modified xsi:type="dcterms:W3CDTF">2019-11-21T15:08:12Z</dcterms:modified>
</cp:coreProperties>
</file>