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9" r:id="rId4"/>
    <p:sldId id="259" r:id="rId5"/>
    <p:sldId id="283" r:id="rId6"/>
    <p:sldId id="260" r:id="rId7"/>
    <p:sldId id="261" r:id="rId8"/>
    <p:sldId id="281" r:id="rId9"/>
    <p:sldId id="285" r:id="rId10"/>
    <p:sldId id="262" r:id="rId11"/>
    <p:sldId id="280" r:id="rId12"/>
    <p:sldId id="284" r:id="rId13"/>
    <p:sldId id="276" r:id="rId14"/>
    <p:sldId id="277" r:id="rId15"/>
    <p:sldId id="264" r:id="rId16"/>
    <p:sldId id="263" r:id="rId17"/>
    <p:sldId id="288" r:id="rId18"/>
    <p:sldId id="265" r:id="rId19"/>
    <p:sldId id="28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279"/>
            <p14:sldId id="259"/>
          </p14:sldIdLst>
        </p14:section>
        <p14:section name="Review of LS" id="{8551DB7A-9750-4CE4-823B-218542CB34DF}">
          <p14:sldIdLst>
            <p14:sldId id="283"/>
            <p14:sldId id="260"/>
            <p14:sldId id="261"/>
            <p14:sldId id="281"/>
            <p14:sldId id="285"/>
            <p14:sldId id="262"/>
          </p14:sldIdLst>
        </p14:section>
        <p14:section name="Matrix Factorizations" id="{1EDD124D-655D-4653-AA86-704067E8DA4C}">
          <p14:sldIdLst>
            <p14:sldId id="280"/>
            <p14:sldId id="284"/>
            <p14:sldId id="276"/>
            <p14:sldId id="277"/>
            <p14:sldId id="264"/>
            <p14:sldId id="263"/>
            <p14:sldId id="288"/>
            <p14:sldId id="265"/>
          </p14:sldIdLst>
        </p14:section>
        <p14:section name="Linear Systems" id="{837E0A7E-AE22-4074-B745-7CE1A5349438}">
          <p14:sldIdLst>
            <p14:sldId id="28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74924" autoAdjust="0"/>
  </p:normalViewPr>
  <p:slideViewPr>
    <p:cSldViewPr snapToGrid="0" snapToObjects="1">
      <p:cViewPr varScale="1">
        <p:scale>
          <a:sx n="68" d="100"/>
          <a:sy n="68" d="100"/>
        </p:scale>
        <p:origin x="771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11:57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2964 6947 96 0,'-6'-5'38'0,"6"5"-29"0,-11-5 19 0,11 5 7 16,0-5 3-16,0 0 2 15,0 0-9-15,-6-6-2 16,0-4-16-16,1 0 8 0,-7 0 5 16,-5 5-1-16,0 0 0 0,-6 5-7 15,-11-1-1-15,-6 12-6 16,0 4-1-16,0 5 0 15,0 5 1-15,-11 5-1 16,6 11-1-16,-7-1-5 16,7 11-3-16,5 5 0 15,0 9 1-15,11 1-3 16,18 10-2-16,11-10-3 16,11-11 1-16,18-4 3 15,-6-11 1-15,17-19 3 16,17-16 3-16,0-21-2 15,0-24 0-15,11-16-1 16,0-5-2-16,-11-10 7 0,-11 0 3 16,-6 0-10-16,-6 10-4 15,-11 11 10-15,-6 14 8 16,0 11-5-16,-17 25-2 16,0 20-4-1,-11 10 2-15,5 16 1 16,0 9-2-16,6 21-1 15,-11 10-3-15,11 5-1 16,11 1 1-16,-5-17 0 16,11-14 0-16,6-10 0 15,0-11-14-15,5-15-5 16,-5-14-41-16,5-17-16 16,1-14-69-1</inkml:trace>
  <inkml:trace contextRef="#ctx0" brushRef="#br0" timeOffset="1470.486">3420 7393 64 0,'-6'-6'27'0,"12"12"-21"0,-6-12 5 16,0 6 1-16,0 0 8 15,0-5 7-15,5 0-5 16,1-5-3-16,-6 0 2 15,0 0 1-15,0 5 0 16,0-5 1-16,11 5-13 16,-11 0 5-16,0 5 3 0,0 0 3 15,0 5 4-15,0 10 0 16,0 5 0-16,0 5-8 0,-11 6-2 16,5 4-7-16,1 1 0 15,-1-1-5-15,0-4 0 16,0-6-3-16,6 0-1 15,-17-5-8-15,17-4-4 16,0-6-37-16,0-10-15 16,0-5-49-1</inkml:trace>
  <inkml:trace contextRef="#ctx0" brushRef="#br0" timeOffset="1814.668">3602 7757 136 0,'-6'20'52'0,"6"-9"-41"0,0-1 13 16,0 0 5-16,-11 0-8 15,5 0 0-15,6 5-8 16,-11 0-3-16,-1 1-5 0,1 4 1 0,5 0 0 16,-17 0-2-1,6 1-3-15,0-1 0 0,6-5-1 16,-1-5-36-16,-5 0-15 15,17-5-32 1</inkml:trace>
  <inkml:trace contextRef="#ctx0" brushRef="#br0" timeOffset="2315.3">4103 7357 88 0,'0'0'35'0,"0"0"-27"0,0 0 11 0,0 0 5 16,0 0 4-16,6 5 3 15,-6 5-5-15,0 0-2 16,11 1-7-16,-11 4-2 16,0 5-9-16,0 5 0 0,0 1 4 15,0 4-6-15,0-5-2 16,-11 1 1-16,5 4 2 16,6-5-2-16,-11 1 0 15,5-1-3-15,0 0-1 16,6 1-1-16,-11-6 0 15,5-10-42-15,6-10-18 16,6-10-22-16</inkml:trace>
  <inkml:trace contextRef="#ctx0" brushRef="#br0" timeOffset="4724.629">4867 6866 224 0,'0'-20'85'0,"11"9"-66"0,-11 6 10 0,0 5 2 15,17 0-8-15,-11 0 1 16,5 0-7-16,12 0-2 16,-11 11-9-16,5 4 0 0,11 10 4 15,-16 5-4-15,16 1 2 16,-17 9-5-16,7 6 0 0,-1 10-1 16,0 4-2-16,0 6 1 15,0 5-1-15,-6-10 0 16,1 0 2-16,5-11-23 15,-17-9-11-15,5-11-21 16,7-4-7-16,-12-16-21 16,6-15-37-1,5-21 32-15</inkml:trace>
  <inkml:trace contextRef="#ctx0" brushRef="#br0" timeOffset="5006.212">5334 6967 176 0,'-6'-25'68'0,"12"20"-52"0,-6-15 19 0,0 20 5 16,0-6-5-16,0 6 2 16,-6 0-8-16,1 0-1 15,-12 11-15-15,-1 4 5 0,-4 5 3 16,-7 5 0-16,-5 11-1 16,0-1-2-16,-6 1-1 15,0 4-9-15,-11-4-3 16,11-1-3-16,0 1-2 15,0-1-2-15,17-10 1 16,-11 1-1-16,11-6 0 16,6-5-31-16,6-10-15 15,11-5-27-15,11-10-8 16,12-5-38-16</inkml:trace>
  <inkml:trace contextRef="#ctx0" brushRef="#br0" timeOffset="5757.178">5448 7453 164 0,'0'-5'63'0,"0"5"-49"0,0 5 18 0,0-5 5 16,0 0-4-16,11 5 3 16,-11 5-7-16,0 6-3 15,0 4-14-15,0 10 3 0,-17 6 5 16,6-1 0-16,-1 6 3 15,-10-1-11-15,5 1-2 16,5-6-6-16,6-4-3 16,-5-1-14-16,5-5-4 15,6-10-55-15,6 1-23 16,5-16-28 0</inkml:trace>
  <inkml:trace contextRef="#ctx0" brushRef="#br0" timeOffset="6367.293">6701 6962 180 0,'6'-10'68'0,"6"0"-52"0,-12 5 21 16,0 5 6-16,0 0-8 15,0 0-3-15,5 10-3 16,1 5-1-16,0 5-15 16,-6 1-1-16,5 4-1 0,1 5-2 15,-6 6 2-15,0 9-6 16,-6 6-1-16,1 0-4 15,-1 9-1-15,-5 1-8 16,-12 0-2-16,6-5-32 16,-6-6-14-16,6-14-30 15,0-11-55-15,5-15 37 16</inkml:trace>
  <inkml:trace contextRef="#ctx0" brushRef="#br0" timeOffset="6570.715">6445 7190 264 0,'-6'0'99'0,"6"5"-77"0,6 5 15 0,-6-10 5 15,6 15-12-15,5 1 0 16,6 9-8-16,0 0-4 16,12 1-10-16,-1-6-3 0,7-5-1 15,4-5-2-15,7-5-2 16,0-5 1-16,-7-5-1 0,1-5-33 15,0-5-13-15,-6 0-67 16</inkml:trace>
  <inkml:trace contextRef="#ctx0" brushRef="#br0" timeOffset="7916.15">8348 7084 140 0,'0'-11'52'0,"0"6"-41"0,-6-5 15 16,6 5 4-16,0 0 2 15,0 0 6-15,-5-5-8 16,-1 0-1-16,-5 5-16 16,-6 0 5-16,-1 0 5 0,-4 5-3 15,-7 0 0-15,-5 5-5 16,0 5-1-16,-6 0-6 0,0 5-3 16,0 5 0-16,12 6-1 15,-7 4-5 1,7 6 1-16,5-1-2 0,12 6 0 15,-6-1 0-15,11 1-2 16,12-6 3-16,11-5 2 16,0-4-2-16,11-6-2 15,7-10 4-15,-1-5 1 16,6-10-3-16,0-10 1 16,-1-5 2-16,1-6 3 15,0-9-2-15,-11-6-2 16,-1 1 2-16,1-6 0 15,-7 6-1-15,1-1 1 0,-6 11 0 16,-5 5 1-16,-1-1-2 16,0 6-2-16,-5 5 1 15,0 5-1-15,-6 5 4 16,0 5 2-16,0 0 4 16,0 15 4-16,-6 0-10 15,0 5-2-15,1 11 0 16,-1 4 1-16,0 6 1 15,6 9 2-15,0 11-5 16,0-10-1-16,0-1 0 16,6-4 0-16,-6-6 0 15,11-9 2-15,-5-6-3 16,6-5 0-16,-7-4-39 16,7-27-90-16,5-9-7 15,-6-10 16 1</inkml:trace>
  <inkml:trace contextRef="#ctx0" brushRef="#br0" timeOffset="10653.94">8661 7620 76 0,'0'0'30'0,"0"5"-24"0,0-5 21 0,0 0 8 15,6 0 3-15,-6-5 2 16,6 0-11-16,0 0-3 15,-6 0-4-15,0 5-2 16,5 0-10-16,1-5-2 0,0 0-1 16,-1 0 1-16,7 0 2 15,-1-5-5-15,1 0-1 16,5 5-2-16,0 0 1 16,-6 0-2-16,6 5-1 15,-5 0 1-15,-1 5 1 0,0 5-3 16,-5 0-2-16,0 5 4 15,-6 0 3-15,-12 5 1 16,1 6 0-16,-6-1-3 16,-6 5 1-16,-5 1 0 15,5-1 1-15,0-4 2 16,0-1 1-16,6-5 1 16,6 0 2-16,-1-4 4 15,7-1 3-15,-1 0-3 16,6-5 0-16,0 0-6 15,0 0 0-15,0 1-5 16,6-1-2-16,-1-5 0 0,7 0-1 16,-1 0-3-16,1 0 2 15,5-5-32-15,5-5-13 16,7-5-34-16,-1 0-15 16,1-6-9-1</inkml:trace>
  <inkml:trace contextRef="#ctx0" brushRef="#br0" timeOffset="13047.597">9220 7960 160 0,'0'-10'63'0,"6"10"-49"0,-6-5 20 15,0 5 8-15,0 0-10 0,0 0-1 16,0 0-7-16,0 0-3 16,0 0-11-16,5 10 5 0,1 0 2 15,0 5-3-15,-6 10 0 16,-6 6-4-16,0-1 1 15,1-5-4-15,-7 16 1 16,-11 20-5-16,6-21 0 16,0-4-1-16,0-1 1 15,-11 6-4-15,11-16 0 16,5-5-10-16,1-5-3 16,-1 1-31-16,7-16-12 15,5-21-66 1,17-4-33-16,-6 5 78 15</inkml:trace>
  <inkml:trace contextRef="#ctx0" brushRef="#br0" timeOffset="13329.236">9499 7514 156 0,'0'-25'57'0,"0"25"-44"0,6 0 21 16,-6 0 5-16,0 0-6 15,0 10 0-15,0 5-9 16,0 5-5-16,-6 6-11 0,0-1-3 16,1 5-1-16,-1 6-2 0,-5 4-2 15,-1 1-6-15,1-6-1 16,5-4-41-16,-5-1-16 15,11-5-35 1</inkml:trace>
  <inkml:trace contextRef="#ctx0" brushRef="#br0" timeOffset="14941.712">10126 7038 192 0,'-12'-10'74'0,"18"0"-58"0,0 5 20 0,-6 5 7 15,0 0-2-15,11 0 0 16,-5 5-7-16,0 5-4 15,5 0-16-15,0 10 0 0,6 1 0 16,-5 9-5-16,5 5-3 16,-6 6-3-16,6-1 0 15,1 6-2-15,-1 0-1 16,0-6-2-16,-6-4 1 16,1-6-1-16,-1 0 0 15,0-4-31-15,1-6-13 16,-1-10-21-16,1-5-9 15,-1-10-38-15</inkml:trace>
  <inkml:trace contextRef="#ctx0" brushRef="#br0" timeOffset="15192.03">10508 7038 188 0,'-12'-15'71'0,"6"10"-55"0,1 0 17 16,-1 5 5-16,0 5-7 15,1 5-1-15,-7 0-8 16,-5 5-3-16,0 5-11 16,-6 6 1-16,-5 4 4 0,-6 6-5 15,-1-1-2-15,1 1-6 16,6 4 0-16,-1-10-7 16,6-4 0-16,6-11-35 0,17-15-86 31,23-5-23-31,6-5 57 15</inkml:trace>
  <inkml:trace contextRef="#ctx0" brushRef="#br0" timeOffset="15770.921">10627 7524 140 0,'-11'-10'55'0,"11"10"-43"0,0-5 16 15,0 5 5-15,0 0-14 16,6 0-3-16,-1-5-8 16,7 0-3-16,-1 0-2 15,6 0 4-15,0 0 5 0,0 5-6 0,0 5-1 16,0 5-3-16,1 5-2 15,-7 0 7-15,-5 0 5 16,-1 6-2-16,-5-1 0 16,-5 5-2-16,-7 1 0 15,1-1 2-15,-6 0 4 16,5 1-2-16,1-6 1 16,0 0-1-16,5 0 2 15,0 1-1-15,6-6 2 16,0 0-4-16,6 0 1 15,5 0-5-15,1 1-2 16,5-6-2-16,6 5 0 0,-1-5-4 16,7 5-2-16,-1-5-7 15,1 6-4-15,5-1-32 16,0-5-15-16,0 5-70 16</inkml:trace>
  <inkml:trace contextRef="#ctx0" brushRef="#br0" timeOffset="16709.562">11904 7230 136 0,'11'-10'52'0,"6"5"-41"0,-6 0 15 15,1 5 6-15,-1 0-7 16,1-5-2-16,-1 5-7 15,0 0-2-15,1 0-8 16,-1 5 3-16,-5 5 1 0,0 6 1 16,-1 9 1-16,1 0-4 15,-6 6-3-15,0-1-5 16,0 5 0-16,0 1 0 16,-6-1 2-16,1-4-8 15,-1-1-3-15,0-5-24 16,0-4-11-16,1-6-41 15,-7 0-29-15,1-10 51 16</inkml:trace>
  <inkml:trace contextRef="#ctx0" brushRef="#br0" timeOffset="16959.882">11875 7357 244 0,'6'-5'90'0,"-1"0"-70"0,7 5 10 0,-6 0 2 16,5 0-9-16,0 5 1 15,6 0-7-15,0 0 0 0,1 5-10 16,-1-5-6-16,5 0-4 0,1 0 2 16,0-5 0-16,6 0 3 15,-1 0 1-15,1-5-12 16,-1-5-4-16,0 0-49 15,-5 5-19-15,0 0-34 16</inkml:trace>
  <inkml:trace contextRef="#ctx0" brushRef="#br0" timeOffset="19118.845">13009 7342 208 0,'-12'-15'77'0,"12"20"-60"0,6-10 19 0,-6 5 7 16,0 0-13-16,0 0-3 16,0 0-6-16,0 0-2 15,0 0-10-15,0 0-5 0,0 0-3 16,0 10-1-16,0-10 0 15,0 0-29-15,0 0-10 16,12 0-43-16,10 0-17 16,7 0 5-1</inkml:trace>
  <inkml:trace contextRef="#ctx0" brushRef="#br0" timeOffset="19290.944">13465 7387 196 0,'-17'0'74'0,"5"6"-58"0,7 4-4 16,5-10-6-16,0 0-6 15,0 0 0-15,0 0-3 16,11 5 2-16,0 0 1 16,6-5-27-16,6-5-9 0,6-5-39 15</inkml:trace>
  <inkml:trace contextRef="#ctx0" brushRef="#br0" timeOffset="19447.392">13881 7342 176 0,'0'20'66'0,"5"-10"-52"0,-5 5 17 0,0-4 4 16,0 4-19-16,6-5-8 16,0 0-6-16,5 0-2 15,1-5-62-15,5-10-28 16,5-10 13-16,7-5 6 15</inkml:trace>
  <inkml:trace contextRef="#ctx0" brushRef="#br0" timeOffset="19963.662">14792 6876 196 0,'-5'-20'74'0,"5"25"-58"0,5 0 14 0,-5-5 12 16,0 20-11 0,0 11-11-16,-5 9-6 15,-1 6-8-15,-6 9-2 0,7 6 0 16,-1 10-5-16,0 5 1 0,1-10-7 15,-1-5 0-15,0-11-26 16,1-4-8-16,-1-16-43 16</inkml:trace>
  <inkml:trace contextRef="#ctx0" brushRef="#br0" timeOffset="20245.274">14587 7215 272 0,'-23'-10'104'0,"23"15"-81"0,-5-5 18 16,5 0 2-16,0 0-8 15,5 5 0-15,1 5-12 0,5-5-3 16,7 6-12-16,4-6 1 0,7 0 4 16,5 5-7-16,0-10-3 15,6 0-2-15,6-10-1 16,5 0 2-16,6-6 1 15,0-4-37-15,6 0-16 16,-12 0-24-16,0 4-9 16,-5 1-48-1</inkml:trace>
  <inkml:trace contextRef="#ctx0" brushRef="#br0" timeOffset="21356.106">16211 7119 228 0,'-11'-15'85'0,"5"10"-66"0,-5 0 12 0,5 5 3 16,-6 0-3-16,-5 0 4 16,0 0-8-16,-6 0-4 15,1 0-13-15,-1 0 0 0,-11 0 1 16,5 0-2-16,1 5 2 16,-1 0-4-16,1 5-2 15,-6 5 0-15,-1 5 1 16,1 6-1-16,6-1 0 15,-1 5-6-15,6 6 1 0,1-6-2 16,5 6 0 0,5-1 0-16,6 6 0 0,6-1-3 15,12-4 1-15,5-1 0 16,6-10 2-16,5-4 1 16,12-11 1-16,6-20 2 15,-1-16 1-15,7-14-4 16,-7-6 1-16,-5-9-7 15,0 4 0-15,-12 0 9 16,-5 1 8-16,-6 14-4 16,-5 6-1-16,-7 10 1 15,-5 9 3-15,-5 11-4 16,-7 16-1-16,-5 14-2 16,-6 16 1-16,6 14-4 0,0 1-2 15,6-5 2-15,5-6 0 16,6-4-15-16,6-10-6 15,5-6-36-15,6-10-12 16,6-10-70 0</inkml:trace>
  <inkml:trace contextRef="#ctx0" brushRef="#br0" timeOffset="21762.869">16314 7691 224 0,'-35'15'85'15,"30"-4"-66"-15,-7 9 10 0,12-5-1 0,-5 0-8 16,-1 0-1-16,0 1-5 16,-5-1 1-16,5 0-8 15,0 0-2-15,1 0-1 0,5-10-2 16,0-5-2-16,0 0 7 15,5-10 3-15,13-5-1 16,-1-10 2-16,5 0-6 16,1-6-3-16,0 1-1 15,0 4 1-15,-6 6 1 16,0 10 1-16,0 5-5 16,0 10 1-16,-5 5 2 15,-1 10 3-15,-5 6-2 16,-6-1 0-16,0 5 1 0,0-4 2 15,0-1-5-15,0-5-3 16,0-4-37-16,5-6-14 16,7-10-52-1,5-10-57-15,6-11 54 16</inkml:trace>
  <inkml:trace contextRef="#ctx0" brushRef="#br0" timeOffset="21981.878">16678 7879 192 0,'-23'25'71'16,"12"-5"-55"-16,-6 1 28 0,11-11 10 0,1 5-19 16,-1 0-7-16,0 0-15 15,0 0-4-15,-5 1-5 16,5-6-3-16,1 0 0 0,-1-5-15 15,0-5-3-15,6-5-42 16,6-5-19-16,5 0 256 16,1 5 117-16</inkml:trace>
  <inkml:trace contextRef="#ctx0" brushRef="#br0" timeOffset="22545.049">16997 7646 208 0,'-11'-10'79'0,"17"5"-61"0,-6 15 17 0,0-5 5 15,-6 5-10-15,0 10 0 16,1 10-15-16,-7 1-6 16,6 4-6-16,1 1-3 0,-7-1 3 15,7 1-4-15,-1-1-2 16,0-10-53-16,1-4-23 16,5-6-33-1</inkml:trace>
  <inkml:trace contextRef="#ctx0" brushRef="#br0" timeOffset="23061.32">17373 7048 200 0,'0'-20'74'0,"0"10"-58"0,12 5 23 0,-12 5 7 15,11 5-2-15,1 5 4 16,5 5-16-16,0 5-7 16,0 16-14-16,0 14-5 0,0 16 0 15,0 10-3-15,6-5-2 0,0 0 0 16,-6 0-1-16,0-10-18 16,0-11-5-16,0-9-31 15,0-6-10-15,0-14-62 16</inkml:trace>
  <inkml:trace contextRef="#ctx0" brushRef="#br0" timeOffset="23280.351">17829 7053 256 0,'-23'-10'96'0,"6"20"-75"0,-11 10 12 16,11-4 2-16,-12 9-6 15,-11 16 1-15,-5 19-13 0,-7 11-3 16,1-5-8-16,11-5-2 0,6-11 2 16,6-4-16-16,5-11-6 15,11-4-34-15,12-16-15 16,12-5-63 0</inkml:trace>
  <inkml:trace contextRef="#ctx0" brushRef="#br0" timeOffset="23671.462">17846 7980 152 0,'-23'15'57'0,"18"-10"-44"0,-1 5 23 16,6-10 9-16,0 5-10 15,0 0 0-15,0 1-5 16,-6-1 1-16,6-5-17 16,0 0 1-16,6-5-1 0,0-6-5 15,5 1-1-15,12-10-6 16,5 0-2-16,1-11-2 16,5 6 0-16,0 5 4 15,1 5 1-15,-7 4 1 16,0 6 0-16,-5 10 4 15,0 6 3-15,-6 9-2 0,-5 5 0 16,-1 6-3 0,0 4 1-16,1 6-2 0,-7-6 0 15,1 0-28-15,0-9-9 16,0-6-61-16,5-20-25 16,6-15 4-1</inkml:trace>
  <inkml:trace contextRef="#ctx0" brushRef="#br0" timeOffset="24265.968">18974 7160 220 0,'0'0'82'0,"6"0"-64"0,6 5 15 0,-1-5 2 0,6 0-1 15,6 0 2-15,11 0-15 16,0 0-7-16,0 0-9 15,6 5-2-15,0 0 1 0,0 0-2 16,6 0 1-16,-1-5-33 16,1 0-14-16,-12-5-55 15,-6 10-58 1,-10 0 53-16</inkml:trace>
  <inkml:trace contextRef="#ctx0" brushRef="#br0" timeOffset="24469.347">19031 7453 300 0,'-5'0'112'0,"10"0"-87"0,18 10-4 0,-11-5-10 16,5 6-5-16,5-1 3 16,13 5-4-16,10-5-3 15,7 0-1-15,10-5-12 0,1-5-5 16,0-5-43-16,-1 0-19 15,1-5-32 1</inkml:trace>
  <inkml:trace contextRef="#ctx0" brushRef="#br0" timeOffset="25236.005">20142 6780 164 0,'6'-31'63'0,"-6"16"-49"0,6-5 22 0,0 15 10 15,-6 0-2-15,0 0 1 16,0 5-16-16,-6 10-5 16,0 10-14-16,0 11-4 0,1 14-2 15,-1 6 0-15,0 10 0 16,1 4 2-16,-1 11 3 16,-5 5 2-16,-1 0 1 15,1 5-4-15,5-10-3 0,-5-10 0 16,5-10 1-16,0-10-3 15,1-11 0-15,-1-5 1 16,6-9 0-16,6-21 0 16,11-11 2-16,5-14-12 15,7-10-5-15,-1-6 11 16,7 1 9-16,-1 4-4 16,0 11-2-16,0 10-2 15,0 10-1-15,-5 10 0 16,-1 10 0-16,1 5 0 15,-6 5 2-15,-1 1-3 16,-4-1 0-16,-7 0 5 16,-5 6 2-16,-6-1 2 15,-12-4 0-15,-5 4-2 0,-6-5-1 16,-5-5-1-16,-6-9 0 16,-6-16-2-16,0-1 1 15,0-9-18-15,6-5-4 16,5 0-22-16,1 0-7 15,11 4-47-15,17 6-76 32</inkml:trace>
  <inkml:trace contextRef="#ctx0" brushRef="#br0" timeOffset="25705.274">20729 7742 280 0,'0'-30'107'0,"12"24"-83"0,-7 6 30 16,-5 0 8-16</inkml:trace>
  <inkml:trace contextRef="#ctx0" brushRef="#br0" timeOffset="25861.749">20746 7727 621 0,'-5'25'61'0,"-7"11"-32"16,1 9-11-16,0 6-5 0,-1-1-7 16,1 6-1-16,-1 0-3 15,1-6-2-15,5 1-4 16,1-15-2-16,5-6-41 15,0-10-17-15,0-20-46 16,11-10-19-16,0-15-13 16</inkml:trace>
  <inkml:trace contextRef="#ctx0" brushRef="#br0" timeOffset="35043.955">17248 5514 168 0,'-17'20'66'0,"17"-10"-52"0,-6 5 14 15,6-10 5-15,0 6 1 16,0-6 1-16,0 0-1 16,0-5 1-16,0 0-19 15,0 0 11-15,0 0 5 0,0 0-1 16,12 0 2-16,-1-10-6 16,6-11-2-16,0-9-2 15,6-16-3-15,11 1-6 16,6-16-1-16,11-15-4 15,12-30 2 1,11-16-2-16,-6 1 0 0,1 9-1 0,-1 6 2 16,-5 10-3-16,-6 10 1 15,-12 15-1-15,-5 10 3 16,-5 15-3-16,-7 11-2 16,-5 15-2-16,0 15 0 15,-1 15-4-15,1 10 0 16,0 10-1-16,0 6 0 15,0 9 2-15,5 16 2 16,1 10-1-16,-1 5-1 16,0-5-2-16,-5 0 1 15,0-5 3-15,0-11 1 16,-6-4-1-16,0-11 1 16,0-4-2-16,-5-6 2 15,-1-4-2-15,0-6-1 0,-5-5-8 16,5 0-3-16,-5-5-7 15,6 0-4-15,-1-4-6 16,0-1-2-16,1 0-20 16,5-10-5-16,0-6-13 15,-6 1-5-15,1-5-44 16,-1-5-46 0,-5-5 58-16</inkml:trace>
  <inkml:trace contextRef="#ctx0" brushRef="#br0" timeOffset="35826.226">17692 5033 200 0,'-5'-5'74'0,"10"10"-58"0,-5-10 25 0,0 5 6 16,0 0-4-16,6-5-1 16,6 5 3-16,-1 0 1 15,0 0-24-15,6 0 14 0,1 0 7 0,4 0-6 16,7-5 1-16,5-1-10 15,12 1-5-15,-1 0-7 16,6-5-2-16,1 0-8 16,-1-5-4-16,0 0-1 15,1-6-1-15,-1 1 2 16,-6 0 1-16,-10 5-23 16,-13 5-9-16,-5-1-61 15,-5 1-24-15,-1 10-73 16</inkml:trace>
  <inkml:trace contextRef="#ctx0" brushRef="#br0" timeOffset="36890.022">19077 4739 188 0,'-17'-15'71'0,"17"20"-55"0,-6-5 13 0,6 0 4 16,0 0-2-16,0 0 4 15,0 0 1-15,0 0-1 16,0 0-18-16,0 0 1 0,6 15 0 15,0 5-2-15,-1 16 3 16,7 4-6-16,-1 11 0 16,0 0-8-16,7 4-1 15,-1-4-2-15,5 0-2 16,1-6 1-16,0 1-1 16,0-6 0-16,0-4 2 15,-6-1-1-15,0-5 2 16,0-4-2-16,0-6-1 15,-6-5-26-15,1-5-12 0,-1-5-17 16,1-5-3 0,-7-5-26-16,1-5-12 0,0-5 3 15</inkml:trace>
  <inkml:trace contextRef="#ctx0" brushRef="#br0" timeOffset="37265.505">19419 4911 136 0,'0'-20'52'0,"11"10"-41"0,-5-5 29 0,0 10 10 15,-1-1-2-15,1 1-1 16,-6 5-7-16,0 0 0 15,0 0-22-15,0 0 9 0,0 11 4 16,0 4-5-16,-6 5-3 16,-5 5 0-16,-6 6 0 15,-6 4 1-15,-11 6 2 16,-6 4 1-16,-6 1 1 16,1-6-7-16,-6 6-2 15,5-11-7-15,0 1-2 16,1-6-6-16,11-5-1 15,5-4-10-15,12-11-5 16,6-10-38-16,16-5-15 0,12-10-31 16,12-16-10-16,22-4-51 15</inkml:trace>
  <inkml:trace contextRef="#ctx0" brushRef="#br0" timeOffset="37781.814">20160 5018 260 0,'-6'-11'99'0,"6"11"-77"0,11 0 26 16,-5 5 10-16,5-5-5 16,6 6 4-16,6-6-23 15,6 5-11-15,11-5-13 16,5 0-3-16,6 0 3 0,6-5-6 15,6-6-2-15,0 1 1 16,-12-5 0-16,0-5-23 16,1 0-12-16,-12 4-45 15,-6 1-21-15</inkml:trace>
  <inkml:trace contextRef="#ctx0" brushRef="#br0" timeOffset="38063.387">20239 5225 260 0,'-11'-5'99'0,"17"5"-77"0,-6 5 20 0,0-5 6 16,0 0-8-16,11 5-1 15,0 0-5-15,7-5-1 16,4 5-18-16,7 0-2 0,5 0-2 0,6 1-6 16,5-1-3-16,7 0 1 15,-1-5 0-15,6 0-30 16,-6 0-12-16,1-16-55 16,5 1-25-16,-6-10-19 15</inkml:trace>
  <inkml:trace contextRef="#ctx0" brushRef="#br0" timeOffset="38908.191">21590 4349 232 0,'-17'-25'88'0,"17"15"-69"0,0 5 17 15,0 5 3-15,0-6-12 16,0 6-1-16,0 0-9 16,5 11 0-16,1 9-10 15,-6 5 5-15,0 6 3 0,-6 9-1 16,1 11 2-16,-1 15-3 16,-5 15 2-16,-1 5-6 15,1-5-1-15,-1 0 0 0,-5-10 2 16,6-6-5-16,-1-9-1 15,1-10 2-15,5-11 1 16,1-4 1-16,5-11 0 16,5-10 0-16,12-10 2 15,1-15-5-15,4-6-1 16,7-4-2-16,5 0-2 16,0 0-2-16,6 4 1 15,6 6 1-15,5 5 0 16,6 5-3-16,6 5 2 15,-1 5-1-15,-5 10 0 16,-5 0 2-16,5 6 2 16,-12 9-1-16,-11 0-1 15,-5 1 5-15,-12-1 4 0,-6 1 12 16,-16-1 7-16,-13 0 3 16,-16 6 1-16,-17-6-11 15,-12 0-3-15,-16-9-4 16,4-6-1-16,1-15-5 15,-5-10-3-15,5-16-9 16,5 1-3-16,12-5-20 16,6-6-8-16,17 1-55 15,11-6-24-15,17-4-86 16</inkml:trace>
  <inkml:trace contextRef="#ctx0" brushRef="#br0" timeOffset="41661.666">17544 5559 104 0,'-22'5'41'0,"16"0"-32"0,0 1 31 0,6-6 11 15,0 0 6-15,-6 0 5 16,1 0-10-16,5 0-4 16,-6 0-27-16,6 0 7 0,0 0 5 15,0 0-13-15,0 0-6 0,6 0-4 16,11 0 0-16,17 0-1 15,12-6 0-15,16-4 1 16,12 0 1-16,6 0-3 16,0-5 0-16,0 0-3 15,-6 0 0-15,0 4-6 16,0 1 1-16,-6 5 0 16,1 5 2-16,-1 0-1 15,0 0-1-15,-5 0 3 16,-6 0 2-16,-6 0-2 15,-5 5 0-15,-12-5-14 16,-5 0-8-16,-7 0-21 16,-5 0-8-16,-5 0-29 15,-7-5-14-15,-5 5-42 16</inkml:trace>
  <inkml:trace contextRef="#ctx0" brushRef="#br0" timeOffset="42365.73">17687 5873 200 0,'-12'-10'77'0,"12"10"-60"0,-5 0 15 0,5 0 2 16,-6 0 3-16,0 0 4 16,6 0-5-16,0 0-1 15,0 0-20-15,0 0 11 0,0 0 4 16,0 0-7-16,0 0-3 16,12 0-5-16,5 0-2 15,6 5-5-15,11 0 0 16,6 5-3-16,5-4 0 0,6 4-3 15,1 0-2-15,-1-5 3 16,-5 0 0-16,-1 0-1 16,1 0-2-16,-1-5 1 15,1 0 1-15,0 0-1 16,-1 0 2-16,-5-5-2 16,-6 0-1-16,-5 0 3 15,-7 0 2-15,-4 0-20 16,-7 0-7-16,-5-5-49 15,-6-6-21-15,0 1-71 16</inkml:trace>
  <inkml:trace contextRef="#ctx0" brushRef="#br0" timeOffset="46652.789">19214 5732 56 0,'-12'0'22'0,"7"0"-18"0,-1 0 13 0,6 0 6 16,0 0 3-16,0 0 2 16,-6 0 4-16,1 0 5 15,-1-6-7-15,0 1-1 16,-5 5-7-16,-1 0-2 16,1 0-11-16,0 0 6 0,5 0 4 15,0 0-4-15,-5 0 2 16,-1 0 1-16,7 5 3 15,-7 1-2-15,1-1 0 16,-6-5-4-16,11 5-1 16,-5 0-4-16,-1 0 1 15,7 0 5-15,-7 0 2 16,7-5 2-16,-1 0 0 16,6 0-7-16,0 5-3 0,0-5-1 15,0 0-1-15,11 0 2 16,6 0 4-16,0 0 1 15,12 0 3-15,-1 5-4 16,7 0 0-16,-1 0-4 16,6 5-1-16,0 0-8 15,5 1 0-15,1-6-1 16,-1 0 2 0,1 0 1-16,-1-5 1 0,-5 0-5 15,-5 0-1-15,-7 0 3 16,0 0 3-16,-10 0-3 15,-1 0-1-15,-6 0-11 16,-11 0-3-16,0 0-33 0,0 0-14 31,-6-10-59-31,6-11-25 0</inkml:trace>
  <inkml:trace contextRef="#ctx0" brushRef="#br0" timeOffset="47763.53">21840 5681 116 0,'-22'-5'46'0,"10"5"-35"0,-5 0 14 15,11 5 6-15,-5-5-4 16,0 0-1-16,-6 0 1 16,-1 0 0-16,1 0-14 0,6 0 5 0,-6 0 5 15,0 0 3 1,0 5 2-16,5 0 2 0,-5 0 4 16,0 5-6-16,0 0 0 15,0 0-4-15,6 1-1 16,-1-1-1-16,6 0-2 15,-5 0 3-15,5 0 0 16,6 0 1-16,6 0 0 16,0-5-5-16,5 0 1 15,12 1-5-15,5-1 1 16,7-5-3-16,16 0 0 16,17 0-3-16,12 0-1 15,5 0-5-15,1 0-1 0,-1 0 1 16,-11-5 0-16,-5 5-2 15,-12 0 1-15,-6 0-2 16,-5 0 2-16,-12 0-2 16,-6 0-1-16,1 0 3 15,-6 0 0-15,-6-6-4 16,-6 1 1-16,1 0-2 16,-1 0-2-16,-5 0-6 15,-6-5-4-15,0 0-14 16,0 0-8-16,0-5-31 15,0-1-15-15,5-9-47 16,12 0-18-16,1 5 5 16</inkml:trace>
  <inkml:trace contextRef="#ctx0" brushRef="#br0" timeOffset="56696.688">24131 6663 104 0,'6'0'38'0,"5"-5"-29"0,-11 10 21 15,0-5 10-15,0 0-8 16,0 0-3-16,0 0-2 0,0 0 2 15,0 0-15-15,6 5 5 0,-6-5 4 16,5 5 8-16,-5-5 3 16,0 0-1-16,0 0 2 15,6 0-10-15,0-5-6 16,5-5-2-16,1-10-1 16,-1-5-6-16,0-11-2 15,6-14-2-15,12-16 1 16,-1-5 0-16,7-20 3 15,10-6 1-15,-5 6 3 16,-6 15-1-16,18-35 2 16,10-26-6-16,-5 16-3 0,0 9-1 15,-6 11 1-15,-5 20-3 16,-6 10 0-16,-6 15-1 16,0 11-2-16,-11 14 1 15,0 11 1-15,0 20-6 16,-1 20 1-16,-4 16 1 15,-1 9 1-15,0 16-2 16,-6 15 0-16,1 20 4 16,-1 6 1-16,6-11 0 15,-6 0 1-15,-5-10-2 16,0 0-1-16,0-5 1 16,-1-5-1-16,-5 0 4 15,0-5 2-15,0-11-9 16,0-19-5-16,0-6-12 0,0-5-5 15,0 6-11-15,0-11-2 16,0-10-9-16,0-10 0 16,0-5-10-16,0-10-2 15,0 0-19-15,0-11-8 16,6 1-2 0</inkml:trace>
  <inkml:trace contextRef="#ctx0" brushRef="#br0" timeOffset="57197.404">24587 6071 56 0,'-12'-15'22'0,"12"15"-18"0,-5-10 31 16,5 10 11-16,0 0 5 16,0-6 2-16,0 1-5 15,0 0 0-15,0 5-3 16,-6 0 0-16,0 0-25 16,1 0 2-16,-7 5-1 0,1 0 2 15,-1 1 1-15,1-1-2 16,0 0 1-16,-1 0-2 0,6 0-1 15,1-5-4-15,5 0 0 16,11 5 2-16,12 0 1 16,11 0 3-16,6 0 1 15,6 0-6-15,5 0-2 16,0 5-5-16,0-5 1 16,-11-5-4-16,6 5 1 15,-6 0-5-15,-6 1-2 16,0-6 0-16,-5 0 1 15,-1 0 1-15,-5 0 1 16,5-6-9-16,-10 6-4 16,-7 0-15-16,0 0-7 15,-11-5-46-15,0 0-11 16,-5-5-5 0,-1 0-69-16</inkml:trace>
  <inkml:trace contextRef="#ctx0" brushRef="#br0" timeOffset="61999.666">2987 9170 116 0,'0'-15'44'0,"0"5"-35"0,0 0 23 16,0 4 8-16,0-4-4 16,0-5-1-16,0 0-6 15,-6-5-4-15,0-1-13 0,6-4 8 16,-11-5 6-16,5 9-3 0,-17 1-1 15,6 5-1-15,-17 5 1 16,-6 5-6-16,0 15-1 16,-17 10-1-16,0 11 2 15,-5 14-3-15,5 1 0 16,0 4-5-16,-6 1-3 16,6 0-2-16,17-1 0 15,6 1-7-15,11-5 1 16,23 4-1-16,23-9 2 15,11-6 1-15,6-10 1 16,17-9-3-16,11-16 0 16,6-16 4-16,6-9 1 0,-6-15 4 15,0-11 1-15,-17-15-3 16,-5-10-1-16,-18 0 3 16,-11 10 1-16,-12 11 5 15,-5 9 3-15,-6 11 3 16,-6 14 1-16,-17 21-4 15,6 31-1-15,-6 30-8 16,6 9-2-16,0 6 0 16,0 0 2-16,11 0-3 15,12-5-2-15,11-5 0 16,0-10-1-16,0-6-11 16,6-9-3-16,0-16-31 15,11-15-10-15,-5-15-67 16,10-10-28-16,-22-25 12 15</inkml:trace>
  <inkml:trace contextRef="#ctx0" brushRef="#br0" timeOffset="63032.218">3345 9611 184 0,'-17'-6'71'0,"17"1"-55"0,-5 0 15 16,5 0 3-16,0 0 0 16,0 0 5-16,0 0-5 15,-6 0 2-15,6 0-20 16,0-5-3-16,0 5 1 0,6 0-8 16,-1 0-1-16,12-5-3 15,-11 4 1-15,11 1-4 16,0 5-2-16,6 0 2 0,0 5 0 15,5 1 1-15,-16 4 2 16,5 5-1-16,-6 5-1 16,-5 5 5-16,-6 6 1 15,-6 4 0-15,-5 6 1 16,5-1 2-16,-11-4 5 16,11-11 5-16,-11 5 3 15,0-4-3-15,0-1-1 16,0 0-6-16,0-4 0 15,6-6-3-15,-1 0 0 16,6-5-5-16,6 0-3 16,-11 0-5-16,11 1 0 15,0-1 2-15,11 0 1 0,-11 0 1 16,18 0 0 0,-13 0 0-16,12 0 0 0,0 0 0 15,-5-4 0-15,-1-1-9 16,6-5-4-16,0 0-29 15,-11-5-10-15,11-1-39 16,0 1-15-16,-17 0-28 16</inkml:trace>
  <inkml:trace contextRef="#ctx0" brushRef="#br0" timeOffset="65472.808">3175 9545 144 0,'5'-21'55'0,"7"11"-43"0,-12-10 19 16,0 15 7-16,0-5-6 16,0 5 1-16,0-5-7 15,0 0-4-15,0 5-12 16,0-1 5-16,5 1 2 0,-5 5-3 16,12 5 2-16,-7 11-5 15,1 9 1-15,0 5-1 16,-6 11 1-16,0 4-4 15,0 11 0-15,-6 5 4 16,0-16 2-16,1-4-10 16,5 5-1-16,-17 19-3 15,17-29 2-15,-12-11-17 0,7-5-6 16,-1-4-54-16,6-27-21 16,0-14-28-1</inkml:trace>
  <inkml:trace contextRef="#ctx0" brushRef="#br0" timeOffset="65942.13">3328 9914 140 0,'6'-5'52'0,"-6"5"-41"0,0 0 15 16,0 0 4-16,0 0-2 16,0 0 1-16,11 5-8 15,-11 0-2-15,0 6-11 16,0-1 6-16,0 5 3 0,0-5 4 0,0 10 2 16,0 1 3-16,0 9 1 15,0-5-3-15,-17 6-1 16,12-6-10-16,-7 10-5 15,7-4-3-15,-12-1-1 16,5-5-11-16,1-4-3 16,-1-1-50-16,7-20-21 15,-12-15-53 1</inkml:trace>
  <inkml:trace contextRef="#ctx0" brushRef="#br0" timeOffset="67318.902">4331 9307 200 0,'-11'-26'77'0,"11"11"-60"0,5 0 19 0,-5 10 7 0,6 5-9 15,0 0 0-15,11 5-4 16,-11 5-1-16,11 10-16 16,6 6-3-16,5 9-3 0,1 1 1 15,5 9 0-15,-6 1-4 16,1-1-3-16,-1 6 0 15,1 0-1-15,-7 4-5 16,1-4 1-16,-6-5-29 16,0-6-13-16,-11-10-34 15,6-14-12-15,-12-21-13 16</inkml:trace>
  <inkml:trace contextRef="#ctx0" brushRef="#br0" timeOffset="67537.892">4810 9241 228 0,'-12'-25'88'0,"12"20"-69"0,0-1 26 0,0 6 6 16,-11 0-17-16,5 6-5 15,-5 4-8-15,0 5-4 16,-7 5-9-16,-4 5-1 0,-13 11 3 16,-4 4-2-16,-1 11 3 15,-6 0-4-15,1 4-2 16,-1 1-2-16,6-5-3 15,6-6-15-15,0-4-5 16,5-6-36-16,12-9-17 0,6-16-63 16</inkml:trace>
  <inkml:trace contextRef="#ctx0" brushRef="#br0" timeOffset="68132.431">5095 9798 260 0,'-23'5'96'0,"23"0"-75"0,0 10 17 16,0-5 3-16,0 1-11 16,0 4-2-16,-11 5-10 15,11 15-1-15,-6 1-10 16,0 9-4-16,-5 1 0 0,5 5 0 16,-11-1 1-16,0 1-31 15,11-16-12-15,12-30-117 16,17-25 23-1</inkml:trace>
  <inkml:trace contextRef="#ctx0" brushRef="#br0" timeOffset="68648.665">6570 9297 244 0,'-22'5'90'0,"22"0"-70"0,0 10 10 0,0-5 2 16,0 5-18-16,0 5-2 16,0 6-6-16,-6 4-1 15,0 1-3-15,6-1 1 0,-5 5 0 16,-1 1-1-16,6 4-2 16,-17 6 1-16,5 0-1 15,1-6-33-15,0-5-13 16,-1-9-63-1,1-11-36-15,-1-15 67 16</inkml:trace>
  <inkml:trace contextRef="#ctx0" brushRef="#br0" timeOffset="68852.056">6308 9494 304 0,'-28'-10'112'0,"28"10"-87"0,0 0 31 0,0 0 6 0,11 5-19 16,-5 0-7-16,11 5-8 15,6 0-1-15,5 0-15 16,12 1-2-16,6-1-3 0,5-5-3 16,0-5-1-16,1-5-3 15,-1-10-3-15,-6-6-40 16,-5-9-19-16,0 0-78 16,0-6-36-16,-11-4 46 15</inkml:trace>
  <inkml:trace contextRef="#ctx0" brushRef="#br0" timeOffset="80180.235">8217 9337 124 0,'-17'-5'49'0,"17"5"-38"0,-6-5 15 0,6 5 5 16,-5 0-6-16,-1 0-2 15,0 0-2-15,0 0 1 16,1 0-12-16,-7 0 5 0,1-5 5 15,-6 5 0-15,6 0 3 16,-18 10-7-16,6 0-1 16,-5 5-9-16,-1 6-2 0,1-1-2 15,-1 5-2 1,1 1 1-16,-1 4-1 0,1 0 0 16,5 1 0-16,0-1-3 15,0 0 2-15,6 6 1 31,0-6 0-31,6 1-3 16,5-6 2-16,0 0 1 0,6-4 0 0,6-6-5 16,6-5-1-16,-1-10 5 15,12-5 2-15,0-10 1 16,5-6 1-16,1-4-2 16,-1-5-1-16,0-6 3 0,7 6 2 15,-7-1 2-15,1 1 1 16,-12 5 0-16,0 4 2 15,-6 6-1-15,-5 5 2 16,0 0-4-16,-6 10-2 16,0 0 0-16,0 15-1 15,0 0 4-15,-6 11 3 16,0 4-4-16,1 11 1 16,-1 4-5-16,0 1-2 15,6-1-5-15,0-14 0 16,0-6 2-16,12 0 1 15,-7-4-50-15,12-16-20 16,18-15-69-16</inkml:trace>
  <inkml:trace contextRef="#ctx0" brushRef="#br0" timeOffset="91442.689">8439 9828 132 0,'-17'-15'52'0,"17"10"-41"0,-6-5 20 15,6 5 7-15,6 0-12 16,6-5-3-16,-1 0 0 0,0-1 0 15,1 1-12-15,5 5 2 0,-6 0 1 16,1 5-3-16,5 0-1 16,-6 5-4-16,1 0-1 15,-1 5-1-15,-5 6 2 16,-1-1-3-16,1 5 0 16,-6 5-1-16,-6 11 1 15,1 4 2-15,-1-9 2 16,0-6 5-16,-11 5 5 15,-17 6 2-15,17-11 1 16,0-5-7-16,0 1-3 16,5-6-5-16,7 0-4 15,-1-5 0-15,6 0-1 0,0 0-5 16,11 6 1-16,-5-6 4 16,5 0 2-16,1 0 0 15,11 5-2-15,11 0-2 16,-17-10-1-16,0 1-42 15,6-1-18-15,-6 0-54 16,17-5-43 0,12-16 63-16</inkml:trace>
  <inkml:trace contextRef="#ctx0" brushRef="#br0" timeOffset="91802.511">8912 10213 176 0,'-11'0'68'0,"11"0"-52"0,0 10 6 0,0 0 1 15,5-5 1-15,-5-5 3 0,0 16-8 16,-5 9-4-16,-1-5-8 16,0 1 6-16,-5 4 6 0,0-5-8 15,-1 5-3-15,-11 1-5 16,12-11 0-16,0 0-40 15,5-10-14-15,0-10-63 16</inkml:trace>
  <inkml:trace contextRef="#ctx0" brushRef="#br0" timeOffset="92177.959">9140 9833 192 0,'-17'0'71'0,"11"5"-55"0,12-5 2 0,-6 0-1 16,11 0-11-16,6-5-3 15,1 0 0-15,4 0 2 16,7 5-2-16,-1 5 0 0,-5 0 1 16,0 6 2-16,-6 4 1 15,-6 5 8-15,-5 10 2 16,-12 1 3-16,1 4 0 15,-12 1-3-15,-6 4 2 16,0-4 1-16,0-6 2 16,0 0-8-16,1-4-1 15,5-6-3-15,11-5-1 16,0-5-8-16,6 0 0 0,0 0-1 16,12 1 2-16,-1-1-1 15,12 0-1-15,0 0-6 16,5 0-1-16,6-10-41 15,0 0-18-15,12-5-70 16</inkml:trace>
  <inkml:trace contextRef="#ctx0" brushRef="#br0" timeOffset="92584.708">10251 9550 272 0,'-17'0'101'0,"11"15"-78"0,12 5 11 0,0-5 1 16,-1 11-21-16,7 9-5 0,5 11-8 16,0 15-2-16,6 4 1 15,0 6 2-15,-1-10 1 0,1 0-1 16,0-11 1-16,0-4-20 15,-6-11-8-15,0-4-25 16,-6-11-11-16,1-20-49 16,5-15-22-1,0-31 70-15</inkml:trace>
  <inkml:trace contextRef="#ctx0" brushRef="#br0" timeOffset="92788.218">10593 9631 184 0,'-6'-26'68'0,"6"21"-52"0,-5 5 25 16,-1 5 9-16,0 6-12 15,-5-1-2-15,-1 5-10 16,-5 10-4-16,-5 11-12 0,-1 9 0 0,-11 11 3 16,-1 5-5-16,-4 5-2 15,-1-11-1-15,-6-4-1 16,6-11-5-16,6-9-1 16,5-11-41-16,12-10-17 15,12-10-57 1,27-10-41-16,13-10 66 15</inkml:trace>
  <inkml:trace contextRef="#ctx0" brushRef="#br0" timeOffset="93226.141">10701 10173 148 0,'-28'5'55'0,"22"-10"-43"0,0-5 14 16,1 4 6-16,-1 1-7 16,6-5 0-16,0 0-5 15,0-5-1-15,6 0-10 16,5 0 3-16,6-1 2 0,12 1-7 16,5 5-2-16,0 5-5 15,6 0-3-15,0 5 6 16,0 10 3-16,-6 0-3 15,-6 5-2-15,-5 6 6 16,-11-1 3-16,-12 5 8 16,-6 6 6-16,-6 4 0 0,-5 0 3 15,-5 1 0-15,5-6 3 16,-6 1-5-16,11-6-3 16,1 0-10-16,5-4-3 15,6-1-5-15,6 0-3 16,11-5 0-16,0 1 1 15,6-6-3-15,11 0-2 16,0-5-16-16,0-5-5 16,1-10-54-16,5-5-22 15,11-11-47 1</inkml:trace>
  <inkml:trace contextRef="#ctx0" brushRef="#br0" timeOffset="93570.339">12376 9256 264 0,'-17'-20'99'0,"23"20"-77"0,-6 5 20 0,0-5 6 16,6 10-19-16,-1 5-4 15,1 5-11-15,-6 11-4 16,-6 14-5-16,-5 1-4 0,-6 10 0 15,-6 10-4-15,-5 9 0 16,-1-4-40-16,6-5-19 16,1-10-41-1</inkml:trace>
  <inkml:trace contextRef="#ctx0" brushRef="#br0" timeOffset="93742.417">12143 9656 296 0,'0'-40'110'0,"0"29"-86"0,6-4 44 0,-1 10 14 0,1 0-21 15,5 0-8-15,6 0-28 16,12 0-11-16,11 0-9 16,5 0-6-16,7 5 0 0,5 0-19 15,5-5-9-15,1 0-76 16,17-16-31-16,-6-19-23 16</inkml:trace>
  <inkml:trace contextRef="#ctx0" brushRef="#br0" timeOffset="94352.624">13203 9742 288 0,'-29'5'107'0,"29"-5"-83"0,0 0 32 0,0 0 10 16,0 0-26-16,6 0-10 15,0-5-18-15,5 0-6 16,0 0-4-16,1 0-2 0,-1 0 3 16,6-5-46-16,6 5-21 15,5 0-58 1</inkml:trace>
  <inkml:trace contextRef="#ctx0" brushRef="#br0" timeOffset="94509.008">13921 9666 284 0,'-46'10'107'0,"29"1"-83"0,5-1-1 15,12-5-5-15,0 0-24 16,0-5-8-16,6-5-26 16,11-5-10-16,12-6-58 15,5 1-25-15</inkml:trace>
  <inkml:trace contextRef="#ctx0" brushRef="#br0" timeOffset="94649.809">14279 9605 244 0,'-5'11'90'0,"-1"4"-70"0,0 10 4 15,6-10-3-15,0 1-11 0,0-1-3 16,6 0-11-16,5-5-5 16,7 0-68-16,4-10-31 15,7 0 19-15,-6 5 12 16</inkml:trace>
  <inkml:trace contextRef="#ctx0" brushRef="#br0" timeOffset="95181.742">15385 9271 212 0,'-12'-5'82'0,"18"5"-64"0,-12 5 13 0,6 5 3 16,0 6 0-16,0 9 4 15,-5 10-17-15,5 16-4 16,0 0-11-16,0 4-4 0,0 11-1 0,-6 5-1 15,-5 10 2-15,-6 0-30 16,-6-10-13-16,0-5-72 16</inkml:trace>
  <inkml:trace contextRef="#ctx0" brushRef="#br0" timeOffset="95369.485">15083 9656 304 0,'-6'-15'115'0,"12"5"-89"0,11 0 16 16,-6 10 4-16,6-5-27 16,12 0-8-16,5-1-7 15,6 6-1-15,11-5-2 16,6 0-25-16,-5 0-11 0,-13 0-77 16</inkml:trace>
  <inkml:trace contextRef="#ctx0" brushRef="#br0" timeOffset="96339.443">16371 9575 104 0,'-6'-5'38'0,"17"5"-29"0,-11-10 36 0,6 5 16 0,-6 5-17 15,0 0-5-15,0 0-6 16,0-5-1-16,-6-5-17 16,1 0 13-16,-7 4 6 0,1-4-3 15,-6 5 2-15,-6 0-4 16,-11 5 0-16,-12 5-10 15,-5 10-4-15,11-4-6 16,-28 14-4-16,-1 5-5 16,12 1-2-16,12 4 1 15,10 1 0-15,13-1-6 16,16 0-3-16,17-4 6 16,18-6 3-16,11-10 0 0,11-15 0 15,12-10 1-15,5-10 2 16,-11-10 3-16,-6-6 2 15,-5-4-3-15,-12-1-1 16,-5 1 1-16,-7 4 0 16,-5 6 9-16,-5 4 3 15,-6 6 4-15,-6 10 0 16,0 10-9-16,-6 15-2 16,0 11-5-16,0 4-1 15,1-5-1-15,-1 36 1 16,0 25-4-16,6-5 0 15,6-10-1-15,5-5 0 16,7-21-44-16,-1-9-20 16,5-21-52-16,13-20-23 0,5-20 0 15</inkml:trace>
  <inkml:trace contextRef="#ctx0" brushRef="#br0" timeOffset="97215.551">16661 9909 208 0,'-6'-10'79'0,"6"0"-61"0,0 5 19 16,0 5 6-16,0 0-7 0,6 0 2 15,-6 0-2-15,6 15-1 16,-6 5-18-16,0 11 5 0,-6 4 2 16,0 11-6-16,-5-1 0 15,0 6-9-15,-1-5-3 16,1-6-3-16,5-9-3 16,0-6 1-16,1-5-1 15,5-15 2-15,11-10 3 16,6-20 0-16,12-16 0 15,5-14-3-15,6-11 1 16,0 0 0-16,0 10 1 16,-6 11-2-16,-6 9 1 15,-5 6-4-15,0 15-2 0,-6 10 2 16,0 15 2-16,-6 15 0 16,-5 16 2-16,0-1 0 15,-6 6 1-15,0-6-5 16,0 1 1-16,0-11 0 15,0-5 0-15,0 1-40 16,0-11-18-16,6-5-39 16,-1-15-16-16,7-10-22 15</inkml:trace>
  <inkml:trace contextRef="#ctx0" brushRef="#br0" timeOffset="97434.571">17202 10223 208 0,'-22'26'77'0,"16"4"-60"0,0 11 13 0,1-21 1 15,-1 5-5-15,-6 0-1 16,1 1-7-16,-6-1-3 16,0 0-9-16,-6 6 0 0,0-11 1 15,0 0-3-15,6-5-3 16,0-9-36-16,6-6-16 15,17-11-69 1</inkml:trace>
  <inkml:trace contextRef="#ctx0" brushRef="#br0" timeOffset="98232.491">17470 9859 188 0,'-11'-10'71'0,"11"5"-55"0,0-6 9 16,6 6 1-16,-1-5-4 16,1 0-1-16,5-5-3 15,1 0-1-15,5-6-9 16,11 1 1-16,-5 5 4 0,6 0-3 0,-1 5 2 15,1 10-7 1,-7 10-1-16,1 10 0 16,-6 15 0-16,-11 16 0 0,-12 10 2 15,-5 5-1-15,-6-6 2 16,-6 1 7-16,-6-10 3 16,1-6 7-16,5-4 5 15,0-11-10-15,6-4-1 16,0-6-10-16,12-5-5 15,10-5-2-15,12-5-1 16,6-5 0-16,11 0 0 16,6 5-18-16,6-5-8 15,5 0-37-15,0 0-17 16,12 11-62-16</inkml:trace>
  <inkml:trace contextRef="#ctx0" brushRef="#br0" timeOffset="98561.002">18285 9656 268 0,'0'0'101'0,"6"5"-78"0,11 5 15 0,-6 0 2 16,6 11-18-16,0 4-4 15,6 10-11-15,0 11-3 16,0 5-2-16,0 4 1 0,-1-9 0 16,-5 0-15-16,1-6-4 15,-7-4-32-15,0-1-11 16,-5-5-137-1,5-4 84 1</inkml:trace>
  <inkml:trace contextRef="#ctx0" brushRef="#br0" timeOffset="98795.704">18724 9661 216 0,'-17'-5'82'0,"17"5"-64"0,-12 5 15 15,12 0 2-15,-5 5-3 16,-7 6 3-16,-11 9 3 16,-5 10 1-16,-12 16-21 15,-6 10 1-15,-5 5 1 0,0-1-11 16,5-4-5-16,1-10 0 16,5-6-1-16,6-4-17 15,11-11-5-15,6-9-70 16,17-21-29-16,11-21-15 15</inkml:trace>
  <inkml:trace contextRef="#ctx0" brushRef="#br0" timeOffset="100156.767">19840 9687 228 0,'-28'-11'88'0,"22"11"-69"0,12 0 22 0,-6 0 21 16,11 5-17-1,6 1-21-15,6-1-12 16,0 0-8-16,6 0-1 0,-1 0 0 16,1 0-10-16,-1 0-3 15,-5 0-41-15,-6 0-19 0</inkml:trace>
  <inkml:trace contextRef="#ctx0" brushRef="#br0" timeOffset="100313.246">19846 9965 240 0,'-11'10'90'0,"11"-5"-70"0,0 0 15 16,0-5 0-16,11 5-12 15,1 0-3-15,5 0-11 16,5 6-6-16,7-1-2 15,5-5-39-15,6 0-14 0,11-10-69 16</inkml:trace>
  <inkml:trace contextRef="#ctx0" brushRef="#br0" timeOffset="101314.481">20718 9418 192 0,'-11'-35'74'0,"11"35"-58"0,5-5 25 0,-5 5 8 16,0 0-12-16,0 0-3 15,0 0-7-15,6 15 0 0,0 5-15 16,-6 5 6-16,0 11 5 0,0 4-1 16,-6 11-1-16,-5 10-9 15,-1 10-3-15,1 5-3 16,-1 0-1-16,-5 0 1 16,0-16 1-16,6-9-1 15,-1-5-1-15,7-16-1 16,-1-5 0-16,6-25 11 15,17-10-8 1,6-15-1-16,0-6-4 16,-1-4 1-16,7-1-2 15,-1 6-1-15,1 5 1 16,-1 5 1-16,1 4-3 0,-1 11-2 16,1 10 2-16,-1 5 0 15,-5 11 3-15,-6 9 1 16,-5 6 1-16,-7 4 2 15,-5 1 3-15,-5-1 2 16,-7 1-1-16,-5-1-1 16,0-10 1-16,-6 1 1 15,-5-11-1-15,-1-5-1 16,1-10-8-16,-6-10 0 16,-6-5-21-16,6-5-9 15,5 0-25-15,6-5-9 16,6-1-41-16,11-4-19 15,12 0-16-15</inkml:trace>
  <inkml:trace contextRef="#ctx0" brushRef="#br0" timeOffset="108073.529">18638 10385 84 0,'-5'-5'33'0,"5"0"-26"0,5 0 3 16,-5 5 1-16,0 0-5 0,6 0 2 15,0 0-5-15,-1 0-2 16,1-5 6-16,5 5 5 15,-11 0 0-15,6-5 1 16,-6 5 4-16,6 0 1 16,0 0 2-16,-1-5 2 15,1 5-12-15,0 0 14 0,5-5 8 16,-5 5 8-16,-6 0 3 16,0 0-4-16,0 0 1 15,0 5-11-15,0 5-3 16,-6 0-6-16,0 5-1 15,-5 6-4-15,0-1-1 0,5-5-4 16,0 5 1-16,0 1 0 16,1-6 3-1,-1-5-7-15,6 0-2 0,0-5 1 16,0-5 1-16,0 0 3 16,6-5 4-16,5-5-6 15,6-5 0-15,6-11-6 16,6 1-2-16,5-10 0 15,6-1 2-15,-6 6-1 16,0 5 2-16,-6 9 0 16,-5 6 1-16,0 10 2 15,-6 10 3-15,0 6 5 16,-5 9 1-16,-1 5-6 16,-5 6-3-16,-1 4-1 15,1 1 1-15,0-6-5 0,5-4-1 16,-5-11-22-1,5-10-8-15,1-15-45 0,5-15-16 16</inkml:trace>
  <inkml:trace contextRef="#ctx0" brushRef="#br0" timeOffset="109356.391">21231 10390 148 0,'-6'-10'57'0,"6"10"-44"16,0 0 14-16,0 0 5 0,0 0-1 16,0 0 4-16,0 0-2 15,0 0 2-15,0-5-19 16,0 5 8-16,6 0 4 0,-1-5-2 15,7-10 2-15,5 0-7 16,6-5-1-16,0-1-7 16,-1 1 0-16,1 5-8 15,0 5-3-15,0 5-1 16,-1 5-1-16,-4 5 2 16,-7 10 3-16,-11 10-2 15,-11 6 0-15,-12-1 8 0,0 10 4 16,-6 1 2-16,1 10 1 15,5-1-3-15,6 1 1 16,11 0-3-16,12-1 0 16,6-9 1-16,10-6 2 15,7 1-7-15,5-11-1 16,0-5-2-16,-5-10 1 16,-7 0-4-16,1-4 0 15,6-1-50-15,-1-5-22 16,6-5-98-1,6-1-85-15</inkml:trace>
  <inkml:trace contextRef="#ctx0" brushRef="#br0" timeOffset="110388.921">3887 11697 324 0,'-17'-5'121'0,"17"5"-95"0,0 5 9 0,0-5-1 15,0 0-22-15,0 5-4 16,-12 5-10-16,7 0-1 16,-7 0 1-16,1 6-12 0,-1-1-4 15,7 0-36-15,5-5-18 16,5 0-55 0</inkml:trace>
  <inkml:trace contextRef="#ctx0" brushRef="#br0" timeOffset="110560.996">3790 12801 52 0,'-29'-10'19'0,"24"0"-15"0,10-6-23 15,7 11-9-15</inkml:trace>
  <inkml:trace contextRef="#ctx0" brushRef="#br0" timeOffset="110748.737">3853 12689 260 0,'5'-5'96'0,"-5"10"-75"0,0-5 25 16,0 0 8-16,0 0-15 16,12 11-2-16,-12-11-16 15,0 0-3-15,0 5-10 16,0 0 4-16,0 0 1 0,0 0-4 15,5 5-1-15,-5-10-9 0,0 0-4 16,0 0-33-16,0 5-14 16,0 0-49-16,0-5-21 15,-5-5 1 1</inkml:trace>
  <inkml:trace contextRef="#ctx0" brushRef="#br0" timeOffset="111390.171">3818 13434 324 0,'0'0'121'0,"12"5"-95"0,-12-5 44 0,0 0 13 15,0 0 2-15,0 10 4 16,5 0-27-16,1 0-13 16,-6 0-28-16,6 6-5 0,0-1 1 15,-1 0-3-15,-5 0 0 16,0-5-4-16,0 6 1 16,0-6-6-16,0 0-1 0,0-5-2 15,0-5-2-15,0 0 1 16,0 0-1-16,0 0-5 15,0 0-1-15,0 0-13 16,-5 0-3-16,-1-15-76 16,0-16-33-16,0 6-109 15</inkml:trace>
  <inkml:trace contextRef="#ctx0" brushRef="#br0" timeOffset="113908.968">2434 14832 192 0,'0'-21'74'0,"6"16"-58"0,-6-5 31 0,0 5 12 15,-6 0-10-15,-6 0-2 0,-10 0-9 16,-13 5-1-16,-10 5-21 16,-18 5 0-16,12 5-2 0,11-5-1 15,-23 21 0-15,-22 19-7 16,34-9-4-16,5-11-1 16,6 21-1-16,0 10-5 15,23-16-1-15,6-4 0 16,11-6 4-16,11 6-1 15,18-26 1-15,-12 0 2 16,28-30 2-16,-5 0-1 16,12-36-1-16,4-30 3 15,-16 10 0-15,0 5 3 16,-17 16 3-16,-6 4 7 16,0 26 4-16,-17 0-1 0,6 9-2 15,-6 11-9-15,-6 16-5 16,6 14-5-16,0 0 1 15,0-4 1-15,6 19 0 16,11 16-3-16,-17-20 2 16,6-6-15-16,5-5-4 15,6 1-41-15,-5-6-15 16,5-5-45-16,5-4-18 16,7-1 25-1</inkml:trace>
  <inkml:trace contextRef="#ctx0" brushRef="#br0" timeOffset="114409.601">2685 15221 148 0,'-12'0'55'0,"12"0"-43"0,-6 6 25 16,6-1 11-16,0 0-6 0,0 0-3 15,0 5-6-15,-22 5-3 16,22 0-17-16,-12-5 8 0,7 6 5 15,-7-1-10-15,6-5-3 16,6 0 3-16,0-5 3 16,0 0 0-16,0-10 0 15,0 0-6-15,6-15-3 16,6 0-1-16,10-16-1 16,13-15-2-16,4 11 1 15,-10 4-4-15,-1 21 0 16,-5 0-1-16,0 20 1 15,11 10 0-15,-17 6 3 16,-5-1-3-16,-1 10 0 0,6-4-1 16,-17-1-2-16,6-5-19 15,-6 0-8 1,0-4-26-16,0-6-9 0,0-10-55 16,0-5-23-16,0 0 30 15</inkml:trace>
  <inkml:trace contextRef="#ctx0" brushRef="#br0" timeOffset="114753.828">3334 15343 184 0,'-6'-5'71'0,"6"5"-55"0,0 0 26 0,0 0 10 16,0 5-8-16,0-5-4 15,0 10-7-15,0 0-1 16,0 5-18-16,0-4-4 0,-5 9 1 15,-1-5-5-15,-5 10-1 16,-18 6-5-16,6-11 0 0,6 0-29 16,-11-5-13-16,-6 1-49 15,-6 4-22-15,-17 5 5 16</inkml:trace>
  <inkml:trace contextRef="#ctx0" brushRef="#br0" timeOffset="116130.635">3835 15100 196 0,'0'-20'74'0,"0"20"-58"0,6-16 23 15,0 11 7-15,0 5-4 16,-6 0 0-16,5-5-8 15,7 0-4-15,-12 5-16 16,0 0 4-16,5 5 3 0,7 0-3 16,-7 11 0-16,1-6 1 15,0 15 2-15,0-5-9 16,-1 16-4-16,-5 4-1 16,0-9 0-16,0-6-3 15,-5 5-3-15,5-4 0 16,-6-1-1-16,0-5 0 15,6 1 2-15,0-6-14 0,-6 0-5 16,1 0-26-16,5-10-13 16,0 0-17-16,0-10-4 15,0 0-56 1</inkml:trace>
  <inkml:trace contextRef="#ctx0" brushRef="#br0" timeOffset="116646.847">4605 14745 236 0,'-17'-20'90'0,"17"15"-70"0,0 5 15 0,0 0 2 16,0 0-8-16,17 10 0 16,-12 5-3-16,12 6-1 15,1 4-14-15,4 5-2 0,1 11 1 16,0-1-4-16,-6-9 2 15,0-6-5-15,0 11-2 16,0-6 2-16,0 5 0 16,1 6-17-16,-7-11-5 15,0-4-40-15,1 4-14 16,-1-5-149 0,23-25 111-16</inkml:trace>
  <inkml:trace contextRef="#ctx0" brushRef="#br0" timeOffset="116897.19">5106 14730 264 0,'-17'-20'99'0,"17"15"-77"0,-11 0 18 16,11 5 4-16,-6 5-10 16,-11 0 0-16,-6 10-6 15,-5 0-3-15,-1 11-13 16,-11 14 1-16,0 1 1 0,0-11-3 15,-11 26-1-15,11-11-4 0,-5 6 1 16,10-10-4-16,-4-1-2 16,-1 6-22-16,11-16-9 15,6-10-42-15,18-5-17 16,10-4-59 0</inkml:trace>
  <inkml:trace contextRef="#ctx0" brushRef="#br0" timeOffset="117788.863">5243 15308 180 0,'0'0'68'0,"0"0"-52"0,0 5 8 0,0-5 0 15,0 0-10-15,0 0-1 0,0 0-5 16,0 0 0-16,0 0-5 15,0 0-4-15,0 0 0 0,0 0 1 16,0 0 2-16,0 0 1 16,0 0 1-16,0 0 0 15,0 0 0-15,0 0-5 16,0 0-1-16,0 0 3 16,0 0 1-16,0 0 0 15,0 0 1-15,0 0-2 16,0 0-1-16,0 0-2 15,0 0 1-15,0-5 3 16,0 0 1-16,0-1-1 0,0 1 1 16,0 0 4-16,0 0 4 15,0 0 0-15,0 0 3 16,0 0 8-16,0 5 4 16,0-5-1-16,0 5 2 15,0 0 0-15,0 0 3 16,0 0-3-16,0 10-2 15,0-5-5-15,-6 15 0 16,0-4-7-16,1 14 0 16,-7 11-6-16,1-11-2 15,5-5-5-15,1 6 0 16,-1 4-13-16,-6-15-7 16,7 1-44-16,5-6-21 15,0 0-84-15</inkml:trace>
  <inkml:trace contextRef="#ctx0" brushRef="#br0" timeOffset="118674.985">6388 14654 204 0,'-6'-15'77'0,"12"10"-60"0,0 0 21 0,-6 5 9 16,0 0-5-16,0 0 2 15,11 5-4-15,1 0-3 16,-1 5-20-16,-11 5-1 0,6 6 0 15,-1 4-8-15,1 5-4 16,-6 11-3-16,-6 4-1 16,1 6 2-16,-1-5 1 15,6-11-30-15,-11 11-14 0,-1 4-21 16,6-9-7-16,1-11-23 16,5-15-48-1,0-4 35-15</inkml:trace>
  <inkml:trace contextRef="#ctx0" brushRef="#br0" timeOffset="118870.231">6274 14897 228 0,'-23'-30'88'0,"18"30"-69"0,-7-5 26 16,12 5 8-16,0 0-1 15,0 0 4-15,0 0-16 16,0 0-6-16,12 5-20 16,-1 5-2-16,6 0-1 0,6 0-4 15,11 1 1-15,-5-6-3 16,-1 0 0-16,-5 0-6 0,11-5-1 15,-5 0-37-15,22-5-16 16,0-5-38 0,12 4-17-16,-6 6-23 15</inkml:trace>
  <inkml:trace contextRef="#ctx0" brushRef="#br0" timeOffset="119916.204">7824 14710 220 0,'-34'0'85'0,"22"5"-66"0,-10 0 16 0,10 0 4 15,-5 5-8-15,-6 6 2 16,-5 4-4-16,-6 5 0 16,-1 11-16-16,1 9-1 0,6 1-1 15,5-11-9-15,0 16 0 16,6-11-2-16,11 6 2 15,12 5-3-15,11-16-2 16,-5-10 4-16,16-25 1 0,18-20-3 16,-1-31-1-16,1-14 3 15,-1-6 1-15,-5 5 2 16,-11 10 0-16,-6 11 11 16,-6 9 5-16,-6 6 7 15,-5 15 4-15,-6 9-13 16,-6 17-3-16,0 9-9 15,1 25-2-15,-7 16-2 16,7-5-2-16,-1-11-2 16,6 16 1-16,0-10-19 15,6 5-9-15,5 9-38 16,0-29-15-16,1-6-56 16,16-20-47-1,6-25 77-15</inkml:trace>
  <inkml:trace contextRef="#ctx0" brushRef="#br0" timeOffset="121668.385">8268 15237 204 0,'-5'5'77'0,"5"-5"-60"0,0 5 26 16,0-5 9-16,0 0-4 15,0 0-1-15,0 0-4 16,0 0 0-16,0 0-24 16,0 0 0-16,-6 0 0 0,0 0-11 15,6 0-2-15,0 0-4 16,6-5-2-16,5-5-2 16,1-1-1-16,-1 6-1 15,12-5 3-15,0 5 0 16,5 5 1-16,-5 0 0 0,0 5 0 15,0 0 2-15,-6 11 1 16,-6-6-1-16,-5 15 1 16,-1-5-2-16,-10 6 2 15,-1-1-2-15,-11 5-1 16,6-4 3-16,-7-6 2 16,1 0 4-16,6-5 2 15,-6 0-1-15,11-4-1 16,1-1-3-16,5-5-1 15,5 5-3-15,1-5 1 16,0 0-4-16,11 5 0 16,-6-5-6-16,6 5 0 15,0 1-32-15,6-1-14 16,-6-5-24-16,6 0-7 16,11 0-32-16,-11 0-40 15,0 0 55-15</inkml:trace>
  <inkml:trace contextRef="#ctx0" brushRef="#br0" timeOffset="121840.473">8815 15546 176 0,'0'10'68'0,"0"-5"-52"0,0 10 17 15,0-15 4-15,0 10-4 16,0-5 3-16,-5 10-20 16,-1-5-9-16,0 6-5 15,1-6-2-15,-7 5 2 0,-5 5-19 16,6-10-6-16,5 1-52 15,0 4-61-15,1 0 36 16</inkml:trace>
  <inkml:trace contextRef="#ctx0" brushRef="#br0" timeOffset="122294.165">9203 15237 212 0,'-6'0'82'0,"6"0"-64"0,11 5 20 0,-11-5 3 0,0 10-6 16,0-5 0-16,0 10-9 15,0-5-2-15,-5 11-13 16,-1 4-2-16,0-5 1 0,1 0 0 15,-7 1 4-15,1-1-3 16,5-5-1-16,0-5-4 16,1 0-1-16,-1-5 1 15,6-5 1-15,6-10-3 16,5-5-1-16,1 0-1 16,10-10-2-16,-5 4 1 15,12-4 1-15,-6 5-1 16,0 10 2-16,-1-1 0 15,1 17 3-15,0-1 3 16,-6 15 2-16,0 0-3 0,-5 5-3 16,-1 1-2-16,0-1 0 15,1-5-42-15,-7-5-18 16,7 1-88 0,-1-11-68-16,-22-31 83 15</inkml:trace>
  <inkml:trace contextRef="#ctx0" brushRef="#br0" timeOffset="123889.921">9795 14832 200 0,'12'-16'77'0,"-12"16"-60"0,17-5 17 16,-6 5 4-16,1 5-9 15,-1 0-2-15,6 6-9 0,0-1-1 16,12 10-10-16,-7-5-2 0,13 16-1 16,-7-6 0-16,6 10 0 15,-11-4-2-15,6 9-2 16,-7-9 3-16,1 9 0 15,0 16-4-15,-6-16 1 16,0-4-29-16,0-11-13 16,-5-5-22-16,-1-4-9 15,12-16-22 1</inkml:trace>
  <inkml:trace contextRef="#ctx0" brushRef="#br0" timeOffset="124124.679">10433 14751 212 0,'-5'-11'82'0,"5"11"-64"0,-6 0 13 16,6 5 3-16,-6 1-5 15,1-1 1-15,-7 10-6 16,7 0-1-16,-12 20-12 16,-1-4 2-16,-16 25 3 0,6-11-2 15,-18 16 0-15,6-16-6 16,-5 1 0-16,5-5-5 15,6-6 0-15,-6-5-17 16,17-14-5-16,0-1-40 16,23-20-16-16,0 5-56 15</inkml:trace>
  <inkml:trace contextRef="#ctx0" brushRef="#br0" timeOffset="124531.419">10422 15338 144 0,'-23'-10'55'0,"23"5"-43"0,0-5 8 0,0 10 2 16,6-5-2-16,5-6 0 0,1 1-6 15,-1 5-1-15,12 0-8 16,5-5-1-16,-5 10 0 0,-6 0-2 16,6 10-2-16,-6-5 1 15,-5 10 1-15,-1 11 5 16,-11-1 4-16,0-5 2 16,-6 11 5-16,-5 4 1 15,5-10 1-15,1-4-7 16,-1-1 0-16,6 0-8 15,0 1-1-15,0-6-4 16,11 0-1-16,1 0-4 16,10 0 1-16,13-5-27 15,-7-5-9-15,1 1-42 16,10-6-50-16,7-6 37 16</inkml:trace>
  <inkml:trace contextRef="#ctx0" brushRef="#br0" timeOffset="125110.215">11943 14766 264 0,'-5'-10'99'0,"-1"15"-77"0,0 15 7 0,1-5-1 16,-1 15-13-16,0 11-1 16,1 15-8-16,-1 4-2 15,0-9-2-15,0-10-2 0,1 9 1 16,-1-4-19-16,-5-1-5 15,-1 6-40-15,1-15-16 0,-1-6-25 16</inkml:trace>
  <inkml:trace contextRef="#ctx0" brushRef="#br0" timeOffset="125282.305">11647 15257 304 0,'-17'0'112'0,"17"0"-87"0,6 5 15 16,-6-5 18-1,11 5-18-15,12 0-16 16,17 0-10-16,-6-5-9 16,-6 0-6-16,24 0 0 0,-12 0-39 15,17-5-18-15,22-5-36 16,-22 0-17-16,-11 5-4 16</inkml:trace>
  <inkml:trace contextRef="#ctx0" brushRef="#br0" timeOffset="125470.04">12752 15171 292 0,'-22'40'110'0,"22"-19"-86"0,0 4-9 0,5-15-10 15,-5 0-26-15,0-5-7 16,6 0-47-16,11 0-21 15,-5 0 8-15,-1-5 7 0</inkml:trace>
  <inkml:trace contextRef="#ctx0" brushRef="#br0" timeOffset="125626.481">13260 15181 272 0,'-18'35'104'0,"13"-9"-81"0,5-1 1 16,0-20-5-16,5 5-13 15,-5 0-3-15,12 1-29 16,-6-1-12-16,11-10-65 16,0 0-26-16,11-10 51 15,1-16 28-15</inkml:trace>
  <inkml:trace contextRef="#ctx0" brushRef="#br0" timeOffset="125767.29">13732 15221 252 0,'0'26'93'0,"6"-11"-72"0,6 5-8 0,-7-10-8 16,7 1-5-16,-1-1 2 16,0 0-56-16,1 0-23 15,5 0-15-15,6-10-2 16</inkml:trace>
  <inkml:trace contextRef="#ctx0" brushRef="#br0" timeOffset="127269.226">14416 14791 176 0,'29'-40'66'0,"-12"34"-52"0,6-4 21 15,-12 10 7-15,0 5-1 16,1 0 2-16,-7 6-3 16,7-1-3-16,-6 10-20 15,-6 0-1-15,0 21-2 0,0-6-10 16,-18 26-4-16,7-10 2 0,-6 14 0 15,-6 11-22-15,12-20-12 16,-1-15-25-16,1-6-12 16,0-5-23-1,5-19-38-15,-5-16 44 16</inkml:trace>
  <inkml:trace contextRef="#ctx0" brushRef="#br0" timeOffset="127425.682">14336 15034 256 0,'-5'-30'96'0,"10"20"-75"0,7-6 41 0,-6 11 12 15,5 0-1-15,6 5 2 16,6 0-12-16,0 5-1 16,-1 5-35-16,-4-4-7 0,10 9-2 15,-5 0-10-15,11 0-2 16,-11 0-4-16,11-5-2 16,-6 1-19-16,7-11-8 0,-7 0-46 15,6-11-20-15</inkml:trace>
  <inkml:trace contextRef="#ctx0" brushRef="#br0" timeOffset="129146.546">15795 14983 136 0,'11'-20'52'0,"-11"15"-41"0,6 5 26 0,-6 0 11 15,0 0-6-15,-6 0 0 16,-5 0-7-16,-12 5 1 16,1 5-20-16,-7 6 2 0,6-1 2 15,0-5-2-15,-11 15-1 16,6-5-9-16,-12 16-3 16,11-6-5-16,1 16-1 15,5 4-1-15,17-14 0 0,1-6-3 16,22-4 1-16,-6-6 0 15,23-15 2-15,-5 0 3 16,16-30 4-16,-5 4-4 16,6-29-3-16,11-21 7 15,-17 5 6-15,-12 15 12 16,-11 16 8-16,-5 10-7 16,-18 35-5-16,0 0-6 15,-11 35-3-15,6-4-6 16,-6 25-3-16,5-16-3 15,7 6 1-15,-1-10-17 16,6-6-5-16,6 6-31 16,5-16-10-16,-5-4-31 0,11-11-10 15,0 0-6 1</inkml:trace>
  <inkml:trace contextRef="#ctx0" brushRef="#br0" timeOffset="129928.853">16029 15414 204 0,'-6'-10'77'0,"0"10"-60"0,1-5 21 0,5 5 9 16,0 0-3-16,0 0 1 16,0 10-11-16,0 0-6 15,-6 5-16-15,0 0-3 0,-5 11-2 16,-6 9 1-16,0 6 0 0,-6-1 0 15,6 1 2-15,0-6-1 16,0-10 2-16,5-4-2 16,12-16 2-16,0 0-6 15,12-25-3-15,-1 4-4 16,23-14 1-16,-5 5-1 16,16-11 0-16,12-4 2 15,-17 14 2-15,-6 6-1 16,0 10-1-16,-5 0 3 15,-6 10 0-15,5 0-1 16,-16 10 1-16,-1 0-2 16,-11 15-1-16,6 11-21 15,-6-11-9-15,0 1-27 0,0-1-11 16,0 0-30-16,0-5-14 16,5-9 10-1</inkml:trace>
  <inkml:trace contextRef="#ctx0" brushRef="#br0" timeOffset="130194.761">16519 15728 184 0,'-6'15'71'0,"6"-15"-55"0,-6 20 26 0,6-15 10 0,0 11-4 16,0-6-1-16,-5 10-15 16,-1 0-5-16,-5 6-16 15,-7 9-4-15,7-5-3 0,0-4-5 16,-6-1 1-16,-6 0-18 16,-6 1-8-16,12-6-41 15,0-15-18-15,6 0-32 16</inkml:trace>
  <inkml:trace contextRef="#ctx0" brushRef="#br0" timeOffset="130570.221">16758 15576 220 0,'-23'25'82'0,"23"-25"-64"0,0 31-7 0,0-16-6 16,6-5 1-16,-6 0 4 16,0 10-3-16,0-4-2 15,-6 4-2-15,-5 5 2 0,5-10 1 16,0-5 4-16,6-10 1 16,6-15-5-16,6 0-4 15,-7 5-4-15,18-10-1 16,-6-1 4-16,12 1 3 15,5-5 3-15,-11 10 3 0,-6 5 4 16,0 4 3-16,6 6 4 16,-12 6 4-16,0-1-11 15,-5 15-5-15,0 0-6 16,-1 11-3-16,1-6-15 16,-6 5-7-16,0-4-42 15,6-6-19-15,0 0-33 16</inkml:trace>
  <inkml:trace contextRef="#ctx0" brushRef="#br0" timeOffset="130930.161">17368 14994 300 0,'5'-11'112'0,"7"17"-87"0,11 9 20 0,-12 0 1 0,12 15-15 16,0 11-6-16,5 4-14 16,6 6-7-16,6-5-3 15,-6 4-4-15,0-4 2 0,-5-6-28 16,-6-4-10-16,0-6-25 16,-6-5-8-16,0-4-54 15</inkml:trace>
  <inkml:trace contextRef="#ctx0" brushRef="#br0" timeOffset="131133.422">17818 14928 236 0,'-34'5'88'0,"22"10"-69"0,-16 15 11 0,11-4 1 16,-6 9-6-16,-11 11 3 15,-6 9-14-15,0 11-3 16,-6 0-7-16,-5-5-7 0,11 0-1 15,6-6-22-15,5-9-8 16,7-11-67 0,16-9-53-16,12-11 58 15</inkml:trace>
  <inkml:trace contextRef="#ctx0" brushRef="#br0" timeOffset="131540.19">17932 15556 160 0,'-12'5'63'0,"18"0"-49"0,-6-5 20 16,0 0 6-16,0 0-3 15,0 5 1-15,0 0-6 16,-6-5-2-16,1 0-17 15,-1 0-1-15,0 0-1 0,6 0-2 16,6 0 0-16,5-5-8 16,6-5 0-16,12-10-3 15,5-1 0-15,0 1 4 16,0 5 1-16,-5 0-1 0,-1 4 1 16,-5 11 4-1,0 6 6-15,-6 9 4 16,0 5 4-16,-5 0 0 0,-7 6 2 15,-5-1-9-15,0 5-1 16,0 1-7-16,0-6-4 16,0 0-32-16,0-4-13 15,0-6-53-15,12-5-21 16,5-10-14 0</inkml:trace>
  <inkml:trace contextRef="#ctx0" brushRef="#br0" timeOffset="131821.793">18946 15004 308 0,'0'5'115'0,"6"0"-89"0,-1 5 1 15,7-5-6-15,-1 5-14 16,1 0-4-16,5 0-16 16,0-5-4-16,0 1 9 15,6-6-36-15,-6 0-12 0,0 0-60 16</inkml:trace>
  <inkml:trace contextRef="#ctx0" brushRef="#br0" timeOffset="131978.239">18980 15262 276 0,'-23'20'104'0,"23"-10"-81"0,12-5-6 0,-1 1-7 16,6-6-9-16,6 0 2 15,17-6-33-15,0-4-12 16</inkml:trace>
  <inkml:trace contextRef="#ctx0" brushRef="#br0" timeOffset="132416.43">19590 14573 244 0,'-34'31'93'0,"34"-6"-72"0,-17 16 7 15,11-16-2-15,0 15-3 16,-5 16 1-16,-1 20-5 16,1 5-1-16,0 5-10 15,-1-5-1-15,1-5 0 0,-1-10-1 16,1-10-1-16,5-11-6 0,6-9-1 15,0-16-2-15,12-10 3 16,10-20-7-16,7-10 1 16,5-11 1-16,0-4 3 15,0 4 0-15,6 1 1 16,-5 10 2-16,-1 10 2 16,-6 10 5-16,-5 10 6 15,-6 5-3-15,0 10 0 16,-5 6 2-16,-12 4 3 15,-6 1-2-15,-11 4 0 16,-6 1-1-16,-11-1 2 16,-6 1-5-16,6-11-1 0,-6-10-15 15,6-5-8-15,5-15-41 16,12-10-16-16,6-5-80 16</inkml:trace>
  <inkml:trace contextRef="#ctx0" brushRef="#br0" timeOffset="132760.488">19943 15546 272 0,'-17'20'104'0,"17"-10"-81"0,0 10 9 0,0-10 1 16,-6 6-8-16,1-1 0 15,-1 5-13-15,0 0-5 16,0-5-5-16,6-4 3 0,0-1 1 16,0-10 0-16,6-10 1 15,6-11-6-15,5-4-1 16,5-10 0-16,7-1 0 16,5 1-3-16,6 4 2 15,0 6 1-15,-6 10 0 16,0 15 11-16,-5 15 5 15,-6 15 0-15,-12 16 1 16,-5 10-9-16,-6 4-5 16,0-4-64-16,0-15-26 15,0-11-69-15</inkml:trace>
  <inkml:trace contextRef="#ctx0" brushRef="#br0" timeOffset="133571.855">26051 5615 300 0,'-11'-25'112'0,"11"25"-87"0,5-5 18 0,1 5 2 16,5 0-11-16,1 0-2 16,5 0-18-16,6 5-7 15,5 5-4-15,6 0-3 0,6 5 1 0,0 0-39 16,0 1-16-16,0-6-37 16,-6 0-13-16,-11 0-13 31</inkml:trace>
  <inkml:trace contextRef="#ctx0" brushRef="#br0" timeOffset="133737.071">26040 6177 324 0,'-29'0'123'0,"29"0"-95"0,12 0-2 15,-1 0-7-15,6-5-14 16,12 0-1-16,16-5-26 15,6 0-11-15,18-5-106 16,5-6-47-16</inkml:trace>
  <inkml:trace contextRef="#ctx0" brushRef="#br0" timeOffset="135186.463">27931 4496 220 0,'-40'-36'82'0,"29"26"-64"0,-12-10 15 16,6 15 2-16,-6-10-3 0,-17 0 1 15,-11 5-3-15,-11 4-1 16,-13 6-16-16,-4 6-1 0,-1 4-1 15,0 0-2-15,6 0 0 16,11 0-5-16,12 0-1 16,6 0-1-16,16-5 1 15,1 0-2-15,10 0-1 16,1 1-2-16,6-1-1 16,5 0 2-16,1 5 2 15,-1 5 0-15,0 5 2 16,0 16 0-16,1 14 3 15,-1 36-3-15,0 11 0 0,-5 14 1 16,0 26 0-16,-1 40-2 16,1 31 1-16,-12 40 2 15,0 30 2-15,-11-4-3 16,-6 19-1-16,-5-9-1 16,-1-26-2-16,0-15 16 15,12-60 9-15,6-36-11 16,-12 25-5-16,11-36-1 15,7 6 1-15,-1-20-4 16,11-1-1-16,1 26 0 16,5-46 0-16,1-20-2 15,5 6 1-15,0-17-2 16,0 1 2-16,0-15 4 16,-6-5 4-16,0-1-2 0,-5-4 0 15,-6-1-8-15,5-9 0 16,1-6-1-16,0-4 0 15,-7-1 0-15,7-5 0 16,0-5 0-16,-1 1 0 16,7-1 0-16,-1 5 2 15,-6 0-1-15,7-5-1 0,-1-4 1 16,0 4 1-16,1 5 1 16,-1-5 1-1,0 6-2 1,1-1-4-16,5 10 1 0,0-5-1 15,0 11 0-15,0-6 4 16,0 21 1-16,-6 20 1 16,6-15 0-16,0-11-5 15,0 16 1-15,0-5 0 16,0 4 2-16,0-9-1 16,-6 15 2-16,0-16-4 15,1 16 0-15,-7 20 3 16,7-20 3-16,-1-10-2 15,0 15-2-15,1 15 0 0,5-25 1 16,0-11-1-16,-6 1 2 16,6 0-4-16,0-6 0 15,-6 21 3-15,6-31 1 16,0-4-1-16,0 4 1 16,-6 11 0-16,6-16 3 15,-5 6-1 1,5-6-5-16,-6 11 0 15,-5 24 2-15,5-29 1 16,0-6-1-16,1 6 1 16,-1 9-4-16,6-24 0 15,0-1 3-15,0-5 1 16,0-5 1-16,0 0 0 0,0 0-5 16,6 1 1-16,-1-1 2 15,7 0 1-15,-7-5 1 16,18 0 0-16,-6 0-2 15,17 0 1-15,41-5 0 16,-30 5 1-16,-11 0-5 16,12 0 1-16,-6 0-7 15,5 5-3-15,29 6-36 16,-39-11-17-16,-7 0-41 16,12-10-17-16,28-21-56 15</inkml:trace>
  <inkml:trace contextRef="#ctx0" brushRef="#br0" timeOffset="137376.771">31965 4942 252 0,'-28'-21'96'0,"22"21"-75"0,0-5 21 16,6 5 6-16,0 0-15 15,0 0-4-15,12-5-14 16,5 0-7-16,6 0-5 15,5 0 4-15,6 0 3 0,6 0-1 16,17 0 2-16,12 0-4 16,16 0 1-16,12 0-1 0,6 0 1 15,5-1 0-15,-17 1 2 16,-6 0-5-16,-5 0-3 16,-11 0 12-16,-1 5 5 15,-5 0-9-15,-1 5-6 16,-5 0-2-16,-5 5 0 15,-7 1-1-15,-5-1 2 16,-12-5 0-16,-5 5 1 16,-6-5-2-16,0 0-2 15,-5 0 14-15,-6 0 5 16,-6 5-5-16,0 0-1 16,0 6-5-16,0-1-3 15,-6 5-5-15,0 5 0 16,0 11 0-16,1 4 2 0,-1 11-1 15,0 10-1-15,1 25 1 16,-1 25-1-16,0 21 0 16,1 5 0-16,5 9 0 15,0 37 0-15,0 14 0 16,0 1 0-16,0 4 0 16,5 21 2-16,1-10-3 15,-6-16 0-15,0 6 3 16,-6-1 1-16,1-4-1 15,-1-21-2-15,0-10 1 16,0-15 1-16,1-5-1 16,5-30 2-16,0-21-4 0,-6 20 0 15,0-20 3-15,1 11 1 16,-7 19-4-16,1-19 1 16,5-16 0-16,0-25 2 15,1-16-1-15,-1 11 2 16,0 20-2-16,1-25 2 15,-1-11 0-15,0 16 3 16,1-10-8-16,-1 5 0 16,0-6 0-16,-5 1 1 15,5-6 1-15,0 1 2 16,1-5-1-16,-1 4 2 16,0-9-7-16,1 4 1 15,-1-5 3-15,0 6 2 16,1-6-3-16,5 11-1 15,0-11-2-15,0 16 3 0,0-5-2 16,0 9 1-16,0-4 2 16,0 5 0-16,0-11 0 15,0 6 2-15,0 0-1 16,0-1 2-16,0-9-4 16,0-1 0-16,5 6-1 15,-5-11 3 1,0 1 1-16,0 4-3 15,0-9 1-15,0-6 0 16,0 0 0-16,0 6 0 16,0-11 0-16,0 0-3 15,0 0 2-15,0 1 1 16,6-6 0-16,0 0 0 0,-6 0 2 16,0-5-3-16,0 1-2 15,5-1 2-15,-5-5 2 16,0-5 2-16,0 5 3 15,0 0-1-15,0-5 2 16,0 0-2-16,-5 5 2 16,-12-5 0-16,-6 0 1 15,-6-5 0-15,1 5 0 16,5 0-2-16,-34-5 1 16,11 5-4-16,-28 0 0 15,12 0-6-15,-18 10 0 16,12-5-8-16,-7 5-1 0,13 0-35 15,5-5-14-15,11 0-62 16,18-5-26-16,-1 0-18 16</inkml:trace>
  <inkml:trace contextRef="#ctx0" brushRef="#br0" timeOffset="138847.37">27698 4972 176 0,'0'-5'66'0,"0"0"-52"0,0 0 19 0,0 0 4 0,-6 0 1 15,0 0 4-15,-5-1-8 16,0 1-3-16,-12 0-17 16,0 5-2-16,-6 5-1 0,1 6-4 15,-1 4-2-15,-5 5-2 16,6 5 0-16,5 1-4 15,0 4-2-15,6 0-1 16,11-4 3-16,6-1-2 16,6-5 1-16,6-5 2 15,10-4 0-15,1-11 0 16,6-5 0-16,10-11 2 16,1-14 1-16,-5 0-1 0,-7-11-2 15,-5 1 9-15,0 4 6 16,-6 6 10-1,-6 4 5-15,-5 11-8 0,-6 5 0 16,0 15-11-16,-6 10-4 16,0 11-9-16,-5 4-1 15,5 6 1-15,1 4 1 16,5-5 1-16,0 6 0 16,5-6-25-16,1-4-10 15,0-1-29-15,5-4-9 16,0-6-48-1,12 0-44-15,-6-5 65 16</inkml:trace>
  <inkml:trace contextRef="#ctx0" brushRef="#br0" timeOffset="139254.091">27903 5281 180 0,'0'-10'68'0,"0"10"-52"0,0 0 17 0,0 0 6 16,0 0 0-16,0 0 1 15,0 10-8-15,0 0-5 16,0 5-15-16,-6 0-1 0,0 6 0 16,1-1-4-16,-1 0-2 15,6 5-2-15,0-4-3 16,0-6-32-16,0 0-16 15,6-10-34-15,5-5-13 16,12-5-2 0</inkml:trace>
  <inkml:trace contextRef="#ctx0" brushRef="#br0" timeOffset="139426.182">28131 5286 232 0,'-17'0'88'0,"11"0"-69"0,-5 10 17 15,5 0 5-15,-11 0-20 16,5 5-4-16,7 6-15 16,-1-1-4-16,0 0 1 15,6 0-31-15,0 1-11 0,6-6-68 16,5 5-36 0,1-5 75-16</inkml:trace>
  <inkml:trace contextRef="#ctx0" brushRef="#br0" timeOffset="140975.082">29191 5093 64 0,'-6'-10'27'0,"12"10"-21"0,-6 0 29 15,0-5 12-15,0 5 2 16,-6 0 3-16,0 0-1 15,0-5 1-15,1 0-28 0,-7 5 17 16,1 0 6-16,-6 0 0 0,0 0-1 16,0 5-14-16,-6 0-5 15,0 5-14-15,0 1-5 16,0 9-3-16,1 0-1 16,-1 0-2-16,0 6 1 15,6-1-4-15,0 0 0 16,6-4-1-16,-1-1 0 15,6-5 2-15,6 0 2 16,12-5-1-16,5-5 2 16,6-5-2-16,5-5 2 15,6-5-2-15,1 0-1 16,-1-10 1-16,0 5 1 0,-6 4-1 16,-5 1-1-16,-6 0 1 15,-5 0 1-15,-1 5 1 16,-5 5 1-16,-6 0-2 15,0 0-2-15,0 10 3 16,-6 5 2-16,-5 1 0 16,-1 4 0-16,1 0-3 15,0 0-2-15,-1 1-2 16,6-1 1-16,6 0-19 16,0 0-7-16,12-5-26 15,5-4-11-15,0-6-21 16,6-5-8-16,11 0-35 15</inkml:trace>
  <inkml:trace contextRef="#ctx0" brushRef="#br0" timeOffset="141725.968">29322 5453 224 0,'-12'-10'85'0,"18"10"-66"0,-6-5 8 0,11 0 0 15,1 0-7-15,5 0 0 16,0 0-9-16,0-1-4 16,0 1-4-16,0-5 0 0,0 10 2 15,-5 0-4-15,-1 5-3 16,0 5 7-16,-5 11 6 16,-6-1-1-16,-6 5 0 0,1 11-6 15,-1-11-1-15,-5 0 3 16,-1 1 1-16,1-6 8 15,-1-5 2-15,7 0-4 16,-1-4-3-16,6-1-3 16,0-5 0-16,0-5-6 15,0 0-1-15,6 5 0 16,5 5 2-16,1-5-10 16,5 0-2-16,0-5-28 15,5 0-11-15,1 0-18 16,0-5-6-16,0 0-38 15</inkml:trace>
  <inkml:trace contextRef="#ctx0" brushRef="#br0" timeOffset="141944.98">29766 5488 172 0,'-6'-5'66'0,"6"5"-52"0,0 0 17 0,0 0 4 15,0 0-2-15,0 0 1 16,6 11-6-16,0 9 0 16,-6 0-16-16,0 5-7 0,5 1-1 15,-5 4-5-15,6 0-2 16,0-4-34-16,-1-1-12 16,7-5-66-16</inkml:trace>
  <inkml:trace contextRef="#ctx0" brushRef="#br0" timeOffset="142586.479">30735 5352 296 0,'-35'-10'112'0,"30"10"-87"0,-1 0 13 0,6 0-1 15,0 0-25-15,0 0-8 16,0 0-19-16,6 0-6 16,11 0 11-16,6 0-46 0,11-5-16 15,6 5-43 1</inkml:trace>
  <inkml:trace contextRef="#ctx0" brushRef="#br0" timeOffset="142711.572">31054 5438 172 0,'0'-5'66'0,"5"5"-52"0,1 0-3 16,11-5-101-16,12 5-4 15</inkml:trace>
  <inkml:trace contextRef="#ctx0" brushRef="#br0" timeOffset="142868.022">31418 5392 156 0,'-17'10'57'0,"17"-10"-44"0,0 10-4 16,0-10-2-16,12 0-19 15,-1 0-5-15,6-5-46 16,12 5-19-16</inkml:trace>
  <inkml:trace contextRef="#ctx0" brushRef="#br0" timeOffset="143884.925">32216 5382 208 0,'-6'-5'79'0,"6"0"-61"0,-11 0 21 16,5 5 5-16,1 0-7 15,-7 0 1-15,-5 0-9 16,-6 0-3-16,-5 0-14 15,-6 5-1-15,-1 0 2 0,-4 5-1 16,-1 5 3-16,0 6-6 16,0 9-3-16,6 5-6 15,11 16-2-15,6-5-2 16,17-1 0-16,11-4 5 0,12-6 1 16,11-15-5-16,6-9 0 15,6-16-1-15,-1-16 2 16,1-9-4-16,-1-11 2 15,-5-4 2-15,-6-1 1 16,-5 6 1-16,-12-1 2 16,0 16 19-16,-5 5 8 15,-12 9-8-15,0 11-2 16,-6 11-11-16,-6 14-5 16,-5 15 0-16,6 11 0 15,0 0-1-15,-1-1 1 16,6-4-4-16,6-6 0 15,0-9-30-15,6-6-14 0,6-10-24 16,10-10-9-16,7-5-66 16</inkml:trace>
  <inkml:trace contextRef="#ctx0" brushRef="#br0" timeOffset="145433.754">32358 5899 156 0,'-17'15'57'0,"12"0"-44"0,-1 5 21 16,6-5 5-16,-6-4-8 15,1 9-1-15,-1 0-6 0,0-5-3 16,0 1-11-16,6-6 0 0,0 0 1 15,0-10 0 1,0 0 1-16,6-10-2 0,6 0 1 16,5-11-6-16,5-4-1 15,7-5-4-15,-1-6-1 16,-5 6 3-16,0 4 1 16,-6 6 7-16,0 5 6 15,-5 15 1 1,-1 10-7-16,-5 5-4 15,-1 0-3-15,-5 6-3 16,0-1 1-16,0-5 1 16,0 5-14-16,0 1-5 0,0-6-15 15,0 0-6-15,0 0-25 16,6-5-13-16,11 1-32 16</inkml:trace>
  <inkml:trace contextRef="#ctx0" brushRef="#br0" timeOffset="145605.849">32831 5975 248 0,'-28'25'93'0,"28"-10"-72"0,-12 16-2 16,12-16-3-16,-5 5-14 15,-1 5-1-15,0 1-43 16,6-1-19-16,6 5-38 0,11 1-13 15</inkml:trace>
  <inkml:trace contextRef="#ctx0" brushRef="#br0" timeOffset="146998.273">31339 10674 176 0,'-18'-15'68'0,"13"10"-52"0,-7-5 19 15,7 5 7-15,-1-1-8 16,0-4 0-16,-5 0-4 16,-1 0-1-16,-10 0-16 15,-7 0 5-15,-5 0 5 0,-6 5-1 16,-5 5 1-16,-12 5-3 15,0 10-3-15,0 10-7 16,5 11-2-16,12 4-4 16,12 6-3-16,11 4-5 0,11-9-2 15,18-6 5-15,10-9 2 16,13-16-4-16,10-15-2 16,6-10-3-16,1-16 0 15,-1-4 5-15,0-16 1 16,-11 11 2-16,-6-1 2 15,-5 6 1-15,-6 4 3 16,-6 6 8-16,-6 10 3 16,-5 5 0-16,-6 10 0 15,-6 15-3-15,-11 20 1 16,0 16-6-16,0 10-3 0,0 4-3 16,0-4-3-16,5 0-2 15,7-10 1-15,5-1-28 16,5-9-10-1,7-6-36-15,5-9-15 0,6-6-62 16</inkml:trace>
  <inkml:trace contextRef="#ctx0" brushRef="#br0" timeOffset="147514.509">31299 11094 176 0,'-17'16'66'0,"11"-11"-52"0,6 0-3 16,0-5 44-16,0 10-12 15,0 0 0-15,-6 0-2 16,6 0-24-16,-6 0 4 0,6 0 2 0,0-5-10 16,0-5-4-16,6-5-6 15,6-5-3-15,5-5 3 16,0-5 0-16,6 0-1 15,-1-1-2-15,1 6-2 16,-6 0 1-16,-5 5 1 16,-1 5 2-16,0 10 3 15,-5 5 4-15,0 5-2 16,-6 5 1-16,-6 1-3 16,0 4 2-16,1 0-4 15,-1 1-2-15,0-6-3 16,1 0 1-16,-1-5-34 15,6-5-17-15,0-10-39 16,17 0-18-16,0-15-2 16</inkml:trace>
  <inkml:trace contextRef="#ctx0" brushRef="#br0" timeOffset="148093.412">31572 11135 128 0,'-11'10'49'0,"16"0"-38"0,-5-5 17 16,0 0 4-16,0 5 2 15,0 0 2-15,0-4-4 16,0 4 0-16,-5 0-18 16,5-5 5-16,0 0 2 0,0 0-5 0,0-5-1 15,0 0-7-15,5 0 0 16,1-5-5-16,6-5 0 16,10-5-3-16,1-1-1 15,0 1 1-15,0 0 0 16,0 0 0-16,-1 5 2 15,-5 5-1-15,1 5 2 16,-7 5 4-16,0 0 4 16,1 5-4-16,-7 5 1 15,1 5-3-15,0-4 2 16,-6-6-4-16,0 5-2 16,0-5-9-16,0 0-5 15,0 0-44-15,0 0-18 0,11 0-51 16</inkml:trace>
  <inkml:trace contextRef="#ctx0" brushRef="#br0" timeOffset="150376.659">26832 10892 216 0,'-6'-26'82'0,"6"26"-64"0,-6-15 35 0,1 5 13 15,10 10-36-15,-5-10-11 16,0 5-13-16,-5-10 37 16,5 10-24-16,-6-5 37 15,0 4-32-15,-5 6-10 16,11 11-9-16,-12-1-5 16,7 5 1-16,-18 5-1 15,6 6 0-15,-17 4 2 16,11 5-1-16,-6 1-1 15,7 4 1-15,4-9-1 16,13-1 0-16,5-5 0 16,11-4 0-16,12-11 0 15,5-5 0-15,7-15 0 16,4 0 0-16,1-16 0 16,0 1 0-16,-6-16 2 15,1 1-1-15,-1-11-1 0,-11 11 5 16,-6 4 1-16,0 11 2 0,-6 5 0 15,-5 10-2 1,-6 5 21-16,0 10-15 0,-6 15 19 31,0 5-18-31,-5 16-7 0,5-1-3 16,-5 6-6-16,5-1 2 16,1 1-23-16,5-6 12 0,0-4-65 15,5-1 43-15,1-9-95 16,5-1 73-16,6-5-115 31,6-5 97-31</inkml:trace>
  <inkml:trace contextRef="#ctx0" brushRef="#br0" timeOffset="151033.743">27253 11292 80 0,'6'-10'30'0,"-6"10"-24"0,11-10 30 0,-11 4 38 16,6 6-40-16,-6-5 33 15,6 5-40-15,-6-5 21 16,0 10-27-16,-6-5 13 16,0 11-20-16,-5-1 10 15,5 10-14-15,-11 0 4 16,6 0-9-16,-6 1 4 16,11 4-5-16,-11-10 7 15,11 5-7-15,-5-14 8 16,11 4-8-16,0-15 3 15,11 5-4-15,1-21-2 16,10 1 0-16,7-15-1 16,5 9 0-16,-5-4 0 15,5 10 0-15,-11-1 0 16,-1 6 0-16,-5 5 0 16,6 10 0-16,-11 0 2 15,-1 10-1-15,-5 0 2 16,5 6-2-16,-17-1 4 15,6 5-3-15,-5 0-16 16,-1 6 7-16,-5-6-67 0,11 5 40 16,-6-10-132-16,6 6 92 0</inkml:trace>
  <inkml:trace contextRef="#ctx0" brushRef="#br0" timeOffset="151299.697">27652 11540 272 0,'-11'20'104'0,"11"-20"-81"0,-17 36 9 15,5-21 3 1,12 5-22-16,-11 10-4 16,-1 1-6-16,-5-1-31 15,6 1 15-15,-6-11-129 16,11-5 78-16</inkml:trace>
  <inkml:trace contextRef="#ctx0" brushRef="#br0" timeOffset="152441.802">27777 11337 164 0,'0'-20'63'0,"0"15"-49"0,6-10 22 0,0 10 7 16,-6-5-1-16,6 0 1 16,-1-1-1-16,-5 1-2 15,0 0-21-15,0 5 13 0,0 5 5 16,0 0-8-16,0 5-2 0,-5 15-7 16,-1 11-3-16,-6 9-5 15,1 11 0-15,0 10-1 16,5 0 3-16,0-6-3 15,1-4-1-15,-1-1-6 16,0-9-3-16,0-11 2 16,1-4 2-16,-1-11-22 15,0-10-8-15,6-25-52 16,6-26-20-16,17-15-76 16</inkml:trace>
  <inkml:trace contextRef="#ctx0" brushRef="#br0" timeOffset="153630.803">27607 6238 204 0,'-6'-10'77'0,"12"5"-60"0,-18 0 17 0,6 0 6 16,1 0-6-16,-7-1 1 16,1 1-5-16,-6-5 1 15,0 5-17-15,-6 0 1 0,0 5 1 16,-5 0-6-16,-1 10-1 15,-5 5-5-15,0 6-3 16,0 9-5-16,5 11 0 16,6 4 2-16,6 6 1 15,6-6-2-15,11-4 0 16,0-6 4-16,11-9 1 16,1-11 0-16,5-10 1 15,6-15 0-15,5-15 3 0,1-11-5 16,-1 1-1-16,-5-1 2 15,0 6 1 1,-6-1 10-16,-6 11 3 0,-5 5-1 16,-6 10-1-16,0 0-6 15,-12 25-3-15,-5 10-2 16,0 16-3-16,6 0-2 16,5-1 1-16,0 1 1 15,1-6 2-15,5-4-36 16,0-6-15-16,5-5-35 15,7-9-12-15,11-11-35 16</inkml:trace>
  <inkml:trace contextRef="#ctx0" brushRef="#br0" timeOffset="154334.77">27664 6719 164 0,'-6'-5'63'0,"0"5"-49"0,6 0 16 0,0-5 5 16,0 5-15-16,6-5-3 16,-6 0-9-16,6 0 0 15,-1 0-5-15,7-5 5 0,-1-1 4 16,6 1 5-16,-6 0 2 15,7 0-6-15,-7 0-3 16,6 5-8-16,-6 0-1 16,1 5-1-16,-1 5 2 15,-5 5 1-15,-6 5 1 16,0 0 4-16,-6 6 3 16,-5 4-2-16,-1 0 2 15,-5 1 3-15,0-1 1 16,6-5-6-16,-1 0-1 15,7 1-4-15,-1-6-1 16,6-5-1-16,0 5-2 0,0-5 3 16,0 0 0-16,6-5-10 15,5 1-3-15,1 4-28 16,-1-10-13-16,0 0-15 16,6-5-7-16,1 0-31 15</inkml:trace>
  <inkml:trace contextRef="#ctx0" brushRef="#br0" timeOffset="155351.68">27812 6597 148 0,'-6'-10'55'0,"6"5"-43"0,-6 5 21 15,6 0 8-15,0 0-11 16,0 0-3-16,0 0 0 15,0 0 0-15,0 0-14 16,0 0 12-16,0 0 5 0,0 10 2 16,0 1 3-16,-5 9-6 15,-1 5-3-15,0 6-8 0,6 4-3 16,-6 0-5-16,6 1-1 16,0-6-5-16,0 6-1 15,0-6 1-15,-5 0 2 16,5-4 1-16,0-6 1 15,0 0-4-15,0-5-1 16,0-4-1-16,0-6 1 16,0-5 0-16,5-10 1 15,1-6 0-15,0-4 2 16,0-5-5-16,5-6-1 16,-5 1 0-16,-1 0 2 15,7 4-1-15,-7 1-1 16,1 5 1-16,0 5-1 15,0-1-3-15,-6 6 2 16,0 0-1-16,0 5 0 16,0 5 4-16,0 10 1 0,0 5 1 15,-6 6 0-15,0 4 2 16,0 0 1-16,1 1 1 16,-1-1 2-16,0 0-3 15,1-5-2-15,-1-4-2 16,6-1-3-16,-6-5 1 15,6-5 1-15,0-5 3 16,0 0 2-16,6-10-3 16,0-5-3-16,-1-11 0 15,1 1 1-15,0 0-3 16,-6 4 0-16,5 6 1 16,-5 5 0-16,0 0 0 0,0 5 0 15,0 0-3-15,0 5 2 16,-5 5-1-16,-1 5 0 15,0 5 0 1,1 6-2-16,-1-1 3 0,0 0 0 16,1 5 3-16,-7 1 1 15,6-6-21-15,1-5-8 16,5-5-44-16,-6 0-20 16,23-15-123-1,6-15 65 1</inkml:trace>
  <inkml:trace contextRef="#ctx0" brushRef="#br0" timeOffset="157620.174">28068 6765 204 0,'0'5'77'0,"0"-15"-60"0,6 10 15 0,5-6 2 16,-5 1-4-16,0 0 2 16,-1-5-1-16,1 0 1 15,0 0-17-15,-1 0 0 0,1 0 1 16,5 0-8-16,1-1-2 0,-1 6-6 16,1 0-1-16,-1 5-1 15,0 10 0-15,-5 6 0 16,0 4 0-16,-6 5 4 15,-6 6 3-15,-5 4-2 16,-6 0 0-16,-6 6-3 16,0-6-1-16,-5 1 1 15,-7-6 0-15,7 1 2 16,-1-6 1-16,7-5-1 16,4-5 1-16,1-4 0 15,6-11 3-15,0 0-5 16,5-6-1-16,6 1 0 15,6-5 0-15,5 0 0 16,0 0 0-16,6 5 0 16,6 5 0-16,0 5-5 0,0 5 1 15,0 0 4-15,5 5 4 16,-11 1 1-16,0-1 0 16,0 0-34-16,1-5-15 15,-1 0-42-15,5 0-18 16,1-4-9-1</inkml:trace>
  <inkml:trace contextRef="#ctx0" brushRef="#br0" timeOffset="158511.936">29122 6754 168 0,'0'-10'66'0,"6"0"-52"0,-6 0 17 16,0 5 2-16,0-5 4 16,0 5 4-16,0-5-2 15,0 0-2-15,-6-1-20 16,0 1 7-16,-5 0 6 0,-6 5-5 15,0 0-2-15,-6 5-7 16,-5 5-2-16,-1 5-6 16,-5 11-3-16,5 4-5 0,1 5 0 15,5 6-2-15,12 4 0 16,5-9 2-16,12-1 2 16,11-10-1-16,6-5-1 15,5-4 3-15,6-17 2 16,0-4-2-16,1-5 0 15,-1-5-1-15,-6 0 1 16,1-1-4-16,-6 1 0 16,-6 10 10-16,-6 0 3 15,1 5-1-15,-12 5-1 16,0 10-6-16,-6 10-1 16,0 5-3-16,-5 1-1 0,-1-1 1 15,1 0 2-15,0 1-34 16,-1-1-16-16,6-5-39 15,6-4-18-15,12-1-39 16</inkml:trace>
  <inkml:trace contextRef="#ctx0" brushRef="#br0" timeOffset="158996.9">29304 7053 168 0,'-5'-10'63'0,"10"10"-49"0,1 0 9 0,-6 0 1 15,12-5-8-15,-1 5 1 16,6-10 1-16,0 0 1 16,6 0-10-16,-6-6 6 0,0 6 4 15,0 0-4-15,0 5 0 16,0 5-9-16,-5 5-2 16,-1 0 2-16,-5 5 1 15,0 6 1-15,-6-1 2 0,0 5 1 16,-6 0 3-16,0 6 2 15,0-1 2-15,1 0-1 16,-7-4-1-16,7-1-8 16,5 0-3-16,0-5-3 15,0 0-2-15,5 1-2 16,7-6 1-16,-1 0-17 16,6-10-5-16,0 0-24 15,6-15-10-15,0 5-43 16,11 4-54-1,-5 1 49-15</inkml:trace>
  <inkml:trace contextRef="#ctx0" brushRef="#br0" timeOffset="159497.548">29737 6906 196 0,'-5'-15'74'0,"10"15"-58"0,1 5 12 0,-6-5-1 0,0 0 2 15,12 0 2 1,-1 0-10-16,0 0-3 0,1 0-10 16,-1 0 4-16,6 0 3 0,0 10-7 15,0-5-2-15,1 6-6 16,-7-1-1-16,-5 5 5 16,-6 5-2-1,-6 0 1-15,-5 1 3 16,-7-1 3-16,1 0 2 15,0-5 3-15,6 1-1 16,-1-1 0-16,1 0 1 16,5 0 2-16,1 0-7 15,5 1-3-15,5-6-1 0,7 0 1 16,5 0-5-16,6 0-1 16,-1 0-13-16,7-5-5 15,-1 0-47-15,1 0-21 16,-1 5-56-1</inkml:trace>
  <inkml:trace contextRef="#ctx0" brushRef="#br0" timeOffset="159857.357">30809 6998 316 0,'-17'-11'121'0,"22"11"-95"0,-5-5-13 0,6 5-11 16,5 0-46-16,6 0-13 15,6 0-61-15,0 0-27 16</inkml:trace>
  <inkml:trace contextRef="#ctx0" brushRef="#br0" timeOffset="159998.166">31219 7038 212 0,'-11'0'79'0,"16"5"-61"0,-5 0-3 0,0-5-4 15,0 0-10-15,0 0-1 16,6 0-24-16,5 0-10 15,6 0-50-15,6 0-24 16</inkml:trace>
  <inkml:trace contextRef="#ctx0" brushRef="#br0" timeOffset="160185.897">32028 6947 320 0,'-17'-10'121'0,"17"20"-95"0,11-10-6 15,-11 0-9-15,6 0-12 16,5 5 0-16,6 0-26 16,1 0-11-16,4-5 19 15,7 0-33-15,-1 0-9 0,12 0-36 16</inkml:trace>
  <inkml:trace contextRef="#ctx0" brushRef="#br0" timeOffset="160842.979">27664 7838 300 0,'-6'-15'112'0,"12"10"-87"0,-6 5 11 0,0 0 0 0,0 5-27 15,-6 0-8-15,0 0-38 16,0 0-15-16,6 5-47 16,0 0-17-16,12 11 26 15,-12 9 15-15</inkml:trace>
  <inkml:trace contextRef="#ctx0" brushRef="#br0" timeOffset="160999.419">27339 8917 220 0,'-46'10'85'0,"29"5"-66"0,0 10-12 0,17-9-8 15,0-1-30 1,0 5-7-16,6 0-44 0,-1 1-18 15</inkml:trace>
  <inkml:trace contextRef="#ctx0" brushRef="#br0" timeOffset="161171.513">27134 9945 192 0,'-23'25'74'0,"17"-15"-58"0,0 5-6 0,6-10-6 0,0 6-28 16,6-1-12-16,0 0-39 15,0 0-14-15</inkml:trace>
  <inkml:trace contextRef="#ctx0" brushRef="#br0" timeOffset="163845.319">24421 6699 168 0,'0'0'63'0,"0"0"-49"0,0 0 20 16,0 0 8-16,0 5-8 0,0 0 0 16,-5 0 3-16,5 0 1 15,0 5-20-15,0 0 5 0,5 5 4 16,13 1-4-1,4-1 1-15,13 0-11 0,10 0-5 16,12 0-3-16,6-4-1 16,5-1-2-16,1 0 1 15,-7-10-11-15,1-5-4 16,-6 0-54-16,-6-5-23 16,6-11-57-1</inkml:trace>
  <inkml:trace contextRef="#ctx0" brushRef="#br0" timeOffset="164131.683">24433 7094 300 0,'-17'-5'112'0,"17"5"-87"0,0-5 18 15,0 5 2-15,5 0-9 16,7-5-1-16,5-1-2 16,6 1 1-16,5 0-18 15,6 5 4-15,12 0 1 0,11 5-5 16,6 6-1-16,5-1-9 16,0 0-2-16,-5 0-13 0,5-5-4 15,1-5-87-15,5-5-35 16</inkml:trace>
  <inkml:trace contextRef="#ctx0" brushRef="#br0" timeOffset="166335.015">21726 13064 264 0,'-5'0'99'0,"10"0"-77"0,7 10 11 16,-1 0 2-16,1 1-10 15,-1-1-2-15,12 15-9 16,11 16-4-16,6 9-5 15,5 6-4-15,1 0 0 0,0-1 1 16,-6 6 1-16,5-10-1 16,-11-1 1-16,-11-4-35 0,-6 0-16 15,-5-6-33 1,-1 1-14-16,-11-6-9 16</inkml:trace>
  <inkml:trace contextRef="#ctx0" brushRef="#br0" timeOffset="166585.327">22268 13090 248 0,'-12'-31'93'0,"12"31"-72"0,0-10 18 0,0 10 3 16,0 0-13-16,0 5-2 15,-5 5-10-15,-7 10 0 0,-11 16-10 16,-11 20 7-16,-11 20 3 0,-7 5-1 15,-10 10 1-15,5-5-9 16,17-20-3-16,6-11-1 16,-6 6 0-16,11-10-18 15,1-6-5-15,-1 1-53 16,18-21-20-16,11-25-50 16</inkml:trace>
  <inkml:trace contextRef="#ctx0" brushRef="#br0" timeOffset="166866.937">22575 13485 280 0,'-5'5'104'0,"5"-5"-81"0,5 0 16 0,1 0 3 15,6 0-19-15,5 0-2 16,5-5-13-16,7 5-5 16,5 0-2-16,0 0-1 0,0 0 0 15,1 0-47-15,-1 0-20 16,0-6-70-16</inkml:trace>
  <inkml:trace contextRef="#ctx0" brushRef="#br0" timeOffset="167039.055">22672 13682 244 0,'-45'15'93'0,"39"0"-72"0,0-10 16 15,6 6 2-15,0-11-26 16,6 0-8-16,11 5-18 15,6-5-7-15,0 0-55 16,-1 0-24-16,30-10 5 16,10-16 5-16</inkml:trace>
  <inkml:trace contextRef="#ctx0" brushRef="#br0" timeOffset="167899.485">23960 12720 140 0,'-6'-25'55'0,"1"14"-43"0,-1-9 38 16,0 10 17-16,-5 0-13 15,-12-5-6-15,-5-6-11 16,-12 1-3-16,-6 0-19 15,-11 5 6-15,-6 5 3 0,-11-1 5 16,-11 1 5-16,5 5-10 16,0 0-5-16,6 5-6 15,6 0-3-15,11 0-6 16,11 0-3-16,12 0-3 16,11 5-1-16,12 10-5 0,17 1 0 15,5 4 6-15,12 5 3 16,0 6-2-16,5 4-1 15,1 6 1-15,-7 14 0 16,1 1 1-16,-6 10 0 16,-5 20 0-16,-7 15 0 15,-5 16 0-15,-5 9 2 16,-12 11-1-16,-6 0 2 16,-11 30-4-16,-12 10 0 15,-5-10 3-15,-1 0 1 16,-5 21-1-16,0 4 1 15,6-5 7-15,6-14 3 0,-1-1-6 16,18-40-2-16,5-26-3 16,-6 36 1-16,6-31-2 15,1 11 2-15,5-21 0 16,0-5 1-16,-1 21-2 16,1-26-2-16,6-20 1 15,5-26 1-15,1-4-1 16,5-1 2-16,0-9 0 15,5-1 1-15,7 5-2 16,-1-4 1-16,6-6 0 16,0 0 3-16,6 1-5 15,0-1-1-15,-6-5 0 16,11 11 0-16,-5-6 2 16,23 5 3-16,-12-4-2 0,17-1-2 15,-5-5-25-15,11 1-9 16,23-1-51-16,-23-15-22 15,-6 0-65 1</inkml:trace>
  <inkml:trace contextRef="#ctx0" brushRef="#br0" timeOffset="168337.542">24365 13054 200 0,'0'-15'77'0,"0"10"-60"0,0 0 21 16,0 5 6-16,0 0-5 0,11 0 2 15,0 10-6-15,1 5 1 16,-1 15-20-16,0 11-9 0,1 10-3 15,5 4 3-15,0 6 4 16,0-5-4-16,0 5-2 16,0-11-33-16,0-4-14 15,1-6-39-15,-7-9-13 16,6-6-24 0</inkml:trace>
  <inkml:trace contextRef="#ctx0" brushRef="#br0" timeOffset="168572.236">24855 13049 252 0,'-18'-10'96'0,"13"5"-75"0,-1 15 21 16,0-5 3-16,-11 10-14 16,-6 5-6-16,-5 11-1 15,-12 9 1-15,-6 11-13 16,-5 10 4-16,-6 0 4 0,6-6-11 15,5 1-5-15,6-10-2 16,6-11 0-16,0-5-39 16,11-9-16-16,6-6-62 15,12 0-25-15,10-15 25 16</inkml:trace>
  <inkml:trace contextRef="#ctx0" brushRef="#br0" timeOffset="169025.903">25043 13545 272 0,'-18'-5'104'0,"13"10"-81"0,5 10 12 16,0-4-2-16,-6 4-14 16,0 10-1-16,6 6-10 15,-5 4-5-15,5 5-2 16,-6 1-26-16,6-1-10 0,-6-4-79 15,6 4-56-15,-5-4 69 16</inkml:trace>
  <inkml:trace contextRef="#ctx0" brushRef="#br0" timeOffset="169620.403">24404 14431 236 0,'-34'-15'88'0,"34"10"-69"0,0-5 0 0,0 10-4 0,6-5-20 16,0 0-3-16,-1 5-68 15,7 0-26-15,5 5 22 16,0 0 16-16</inkml:trace>
  <inkml:trace contextRef="#ctx0" brushRef="#br0" timeOffset="169761.207">24342 14816 200 0,'-12'-5'74'0,"12"10"-58"0,6-10-17 16,-6 5-13-16,11 0-66 0,7-5-27 15</inkml:trace>
  <inkml:trace contextRef="#ctx0" brushRef="#br0" timeOffset="169902.01">24273 15282 160 0,'-17'26'63'0,"23"-26"-49"0,5 0-26 0,-5 0-13 15,11-5-39-15,6-6-11 16</inkml:trace>
  <inkml:trace contextRef="#ctx0" brushRef="#br0" timeOffset="170261.837">23766 15652 284 0,'0'-30'107'0,"0"35"-83"0,6 5 13 15,0 0-1-15,-1 15-2 0,7 21 2 16,-1 15-15-16,6 9-7 16,6 6-9-16,6-5-4 0,5 5 2 15,0-10-2-15,6-5 2 16,0-5-9-16,0-6-1 16,-1-4-29-16,-4-6-12 15,-1-9-39-15,-6-6-15 16,6-5-12-1</inkml:trace>
  <inkml:trace contextRef="#ctx0" brushRef="#br0" timeOffset="170512.16">24285 15890 236 0,'-34'-5'88'0,"28"15"-69"0,-17 10 19 15,12-5 4-15,-12 11-5 16,-6 14 3-16,-10 16-5 16,-13 0-1-16,-5-1-19 15,-5 6-9-15,-1 0-2 0,0 0-3 16,1 5-1-16,10-1-4 16,18-19 0-16,6-6-44 15,5 1-18-15,6 5-77 16,22-26-38-1,-5 0 91-15</inkml:trace>
  <inkml:trace contextRef="#ctx0" brushRef="#br0" timeOffset="170997.141">24319 16781 220 0,'-17'15'85'15,"17"-15"-66"-15,6 26 10 0,-6-21-1 0,0 10-3 16,0 10 2-16,0-4 5 15,0-6 2-15,-6 15-18 16,-6 1 13-16,7-6 7 0,-1-5-6 16,-5 0 0-16,5-4-8 15,0-6-2-15,6-5-9 16,6-10-4-16,-6 0-4 16,17-26-3-16,23-24-2 15,6-11-1-15,5 10-1 16,0 5 0-16,0 11 0 15,-5 14 0-15,-12 6 3 16,0 15 0-16,-5 15 3 0,-12 11 1 16,-6 9-1-16,-5 0-2 15,0-4 1-15,-6 14 1 16,-6 6-36-16,0-6-17 16,6-14-60-16,6-6-25 15,0-5 1 1</inkml:trace>
  <inkml:trace contextRef="#ctx0" brushRef="#br0" timeOffset="171920.18">25846 12897 184 0,'-17'-51'71'0,"17"26"-55"0,-6 5 28 0,0 15 12 15,6 0-14-15,0 0-3 16,-5 0-10-16,-7 0-4 16,7 0-13-16,5-1-5 0,0 6-1 15,11 0-5-15,12 6-3 16,11 4 7-16,6 10 4 16,5 0-2-16,1 0 1 0,0 6-5 15,-1-1-2-15,1 0 2 16,-12 1 2-16,-6-1-2 15,-10-5 0-15,-7-5 1 16,-5 26 2-16,-12 30-3 16,-5 20 0-16,-12 15-1 15,0 16-2-15,0-1-2 16,0 26 1-16,1 20 1 16,-1 6 2-16,0 4-1 15,-5 20 2-15,-1 6-2 16,-5-1-1-16,0-14 1 15,0-1 1-15,-1-5-1 16,13-45 2-16,4-25-2 16,-4 24 2-16,5-29 4 0,-1 29 4 15,1-19-6-15,6 15-3 16,0-26 1-16,5 10 0 16,0-24 3-16,0-1 3 15,1-20 0-15,-1-1 0 16,0-14-5-16,1 10-3 15,-1-15 2-15,0-6 0 16,1-4 5-16,-7-1 5 16,-5 6-1-16,6-16 1 15,-1-4-5-15,-5-1 0 16,-6 5-1-16,1-10 3 16,5-4-3-16,-12-1-2 15,6 0-2-15,-11-5-3 0,6 0 1 16,-1-5 1-16,6 0-23 15,-5-5-8-15,-6-5-57 16,17 0-21-16,-1 0-71 16</inkml:trace>
  <inkml:trace contextRef="#ctx0" brushRef="#br0" timeOffset="172764.99">27852 13459 244 0,'-6'-5'93'0,"12"10"-72"0,-6 15 20 16,0-4 7-16,0 19-11 16,-6 16-1-16,0 10-3 15,0 4-1-15,-5 16-17 0,-6 16 2 16,0 9 3-16,5 0-7 0,-5-4 0 16,6-1-1-16,0-20 0 15,-1-15-4-15,1-11-3 16,5-14-2-16,6-11 0 15,6-15 2-15,5-20 4 16,6-15 0-16,6-10 0 16,0-1-8-16,5 1 0 15,1 5-3-15,-1 4 0 16,1 6 2-16,5 10 0 16,0 5-3-16,0 10 2 15,6 11 1-15,0 4 2 16,-11 5 1-16,-12 6 3 0,-12-1 8 15,-16 6 5-15,-12 4-5 16,-17 6-3-16,-5 0-2 16,-1-6-1-16,1-9 0 15,-1-16 0-15,6-10-4 16,0-15-1-16,6-10-14 16,6-6-8-16,10-4-34 15,13 0-16-15,10-6-44 16,13 6-18-16,16 0-25 15</inkml:trace>
  <inkml:trace contextRef="#ctx0" brushRef="#br0" timeOffset="173875.765">28735 14016 332 0,'0'0'123'0,"11"0"-95"0,6 5 11 0,-5-5-1 0,10 5-21 15,7-5-7-15,5 0-4 16,0 5-2-16,0-5-2 16,-5 6-37-16,-6-1-16 0,-6 5-36 15,-6 5-13-15,-11 5-15 16</inkml:trace>
  <inkml:trace contextRef="#ctx0" brushRef="#br0" timeOffset="174000.925">28683 14442 228 0,'-28'20'85'0,"22"-15"-66"0,6 5 25 16,0-10 7-16,0 0-22 16,6 0-6-16,5 0-19 0,6 0-7 15,6 0 1-15,6 0-62 16,16 0-23-16</inkml:trace>
  <inkml:trace contextRef="#ctx0" brushRef="#br0" timeOffset="174892.674">30347 13115 260 0,'-6'-31'96'0,"1"21"-75"0,-7-5 21 15,7 10 6-15,-7 0-13 16,-5-5-2-16,-11 0-6 16,-12 0-2-16,-11 0-14 15,-12-1 0-15,-6 6 2 0,1 0 2 0,5 0 0 16,1 0-7-16,10 5-3 15,13-5-5-15,4 5-3 16,7 0 2-16,11 5 0 16,5-5-2-16,12 15-2 15,0 11 2 1,6 4 0-16,0 16 1 16,0 19 0-16,-1 22-2 15,1 4 3-15,-6 15 2 16,-6 5 0-16,1 31 2 15,-13 25-2-15,-4 16 2 16,-7 9-4-16,-11 36 0 0,-5 10 3 16,-7-10 3-16,-5 20 7 15,6-56 2 1,11-40 1-16,-17 36 1 0,-5 50-6 16,22-61-4-16,6-40-3 15,5 10 0-15,-5 15-2 16,11-56 2-16,6-20 0 15,-6 5 3-15,6-15-3 16,-6 0 0-16,6-10 3 16,-6 0 3-16,6-16-2 15,0-4 1-15,0 5-1 16,11-21 1-16,1-5-2 16,10-10-1-16,-5-4 1 15,12-6 1-15,-1 0-1 0,6 0-1 16,-5-5-1-16,5 0 0 15,11 0 2-15,-5 0 1 16,-6 0-1-16,12 5-1 16,5 0-3-16,0 5-2 15,-5-5 1-15,16 15-1 16,-11-4-9-16,18 9-4 16,-13-5-53-16,30-5-21 15,-12-5-99 1,34-20-70-16,-11 5 109 15</inkml:trace>
  <inkml:trace contextRef="#ctx0" brushRef="#br0" timeOffset="177255.034">30900 13358 260 0,'-17'-25'96'0,"17"25"-75"0,-6 0 28 0,6 0 8 0</inkml:trace>
  <inkml:trace contextRef="#ctx0" brushRef="#br0" timeOffset="177505.341">30888 13348 528 0,'12'30'30'0,"5"11"-17"16,6-1-5-16,0 1 2 0,-1-1 5 15,1 1 3-15,0-1-1 16,-6-9 0-16,0-1-5 16,-6 0-2-16,7 6-4 15,-7-6 1-15,-5 1-4 16,-1-1 0-16,1-5-1 15,0 1-2-15,-1-6 1 16,1-5 1-16,0-5-1 16,-6-10 2-16,0 0 2 0,0 0 2 15,0 0-19-15,-6 0-6 16,0 0-34-16,1-5-14 16,5 0-25-16,0 0-10 15,5-5-30 1</inkml:trace>
  <inkml:trace contextRef="#ctx0" brushRef="#br0" timeOffset="178271.938">30991 13328 192 0,'-6'-31'74'0,"12"16"-58"0,0-5 23 16,-1 10 4-16,1-1 1 16,5 1 3-16,1 0 0 0,-1 0 1 15,-5 0-26-15,0 0 14 16,-1 5 4-16,1 5-3 16,-6 0 1-16,0 15-16 0,0 15-3 15,-6 16-7-15,6 10-2 16,-5 4-2-16,-1 6 0 15,0 0 0-15,1 0 0 16,-7-5 0-16,1-1 0 16,-1-4-2-16,1 0-1 15,0-6-1-15,-1-9 2 16,1-6-3-16,5-9 0 16,0-6 1-16,1-5 2 15,10-20 3-15,7-10 5 0,5-5-8 16,6-11-3-16,5 1-2 15,1 0-1-15,-1-1-3 16,12 6 2-16,-11 5-1 16,5 4 0-16,-6 1 2 15,6 5 0-15,-5 5-3 16,-1 5 2-16,1 5 1 16,-6 5 0-16,-1 0 0 15,-10 5 2-15,-6 6 1 16,-6 4 1-16,-6 5 0 15,-11 11 2-15,-6 5 1 16,-6-1 1-16,1 1-4 16,-6-11-1-16,-6-10 3 15,0-9 1-15,0-11-3 0,6-10-1 16,0-5-6-16,5-6-2 16,6 1-25-16,12 0-10 15,11 0-59-15,11 0-23 16,24 4-91-1</inkml:trace>
  <inkml:trace contextRef="#ctx0" brushRef="#br0" timeOffset="178907.155">31623 14107 296 0,'12'-35'112'0,"-12"25"-87"0,6 0 40 0,-6 10 12 16,0 0-22-16,-6 10-9 15,-6 10-23-15,1 10-7 16,-6 11-10-16,0 5-6 0,5-1-1 16,1 6-1-16,5-11-2 0,1-4-50 15,5-6-22-15,5-5-76 16,7-9-61-1,-7-6 83-15</inkml:trace>
  <inkml:trace contextRef="#ctx0" brushRef="#br0" timeOffset="179269.644">31025 14837 332 0,'-17'-21'126'0,"23"16"-98"0,-1 0-8 0,-5 5-8 16,0 0-20-16,12 5-4 0,-1 0-47 15,1 5-21-15,-1 11-41 16,6 4-14-16</inkml:trace>
  <inkml:trace contextRef="#ctx0" brushRef="#br0" timeOffset="179433.818">30860 15576 276 0,'-23'-5'104'0,"23"5"-81"0,0-10 5 16,0 10-2-16,6 0-22 15,5-5-5-15,1 0-34 16,5 0-15-16,0 5-67 16,0 0-27-16</inkml:trace>
  <inkml:trace contextRef="#ctx0" brushRef="#br0" timeOffset="179573.995">30854 15991 184 0,'-28'41'71'0,"22"-26"-55"0,0 0-2 0,6-15-6 16,0 0-64-16,12 0-26 16,5-10 16-16,-6 0 13 15</inkml:trace>
  <inkml:trace contextRef="#ctx0" brushRef="#br0" timeOffset="180227.92">30319 16396 236 0,'-23'-5'90'0,"11"15"-70"0,1 1 24 0,5-1 4 15,1 5-8-15,-7 10 2 16,7 11-9-16,-1 9 0 15,0-4-19-15,1-11 7 0,-1 26 6 0,0-11-9 16,-5 11 0-16,-1-10-6 16,1 4 0-16,0-9-5 15,-1 4-2-15,6-9-2 16,1-11 0-16,-1 0-2 16,12-14-1-16,-6-6 1 15,17-15-1-15,-6-1 0 16,12-14 2-16,0 5-3 15,5 0 0-15,-5 4-4 16,6 6 1-16,-7 5 2 16,7 10 1-16,-6 0 3 15,5 11 1-15,-5-1 1 16,-6 10 0-16,0-5 6 16,-11 11 6-16,0-6-4 15,-12 5 1-15,0-4-6 0,-5 4 1 16,-1-5-1-16,-5-4 1 15,0-1-4-15,-11-15-3 16,5 0-11-16,-6-10-6 16,7 0-23-16,-1-5-8 15,0 0-41-15,12 0-17 16,-1-1-63 0</inkml:trace>
  <inkml:trace contextRef="#ctx0" brushRef="#br0" timeOffset="180681.623">30797 17202 280 0,'-11'0'104'0,"11"0"-81"0,-12 10 20 16,12-10 6-16,0 5-5 16,0 0 1-16,-5 5 0 0,-1 0 1 15,-11 5-25-15,6 0 4 0,-6 11-1 16,-1-6-8-16,1 0-2 15,6-5-8-15,5-4-2 16,1-1-4-16,16-15-3 16,-5 0 4-16,28-21 3 15,-6 6-1-15,24-15-2 16,-13 9 0-16,13-4-1 16,-12 5 0-16,0 9 2 15,-6 6 1-15,-6 10 1 16,1 0-2-16,-7 10-2 15,1 0-10-15,-6 6-4 16,0-6-59-16,1 5-27 0,-7-5-94 16</inkml:trace>
  <inkml:trace contextRef="#ctx0" brushRef="#br0" timeOffset="181933.201">32216 13069 248 0,'-17'-30'93'0,"11"20"-72"0,-5 5 22 0,5 0 8 16,0 5-16-16,-5 0-3 15,0 0-9-15,-1 0-3 16,7 0-11-16,-1 0-3 0,6-5 0 16,6 0-8-16,-1-1 0 15,12 1 0-15,0 5 3 0,6-5 0 16,6 5-1-16,-1 0 3 16,1 0 0-16,-7 5 3 15,1 6 1-15,-6 4 3 16,0 5 4-16,-11 10 3 15,-6 26 2-15,-6 20-4 16,-5 15-1-16,-6 10-4 16,0 16-1-16,-6 20-5 15,0 35-1-15,1 10 5 16,-7-5 5-16,1 26 4 16,5 5 2-16,-6-11-2 15,6-15 2-15,1-4-6 16,5 9-3-16,5-10-3 0,6-10-2 15,1-15-3-15,-1-15 1 16,0-5-2-16,6-11 2 16,0-4-2-16,6-31 2 15,-6-15 0-15,0 5 3 16,0-16-1-16,0 1 0 16,0-10-3-16,0-1 1 15,0-9-2-15,0-1-1 16,0-9 7-16,0 4 3 15,0-9-3-15,-6-6-2 16,6 0 0-16,-5-5 1 16,-1 0 1-16,-5-4 1 15,-1-1 0-15,-11 0 2 0,6 0-3 16,-17 0-2 0,6 0-5-16,-24 5-2 0,12-4 1 15,-11 4 0-15,6 0-8 16,-7 0-4-16,12 0-24 15,1-5-11-15,4 1-77 16,7 4-31-16,5-5-45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1:07:57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17618 4866 152 0,'6'-11'57'0,"0"11"-44"0,-6-5 36 16,0 0 13-16,0 0-3 15,0-5 3-15,-6 0-15 16,0 0-5-16,-5 5-23 15,-12 5 2-15,-5 10 0 0,-18 10-3 0,6 11 0 16,-5 4-2-16,-1 6 3 16,0-1-9-16,7 1-3 15,4 4-7-15,18-4 0 16,12-1-2-16,10 6-2 16,12-6 3-16,18 1 0 15,10-6 3-15,12 1 3 16,6 4-2-16,0 1 0 15,-1-1 3-15,-16 6 1 16,-18-1 16-16,-22 11 10 16,-23 5-4-16,-23 5 0 15,-11-6-10-15,-18 1-1 16,-5-5-9-16,-11-11-1 0,-6-9-2 16,-1-11 1-1,13-10-6-15,16-15-3 0,12-5-24 16,22-5-10-16,24-5-39 15,27-10-14-15,30-6-38 16,22 1-12-16,11-5-8 16</inkml:trace>
  <inkml:trace contextRef="#ctx0" brushRef="#br0" timeOffset="296.877">18131 5372 184 0,'12'-15'68'0,"-1"10"-52"0,0 10 25 0,-5 0 9 15,0 10-3-15,-1 10 1 16,-5 16-11-16,0 10-3 15,0 14-19-15,-5 1 2 0,5 5 1 16,-6 0-8-16,0 0-1 16,6-10-14-16,0-6-6 15,0-14-31-15,0-11-12 16,0-15-19-16,6-25-7 0,0-20-31 16</inkml:trace>
  <inkml:trace contextRef="#ctx0" brushRef="#br0" timeOffset="437.519">18205 5114 232 0,'-5'-31'88'0,"10"26"-69"0,-5 5 2 16,0 0-3-1,12 21-10-15,-1 4-33 16,0 10-13-16,1 11-21 16,-1 5-8-16,1 4-4 15,-1 11-1-15</inkml:trace>
  <inkml:trace contextRef="#ctx0" brushRef="#br0" timeOffset="718.752">18433 6096 304 0,'-28'20'115'0,"22"-15"-89"0,-5-10 30 0,11 5 9 16,0-15-24-16,5-5-5 15,7-15-11-15,5-16-2 16,6-10-12-16,5-5 7 0,6 0 2 15,0 11-8 1,1 9-2-16,-1 11-8 16,0 20-2-16,0 15 2 0,-5 20 1 15,-1 10 1-15,-5 11 0 16,0 4-9-16,-6 1-4 0,0-1-22 16,-6 6-10-1,1-10-29-15,-1-6-13 0,6-5-60 16,12-4-52-1,5-31 77-15</inkml:trace>
  <inkml:trace contextRef="#ctx0" brushRef="#br0" timeOffset="1218.75">19373 5524 316 0,'-17'-5'121'0,"6"10"-95"0,-18 10 11 15,12-5 0-15,-6 16-1 16,-11 9 3-16,-6 16-2 0,-5 9 0 16,-7 6-20-16,1 0-6 0,6 0-3 15,16-10-7-15,18-6 0 16,11-9-6-16,17-11 1 16,11-10 0-16,12-15 2 15,11-15-1-15,1-10 1 16,5-10 0-16,-6-16-2 15,-11-15 3-15,-6-15 0 16,-11 0 1-16,-12 6 2 16,-11 9 3-16,-5 15 2 15,-7 6 1-15,1 14 0 16,-6 16-7-16,5 15 0 16,7 21-6-16,5 19-1 0,11 11-2 15,12 15 2-15,5 5 4 16,6 0 1-16,1 10 1 15,-7 10 0-15,-5 10 8 16,-6 6 7-16,-11-1 6 16,-12-15 2-16,-11-10-4 15,-6-15 1-15,-11-15-7 16,-6-15-3-16,0-16-12 16,-5-15-4-16,5-20-37 15,6-20-16-15,5-21-52 16,18-15-22-16,16 0-33 15</inkml:trace>
  <inkml:trace contextRef="#ctx0" brushRef="#br0" timeOffset="1578.173">19915 5559 384 0,'-29'16'145'0,"23"4"-112"0,-5 15 10 0,5-9-4 16,6 9-20-16,0 6-5 16,0-6-5-16,0-5 1 15,6 11-5-15,5 10-1 0,6-6 2 16,6-15 1-16,0-9 1 16,-6-6-2-16,17-20 1 15,12-10 0-15,-1-11 1 16,1-9-4-16,-6 5-3 0,-12 4 2 15,-5 11 2-15,-11 30 22 16,-7 11-12 0,-5 9-5-16,0 0-6 15,0 6-4-15,6-6-35 16,5-4-16-16,7-6-23 16,-1-10-9-16,5-10-6 15,1-10 0-15,0-20-44 16</inkml:trace>
  <inkml:trace contextRef="#ctx0" brushRef="#br0" timeOffset="1781.252">20576 5104 408 0,'-29'25'154'0,"23"0"-120"0,6 6 12 15,0-11-2-15,6 10-15 0,5 16-2 16,-5 15-13-16,0 15-4 15,0 20-6-15,-1 5-3 0,7-5 2 16,-1-5-22-16,0 1-9 16,6-1-48-16,1-5-21 15,10-15-81 1</inkml:trace>
  <inkml:trace contextRef="#ctx0" brushRef="#br0" timeOffset="2406.253">21014 5600 384 0,'-17'-15'145'0,"17"20"-112"0,-6-5 14 15,1 0-1-15,-1 10-17 16,-11 10-2-16,-6 21 1 16,-5 9 3-16,-7 11-17 15,1 5-8-15,6 0-2 0,5 0-3 16,6-1-1-16,6-14-6 15,11-16-1-15,0-4-8 16,11-16-3-16,17-10 1 16,1-10 2-16,5-20-2 0,0-16 0 15,0-14 8-15,-5-11 4 16,-1 0 4-16,-10 10 3 16,-1 11 10-16,-6 9 7 15,-5 11-6-15,-1 10 0 16,-5 15-9-16,-5 20-3 15,-1 5-1-15,6 11 0 16,0-1-11-16,0 1-3 16,6-1-4-16,-1 0 1 15,7-4-4-15,-1-6 0 16,6 0-1-16,0-9 0 16,0-6-3-16,6 0-1 15,0-5 0-15,-6 0 4 16,-5-5 16-16,-1 5 8 0,0 0 20 15,1 5 11-15,-1-10 5 16,1 5 2-16,-1 0 0 16,-11-5 2-16,6 0-1 15,-1-5-1-15,7-5-10 16,-1-5-6-16,6-10-6 16,0-11-1-16,6-14-5 15,0-11-2-15,5 0-4 16,1 5-1-16,-6 6-6 15,-1 9 1-15,1 6 0 16,0 4 0-16,0 6-18 16,5 10-5-16,6 0-71 15,12-1-28-15,5 6-87 16</inkml:trace>
  <inkml:trace contextRef="#ctx0" brushRef="#br0" timeOffset="3437.507">22889 5088 224 0,'23'-65'85'0,"11"24"-66"0,0-15 30 15,-17 36 8-15,0 0-14 16,0 0-4-16,6 9-6 16,0 6-1-16,-6 21-17 0,0 24 6 15,0 21 6-15,0 10-6 16,0 20-2-16,-5 25-7 0,-1 16 0 15,0 5-7-15,1-11-1 16,-1-14 9-16,1-16 6 16,-1-20-1-16,-5-15 1 15,-1-11-1-15,1-14 0 16,0-16-3-16,5-20 1 16,6-25-5-16,0-31 1 15,12-60-5-15,5-21-2 16,12-25 0-16,11-56-1 15,5 15-2-15,1 31-2 16,-12 25 1-16,-5 31-1 0,-12 20-11 16,-5 15-5-16,-7 25-36 15,-5 31-14-15,1 20-26 16,-7 30-7-16,0 41-48 16,-11 40-55-1,0 16 76-15</inkml:trace>
  <inkml:trace contextRef="#ctx0" brushRef="#br0" timeOffset="3890.633">24313 5605 232 0,'-17'-56'88'0,"17"36"-69"0,-6-5 30 0,1 9 9 15,-1 6-19-15,-5 0-5 16,-12 5-9-16,-11 0-2 16,-12 15-12-16,-11 16 4 0,-11 24 5 15,-6 21 0-15,5 5 3 16,7-5-15-16,16 0-7 16,18-10-1-16,16-6-1 15,24-9 1-15,16-16 0 16,18-9 0-16,16-27 0 15,7-19 2-15,-7-20 3 16,1-16 0-16,-6-10 0 0,-11 0-3 16,-7 10 1-16,-4 16 9 15,-13 9 4-15,-4 11 4 16,-7 20 0-16,-5 20-14 16,-6 20-3-16,0 16-4 15,0 5-1-15,0-1-25 16,0 1-9-16,0 0-17 15,0-5-8-15,0-6-8 16,0-9-3-16,5-11-9 16,1-25-4-16,11-25-13 15</inkml:trace>
  <inkml:trace contextRef="#ctx0" brushRef="#br0" timeOffset="4125.006">24866 4283 340 0,'-6'-10'129'0,"12"10"-100"0,0-5-9 16,-1 30 27-16,7 11-26 15,-7 14 3-15,-5 31-4 16,0 41-11-16,-5 25 6 0,-12-5 4 16,0 15-10-16,-6 30-2 15,0-5-3-15,0-10 2 16,6-25-27-16,6-20-11 15,11-26-44-15,11-25-16 16,12-30-29 0,5-26-47-16,1-50 57 0</inkml:trace>
  <inkml:trace contextRef="#ctx0" brushRef="#br0" timeOffset="4812.552">25105 5256 260 0,'-17'0'99'0,"23"0"-77"0,-12 10 29 15,12 0 7-15,-6 5-6 16,0 10 1-16,-6 16-9 16,-5 20-3-16,-6 30-23 15,5 0-2-15,7 0-1 0,5-10-6 16,0-10-3-16,5-10-3 16,7-11-3-16,10-19 3 15,1-16 0-15,6-20 3 0,-1-20 1 16,6-21-8-16,6-30-4 15,0-5-4-15,-6 5 0 16,-5 10 5-16,-6 16 4 16,-6 9 10-16,-6 11 5 15,-5 9-12-15,-6 21-5 16,0 31 4-16,6 14 3 16,5 6-13-16,6 0-7 15,0-6-19-15,0-4-8 16,0-11-11-16,6-5-3 15,0-9-20-15,0-6-7 16,-1-15-26 0,1-16-35-16,0 1 55 0,0 0 291 31,0 10-83-15,-1 5-23-16,1 5-49 15,6 0-24-15,5 5-4 16,6-5-1-16,0 0-9 15,5 0 3-15,-5-5 2 0,0 0 1 16,-6-11 4-16,0-4-7 16,-5-5 1-16,-1-5-4 15,1-6 0-15,-6-4-5 16,-12-1-1-16,-11-5 1 16,-6 6 0-16,-11 4 15 15,-11 11 8-15,-1 10 1 16,-16 10 1-16,-1 15-5 15,-5 20-1-15,0 31-8 0,11 25-2 16,11 0-7-16,18-10-4 16,11-5-1-16,17-5-1 15,6-10-5-15,17-16-1 16,5-14-26-16,23-16-9 16,18-20-89-16,11-36-40 15</inkml:trace>
  <inkml:trace contextRef="#ctx0" brushRef="#br0" timeOffset="6234.432">27732 4754 228 0,'-6'-35'88'0,"0"40"-69"0,6 0-5 15,0 25 54 1,6 21-29-16,-6 15-8 16,6 10-8-16,5 5-14 15,1 0-1-15,-7 10 2 0,7 10-4 16,-7 0 2-16,1 1-3 16,0-16 0-16,0-15-1 15,-1-11 2-15,1-14-27 16,0-11-13-16,5-14-36 15,0-26-14-15,1-26-37 16</inkml:trace>
  <inkml:trace contextRef="#ctx0" brushRef="#br0" timeOffset="6593.762">27618 4693 348 0,'-11'-30'129'0,"16"10"-100"0,7-11 7 0,-1 21-2 15,6-5-11-15,6 0-1 16,5 0-8-16,7-1-1 16,10 1-8-16,18 0-1 0,11 10 0 15,11 5-2-15,7 10 1 16,-7 15-2-16,0 16-1 0,-5 15 1 16,-11 10-1-16,-7 9 2 15,-10 7 1 1,-18-1 3-16,-17 0 1 0,-17 0 8 15,-17 0 4-15,-29 5 8 16,-22 5 4-16,-23 5-6 16,-12 0-1-16,6-20-4 15,0-15-3-15,23-15-9 16,12-11-3-16,10-10-8 16,12-4-2-16,18-16-47 15,10-10-18-15,24-6-37 16,16-9-13-16,23-10-55 15</inkml:trace>
  <inkml:trace contextRef="#ctx0" brushRef="#br0" timeOffset="6968.769">28609 5635 264 0,'-22'10'99'0,"22"1"-77"0,0-6 18 0,5 0 4 16,7 0-12-16,10-5-1 16,13-10-9-16,16-6-4 15,6-4-10-15,6-5-1 0,-1 0 3 16,-10-6-4-16,-7 1 2 16,-11-6 15-16,-17 6 9 0,-11 0-7 15,-17-1-3-15,-12 6-1 16,-11 5-1-16,-12 9-5 15,-11 11 1-15,0 11-9 16,-6 14-4-16,1 15-2 16,11 11 1-16,5 10-3 15,12 5 0-15,11-6-8 16,12-4-2-16,11-5-25 16,17-11-9-16,17-14-28 15,17-11-11-15,18-25-46 16,16-21-59-1,-5-9 61-15</inkml:trace>
  <inkml:trace contextRef="#ctx0" brushRef="#br0" timeOffset="7187.526">29652 5099 268 0,'-51'-6'101'0,"28"17"-78"0,-17 9 31 0,23 0 7 16,-12 10-16-16,-16 6-3 15,-6 4-12-15,-6 6-2 16,0 10-15-16,5 4-8 0,13 6-3 16,10 0-5-16,12-5 2 15,11-5-37-15,18-11-14 16,16-9-34-16,18-16-13 16,22-20-35-16</inkml:trace>
  <inkml:trace contextRef="#ctx0" brushRef="#br0" timeOffset="7515.694">29965 5331 272 0,'-62'-10'104'0,"33"10"-81"0,-11 5 29 15,23 0 7-15,-6 6-20 16,-5 4-5-16,-6 10-11 15,0 0-5-15,5 11-10 16,6-1-3-16,6 6 1 0,6-6-5 16,11 1-1-16,11-6 0 0,18-10 0 15,11-15-3-15,5-15 2 16,1-10 1-16,-1-10 2 16,-10-6 1-16,-13 1 1 15,-10-11-2-15,-12 6-2 16,-12-1 1-16,-5 1-1 15,0 4-14-15,-6 11-3 16,6 0-31-16,0 14-14 16,11 6-64-1</inkml:trace>
  <inkml:trace contextRef="#ctx0" brushRef="#br0" timeOffset="8062.562">30176 5504 324 0,'-5'10'123'0,"-1"-10"-95"0,0 10 18 16,0 0 4-16,1 0-10 16,-7 0 1-16,1 5-8 15,0-4 0-15,-1-1-19 16,6-5-4-16,1-5 1 0,-1-10-7 15,12-6 0-15,11-9-7 16,6 0-2-16,11-6-14 16,0 6-3-16,0 0 5 15,0 5 3-15,-5 4 1 0,-1 11 1 16,-5 10 4-16,-11 11 5 16,-7 4 8-16,-5 5 5 15,0 6-3-15,0-1 1 16,0-10-5-16,0 0 0 15,0-9-1-15,0-11 1 16,6-6-4-16,5-4 0 16,6-10-4-16,6-5-1 15,6-11-4-15,5 6 1 16,0 0 0-16,0 9 3 16,-5 6-1-16,-1 5 2 15,-5 0 12-15,-6 15 4 16,-5 10 2-16,-1 0 2 15,-5 6-8-15,-6 4-2 0,0 0 1 16,-6 1 1-16,0 4-1 16,1-5-1-16,-1-5-12 15,0 1-3-15,6-11-50 16,12 0-23-16,5-15-34 16,5-5-13-16,1-10 13 15</inkml:trace>
  <inkml:trace contextRef="#ctx0" brushRef="#br0" timeOffset="8484.382">30837 5296 300 0,'-11'5'112'0,"11"0"-87"0,5 5 7 15,1-5-3-15,6 5-9 16,-1 6 0-16,0 9 6 0,1 5 6 16,-12 11-17-16,0 20 5 0,-12-1 1 15,1 6-7-15,-6 0-1 16,0-10-5-16,5-6-3 15,1-9-2-15,0-11-3 16,5-4 5-16,0-6 1 16,6-25 17-1,12-15-16-15,5-31-6 16,11-20-8-16,6-5-1 16,6 0-3-16,0 5 0 15,6 5 3-15,-1 11 3 16,-5 14 0-16,0 6 1 15,-6 14 0-15,-5 11 0 0,-1 5 3 16,-5 10 2-16,-6 5 2 16,-11 6 1-16,-6 9 4 15,-12 10 3-15,-10 1 2 16,-13-1 3-16,-4 6-5 16,-1-11 1-16,-6-4-7 15,12-11-3-15,5-5-39 16,12-10-17-16,12-10-39 15,16-5-15-15,12-6-48 16</inkml:trace>
  <inkml:trace contextRef="#ctx0" brushRef="#br0" timeOffset="8796.925">31521 5321 236 0,'-6'5'88'0,"-5"0"-69"0,-6 11 28 0,5-6 8 15,-5 5-7-15,-6 10-1 16,-5 11-15-16,5 4-5 16,0 11-16-16,6 0-11 0,6-6-5 15,11-4 4-15,11-11 2 16,12-15-4-16,6-15-2 16,5-15 2-16,0-15 1 15,-6-6 4-15,-5-4 1 16,-6-1-1-16,-5 1 1 15,-12-6-4-15,-6 11 0 16,-5-1 1-16,-7 6 2 0,1 10-14 16,-5 4-7-16,-1 6-26 15,6 10-8-15,5 5-39 16,1 10-16-16,11 11 4 16</inkml:trace>
  <inkml:trace contextRef="#ctx0" brushRef="#br0" timeOffset="9156.304">31988 5245 284 0,'-40'5'107'0,"23"1"-83"0,-6 4-3 0,18-5-7 15,-7 5-10-15,1 5-3 16,-1 0-3-16,7 5 1 16,-1 1 1-16,6 4 0 0,6 0 2 15,5 1 3-15,1 4 2 16,-1 0 1-16,6 1 0 16,-6-1 2-16,1 1 4 15,-6 4 5-15,-6 1 5 16,-6-1 3-16,-6 0 1 15,-5 1-15-15,-5-6-6 16,-1-4-9-16,-6-6-1 0,1-10-37 16,-1-10-13-16,7-10-26 15,10-16-9-15,6-14-34 16</inkml:trace>
  <inkml:trace contextRef="#ctx0" brushRef="#br0" timeOffset="9468.766">32068 5483 248 0,'0'31'93'0,"6"-6"-72"0,-1 11 16 15,1-16 2-15,-6 5-21 16,0 6-7-16,0-1-5 16,0 0 0-16,0-4-3 0,-6-6 0 15,1-5 1-15,5-5-9 0,-6-15-4 16,0-10-2-16,6-15-1 15,0-11 4-15,6-15 3 16,5-15-2-16,6-20 0 16,6 0-3-16,-6 0-1 15,0 10 10-15,-5 10 5 16,-1 15 1-16,-5 16 0 16,0 9-23-16,-1 16-8 15,1 10-16-15,0 10-6 16,5 5-43-1</inkml:trace>
  <inkml:trace contextRef="#ctx0" brushRef="#br0" timeOffset="9656.258">32433 5063 124 0,'17'5'49'0,"-6"15"-38"0,0 6 26 15,-11-6 8-15,0 10-9 16,-5 6-1-16,-7 9-11 15,-5 11-5-15,0 10-11 16,0 5-5-16,0 10-2 0,0-5-10 16,5-10-2-16,1-6-43 15,0-14-19-15,-1-6-13 16</inkml:trace>
  <inkml:trace contextRef="#ctx0" brushRef="#br0" timeOffset="9843.759">32313 5554 212 0,'17'-50'82'0,"-6"29"-64"0,12 6 18 0,-11 10 4 16,5 0-21-16,5 0-5 15,1 0-16-15,6 0-4 16,-1 5 3-16,1 0-19 0,-1 0-7 16,1 5-3-16,-1 0 1 15,-5 5-57 1,-6 0-27-16,0 0 60 15</inkml:trace>
  <inkml:trace contextRef="#ctx0" brushRef="#br0" timeOffset="10171.924">32740 5534 280 0,'-11'-5'107'0,"17"5"-83"0,-12 5 2 0,0 5-4 0,-5 5-8 15,-6 16 2-15,0 9-9 16,-1 6-2-16,7-1-3 15,0 1-4-15,5 0 1 0,6-6 1 16,6-4 0-16,5-11 6 16,6-10 6-16,6-10 0 15,5-10 3-15,1-10-8 16,-1-5-2-16,1-11-3 16,-1-14-2-16,-5-6 5 15,-6-5 4-15,0 1 4 0,-17 4 4 16,-5 5 2-16,-12 11 3 15,-12-1-14-15,-11 11-5 16,0 10-24-16,0 10-11 16,1 15-39-16,4 10-17 15,7 16-40 1,11 4-35-16,0 1 73 16</inkml:trace>
  <inkml:trace contextRef="#ctx0" brushRef="#br0" timeOffset="10703.185">33253 5453 168 0,'-11'5'66'0,"11"0"-52"0,-6-5 17 15,6 0 4-15,0 0-8 16,0 0-3-16,0 10-3 16,0 0 1-16,0 1-12 15,0 4 8-15,0 5 2 0,0 5 5 0,-6 11 2 16,1 4-3-1,-1 6-1-15,-6-1-10 0,1-4-3 16,0-1-2-16,-1-4 2 16,7-6 4-16,-1-4 1 15,0-6 3-15,0-5 1 16,6-5-2-16,6-20 5 16,6-10-9-1,5-16-8-15,5-9-4 16,7-1-3-16,-1 6-2 15,1 4 3-15,-6 6 0 16,-1 10-2-16,-4 9 0 16,-7 17 2-16,0 9 0 15,-5 10-4-15,0 5 1 0,-1 6-14 16,1-6-5-16,-6 1-28 16,6-1-10-16,-6-5-25 15,0 1-9-15</inkml:trace>
  <inkml:trace contextRef="#ctx0" brushRef="#br0" timeOffset="11375.01">32609 5742 156 0,'0'25'57'0,"6"-5"-44"0,0 11 1 16,-6-11-4-16,0 5-4 15,0-5 1-15,0 1 9 16,-6-1 5-16,0 0-11 15,0 0 12-15,1-9 7 0,-7-1 0 16,12-5 3-16,-5-5-7 0,5-5-3 16,0-5-4-16,5-11 1 15,7-9-1-15,-1-16-2 16,1-9 3-16,5-11 0 16,0-5-10-16,0 5-3 15,-6 5-6-15,1 11-1 16,-7-1-26-16,1 11-11 15,-6 9-54-15,-11 6-23 16,-6 10-4 0</inkml:trace>
  <inkml:trace contextRef="#ctx0" brushRef="#br0" timeOffset="27796.998">2502 8532 236 0,'-28'0'90'0,"28"-15"-70"0,0 20 15 0,0-5 0 0,17-10-1 15,-11 5 2-15,16-36-2 16,-5 6-1-16,23-46-18 16,-6 15 13-16,23-30 8 0,-17 9-6 15,17-44 0-15,-17 24-11 16,23-39-4-16,17-37-2 15,-6 26-1-15,-12 16-4 16,-10 29-3-16,-7 26 0 16,-11 20 1-16,1 21 1 15,-7 24 1-15,1 21-2 16,-12 21-1-16,5 19-1 16,-16 21 0-16,6-10-2 15,-12 60 1-15,0-15-2 0,0 21-1 16,0-21 1-16,0 25 1 15,0-19-1-15,0 4-1 16,0-20-32-16,5-10-16 16,1-15-27-16,5-16-8 15,-11-9-18-15,17-36-4 16,-17 0-25 0</inkml:trace>
  <inkml:trace contextRef="#ctx0" brushRef="#br0" timeOffset="28031.356">2867 7838 344 0,'-34'0'129'0,"34"0"-100"0,11-5 26 15,-11 5 6-15,23 0-9 16,-6 0 1-16,23-10-20 15,-6 5-8-15,23-5-15 16,-11 0-6-16,16 0-1 0,-10 4-7 16,22 1-1-16,-17 0-71 15,11 0-31-15,17-5-89 16</inkml:trace>
  <inkml:trace contextRef="#ctx0" brushRef="#br0" timeOffset="28578.238">4183 7438 312 0,'-6'-5'115'0,"6"5"-89"0,0 0 25 0,0 0 6 16,6 0-18-16,11 5-2 15,-11-5-5-15,5 0 0 16,12 5-17 0,-6 0-5-16,23 0 1 0,-17 0-9 0,17 0-1 15,11 0 1-15,6-5 1 16,-17 0-30-16,0 6-12 16,-17-1-51-16,-1 5-20 15,-10 5-50 1</inkml:trace>
  <inkml:trace contextRef="#ctx0" brushRef="#br0" timeOffset="28790.43">4314 7838 368 0,'-57'20'137'0,"57"-9"-106"0,0 4 26 16,0-15 6-16,0 5-16 15,0-5-3 1,23 0-12-16,17 0-5 15,11 0-15-15,-22 0-5 0,22 0-1 16,-11 0-1-16,17 0 2 0,-17 0-37 16,17 5-17-16,0 0-58 15,-6 5-23-15,-6 10-52 16</inkml:trace>
  <inkml:trace contextRef="#ctx0" brushRef="#br0" timeOffset="30452.668">5966 7038 212 0,'-17'-46'79'0,"12"46"-61"0,5-10 32 0,0 10 13 16,0 0-7-16,-12 5 0 16,7 0-16-16,-1 11-7 0,-6 9-19 15,7 26 11-15,-18 35 5 0,6 25-2 16,0 6-2-16,5 14-3 15,12-4 0 1,0-26-9-16,17 46-3 0,-5-25-4 16,28 4-2-16,-17-30-1 15,28-15 0-15,-11-15 6 16,39-25 4-16,-22-6 4 16,23-45 3-16,-17 0-5 15,17-81-1-15,11-46-7 16,-17-20-3-16,-11-20-2 15,-18 5 0-15,-5 20 0 16,-11 20 3-16,-18 21-5 16,-5 14-1-16,-6 21-9 15,0 16-4-15,-6 9-20 0,0 16-6 16,1 19-53-16,-18 16-20 16,6 21-72-1,0 29-55-15,-6 6 105 16</inkml:trace>
  <inkml:trace contextRef="#ctx0" brushRef="#br0" timeOffset="32265.216">8730 7474 212 0,'-6'5'79'0,"6"-5"-61"0,0 10 17 15,0-10 5-15,0 0 3 16,0 0 6-16,0 0-6 16,0 0-2-16,6-10-23 15,0-16 5-15,-1-9 4 0,1-11-6 16,5-4-2-16,1-1-7 15,-1-5-2-15,1 11-9 16,-1-1 0-16,0 1-1 16,1-1 2-16,-7 5 1 15,1 11 1-15,-6 0 4 16,-6 4 5-16,1 6-3 0,-7 5 2 16,-5 5-1-16,-6 5 1 15,-5 5-4-15,-6 5-3 16,-12 5 0-16,-5 5 1 15,-12-5 8-15,-11 0 3 16,-6 1-2-16,-5-6 1 16,-1 5-5-16,7-5 1 15,5 0-5-15,5 0 1 16,12 0-3-16,12 0 0 16,5-5-3-16,6 5 1 15,5-5-4-15,12 0-2 16,0 0-1-16,6 0 3 15,5 0-5-15,6 0 2 0,11 0 0 16,12 5 2 0,11 5-1-16,6 0 1 0,6 6 2 15,-1 9 2-15,1 10-3 16,-12 11 0-16,-11 10 1 16,-6 15 2-16,-17 10-3 15,-11-5 0-15,-18-1 1 16,-5-4 2-16,-12 5-1 15,-5 0-1-15,-6 5 1 16,-11-5-1-16,-12 5 0 16,17-20 2-16,12-10-1 15,-17 15 2-15,11-11-4 16,0 1 0-16,11-10-1 16,6-6 0-16,12-10 0 0,5 1 0 15,6-6 0-15,17-5 0 16,0-4 2-16,28-6 2 15,-5-5-1-15,28-10 2 16,-11 0-2-16,23 0 2 16,-12 0-2-16,35 5-1 15,-18 0 1-15,35 0-1 16,-18 0 0-16,18 5 2 16,22 5-3-16,-17 5-2 15,-22 0 4-15,-7 5 1 16,-10-4 0-16,-24-1-2 15,-10 0 1-15,10-5-1 0,-11 0 0 16,-5-5 2-16,5-5-1 16,-6-5 2-16,-5-5-2 15,-11-5-1-15,-1 5 3 16,-11-21 2-16,0-14-2 16,-6-1-2-16,-5 1 0 15,0 4-1-15,-1 6-7 16,-5 4 0-16,0 6-13 15,6 5-4-15,-1 5-34 16,1-1-12-16,-1 6-61 16,7 15-24-16,-1 5-6 15</inkml:trace>
  <inkml:trace contextRef="#ctx0" brushRef="#br0" timeOffset="34640.212">9585 7114 176 0,'-6'-25'68'0,"6"15"-52"0,6-11 28 0,-6 16 11 15,0 0-4-15,0 0 2 16,0 0-9-16,0 5-3 16,0 0-23-16,0 15 3 0,0 11 0 15,0 24 0-15,0 31-1 16,5 21-4-16,1-1-2 15,5 5-2-15,1 11 0 16,-1 24-2-16,1-24 1 16,-1-21-6-16,6 15-1 15,-6-19 4-15,6-6 5 0,-5-15-3 16,5-6 2-16,-6-14 2 16,6-10 3-16,-5-6 4 15,11-30 2-15,-6 0-10 16,23-66-3-16,22-65-2 15,1-11 0-15,5-15 0 16,-11-20 0-16,0-10-2 16,-5 15 1-16,-7 20-4 15,1 20-2-15,-12 6 0 16,-6 19-1-16,1 26 0 16,-12 16 0-16,-6 34-11 15,-5 21-19 1,-6 20-6-16,0 11-30 15,0 14-10-15,6 11-31 0,-1 5-12 16,7-1-31 0,-1 1-26-16,6-16 83 15</inkml:trace>
  <inkml:trace contextRef="#ctx0" brushRef="#br0" timeOffset="35046.424">11220 6709 264 0,'5'-15'101'0,"-5"15"-78"0,6 0 22 16,-6 0 4-16,0 10-11 16,0 5-2-16,0 10-12 15,0 6-2-15,0 14-13 16,0-4-3-16,0 9 0 0,0 6-1 15,-6-5 0-15,1-11-3 0,-1 16-2 16,0 15-10 0,1-5-4-16,-1-11-39 0,0-19-18 15,1-11-14-15,-1-20-5 16,0-15-20 0</inkml:trace>
  <inkml:trace contextRef="#ctx0" brushRef="#br0" timeOffset="35249.618">11020 6694 320 0,'-17'-31'121'0,"17"31"-95"0,6-5 42 0,-6 5 14 15,6 5-22-15,5-5-4 16,6 0-16-16,6 5-2 0,11 0-22 16,6 6-3-16,11-6-1 0,12 0-7 15,5 0-1-15,6-5 0 16,0-5 0-16,1 0-31 15,-13-5-14-15,-10-6-59 16,-13 1-23-16</inkml:trace>
  <inkml:trace contextRef="#ctx0" brushRef="#br0" timeOffset="40203.32">8035 9028 208 0,'-6'-20'77'0,"6"20"-60"0,-6-20 24 0,6 15 6 16,0 0-2-16,0-1 3 16,0 1-3-16,-5 0 2 15,5 5-26-15,0 0-3 0,0 5-1 16,0 0 2-16,0 11 1 15,0-1-3-15,0 20 0 16,0-9-5-16,0 19 0 16,0 16 4-16,5-15 2 15,-5-6-9-15,0 11-3 16,0 9-2-16,0-14 2 16,0-5 1-16,0 4 1 15,0-9-2-15,0-1 1 16,0-10 0-16,0-4 1 15,0-1 4-15,-5-10 5 16,-7-10-7 0,1-5-1-16,5 5-5 0,-5-15-3 0,-1 5 0 15,-5-16 1-15,0 6-1 16,-6-15 2-16,6 9 0 16,0-14 1-16,-11-11 0 15,11 16 0-15,5 4-2 0,1 6 1 16,-6-5-2-16,5 14 2 15,7 6-4-15,-1 15 0 16,0-5-1-16,1 26-2 16,-1-6 3-16,6 15 0 15,0-4-2-15,6 19 2 16,-6-9 1-16,11 20 0 16,-5-11 0-16,11 6 0 15,0-10 2-15,11-11 3 16,-5-5 4-16,17-19 5 15,-6-1-4-15,12-20 2 16,-6-1-7-16,0-9-1 16,-6 0-4-16,6-10-1 15,5-16 3-15,-16 10 3 0,-7 6-15 16,1-5-8-16,-6 9-31 16,-5-4-11-16,-1-11-86 15,1 16-37-15,-7 5-4 16</inkml:trace>
  <inkml:trace contextRef="#ctx0" brushRef="#br0" timeOffset="42125.198">7756 10477 216 0,'-6'0'82'0,"6"0"-64"0,6 0 20 0,-6 0 3 15,0 10-6-15,0-5 2 16,5 15-10-16,1 20-2 15,0-4-14-15,-1-6-2 0,1 16 1 16,0 15-6-16,-1-21 0 16,1 1 2-16,0-6 3 15,0-4-4-15,-1-1-3 16,1 5 1-16,0-9 2 16,-1-6-2-16,-5 0-2 0,0 0 0 15,0-4 1-15,0-6-10 16,0 0-4-16,0-10-41 15,6-5-15-15,0-15-40 16,5-6-52 0,-5 6 52-16</inkml:trace>
  <inkml:trace contextRef="#ctx0" brushRef="#br0" timeOffset="42500.19">7773 10320 184 0,'-23'5'68'0,"23"-5"-52"0,-12 5 17 0,12-5 6 16,0 0-16-1,0 0-4-15,6 5 1 16,0-5 4-16,5 0-13 0,-5 0 10 0,5 5 2 16,12 5-3-16,0 5 1 15,0 0-6-15,0 0-1 16,-6 1-8-16,5 9-4 15,13 16 1-15,-13-11 2 16,1-5-7-16,6 16 0 16,-18-11 4-16,6 11 4 15,-5 14 12-15,-12-14 8 16,0-1-11-16,-18-4-6 16,-4 9-1-16,-7-14-1 15,12-6-6-15,-11-5 0 0,5-4-19 16,0-1-8-16,6 0-30 15,6-5-13-15,-1 0-64 16,18-15-48 0,11-15 78-16</inkml:trace>
  <inkml:trace contextRef="#ctx0" brushRef="#br0" timeOffset="42812.732">8297 10654 220 0,'0'-5'82'0,"11"5"-64"0,-5 15 20 0,-6-15 3 15,6 15-15-15,-1 15-2 16,1-4-8-16,0-1-2 16,-6 11-8-16,0 4-4 0,0-15 1 15,0-4 0-15,0-1 1 16,0-20-2-1,0 0-15-15,0-30-4 16,0-21 0-16,5-10 0 16,-5 5 7-16,0 6 6 15,0 4 3-15,0 11 3 16,0 9-3-16,0 6-2 16,12 0-31-16,-1 10-15 15,12 5-57-15</inkml:trace>
  <inkml:trace contextRef="#ctx0" brushRef="#br0" timeOffset="43218.983">8770 10446 244 0,'-12'-5'90'0,"7"0"-70"0,-7 5 19 15,7 0 5-15,-1 5-10 16,-6 0-2-16,-5 5-10 15,0 0-1-15,0 11-12 16,0 4-3-16,0 5 0 0,6 6-3 16,5-6 0-16,0-5-6 0,6 6 0 15,0-6-1 1,6 1 2-16,11-1-1 0,0-20 1 16,0 0 2-16,12-25 2 15,5-16-1-15,0 1-1 16,-5-1 1-16,-7 11 1 15,-5 0 8-15,1 10 3 16,-7 4 7-16,-5 11 4 16,-1 0-12-16,-5 26-5 15,0 9-2-15,0 1-1 16,0-6-5-16,0 5-1 16,0-4-15-16,0 4-6 15,6 1-30-15,5-21-14 0,1 0-11 16,11-25-4-16,11-15-30 15</inkml:trace>
  <inkml:trace contextRef="#ctx0" brushRef="#br0" timeOffset="43684.32">9300 10461 208 0,'-6'-5'79'0,"6"0"-61"0,-6 0 23 15,1 10 9-15,-1 0-6 16,-6 0 1-16,-5 5-5 15,-5 6-3-15,-7 9-20 16,1 5 3-16,-1 1 1 0,6 4-9 16,12-4-2-16,0-6-11 0,11 0-1 15,5 1-2-15,7-16-1 16,-1 0 4-16,17-20 2 16,12-21-5-16,0-4 1 15,-6-1-4-15,-11 6 0 16,-6 5 4-16,-5-1 1 15,-7-4 2-15,1 10 2 16,-6 5-1-16,-6 15-1 16,1 10 1-16,-1 10-1 15,6 10-3-15,6 6 2 16,-1 9-1-16,7 6 0 16,-1 5 4-16,-5-16 1 15,0 1 7-15,-1 4 4 16,1 11-5-16,-6-16-3 0,0-4 1 15,-6-1 0-15,1-4-1 16,-7-6 1-16,-11-10-9 16,6-10 0-16,0 0-35 15,0-10-16-15,-6-10-38 16,18 0-16-16,-1 0-25 16</inkml:trace>
  <inkml:trace contextRef="#ctx0" brushRef="#br0" timeOffset="44000.33">9738 10309 296 0,'-28'11'110'0,"16"-1"-86"0,-10 0 16 16,10 0 2-16,1 0-12 15,0 0-2-15,-1 15-19 16,-5 11-7-16,6-1-2 15,5 1-3-15,6-1-1 0,11-4 3 0,6-11 2 16,6-10 0-16,-6-10 2 16,0 0 0-16,0-10 3 15,-5-10-1-15,-6-6 2 16,-6 1-4-16,-6-5 0 16,-6 4-1-16,-5 1 1 15,0 5-13-15,0 10-6 16,0 5-31-16,6 5-15 15,5 10-27-15,6-10-9 16,17 0-8 0</inkml:trace>
  <inkml:trace contextRef="#ctx0" brushRef="#br0" timeOffset="44284.329">9949 10406 244 0,'6'5'93'0,"0"0"-72"0,-1-5 29 0,-5 0 8 0,6 10-4 15,-6 0 3-15,0 0-17 16,-6 0-6-16,6 0-20 16,-5-5 7-16,-1-5 2 0,6-5-5 15,0-5-3-15,0-5-13 16,11-10-6-16,1-1 4 16,5 1 4-16,11 5-7 15,-5 0-2-15,0 9 3 16,0 6 0-16,-1 10-1 15,1 6 2-15,-6 4-6 16,0 5 0-16,0 0-28 16,1 1-12-16,-7-1-37 0,0 0-15 15,6-5-51 1</inkml:trace>
  <inkml:trace contextRef="#ctx0" brushRef="#br0" timeOffset="44874.494">10508 10380 192 0,'-6'-15'71'0,"6"5"-55"0,0 0 20 16,0 5 4-16,0 0-5 0,0 0 0 16,0 0 2-16,-6 5 3 15,0 0-21-15,-5 10 3 0,0 5 1 16,-6 5-3-16,-1 5 0 16,7 6-7-16,0-1-3 15,5-4-8-15,6-1-3 16,6-5-3-16,5-10 3 15,6-10-2-15,6-10 1 16,5-5 2-16,1-10 2 0,-1-1-6 16,-5 1 1-1,-6 5 1-15,-5 5 3 0,-1 9-2 16,1 6 0-16,-12 0 1 16,5 11 0-16,1 4 0 15,0 0 0-15,-1 0-27 16,1-5-11-16,5 0-23 15,1-4-7-15,-1-12-19 16,1-4-6-16,5-5 5 16</inkml:trace>
  <inkml:trace contextRef="#ctx0" brushRef="#br0" timeOffset="45124.453">10741 9712 296 0,'0'5'110'0,"6"5"-86"0,0 15 35 0,-1-4 10 15,7 14-16-15,-1 16-6 16,0 15-12-16,-5-1-5 16,0 1-16-16,0 0-7 0,-6 0 0 15,0-5-6-15,0-1-3 16,0-9-41-16,0-5-17 15,-6-11-53-15,0-15-104 32</inkml:trace>
  <inkml:trace contextRef="#ctx0" brushRef="#br0" timeOffset="49431.07">15778 8441 220 0,'-6'10'85'0,"6"-10"-66"0,0 0 12 15,0 0 3-15,6-5-5 16,5-10 3-16,1-6-7 15,-1-9-1-15,1-16-13 16,-1-9 4-16,0-1 3 0,-5 0 1 16,0 1 3-16,-1 9-6 15,-5 6-1-15,0-1-12 16,0 6-1-16,0-1 0 0,-5 6 3 16,-7 4 0-16,-10 1 0 15,-7 5 1-15,-11 10 3 16,-17 10 0-16,-11 5 2 15,-18 0 5-15,-10 5 4 16,-13 0-1-16,1 0-2 16,5 0-5-16,12 0 0 15,6 1-3-15,11-6 0 16,5 0-5-16,7-5-1 16,10 0-3-16,13 0-1 15,4 0-1-15,7-5 0 16,5 5-3-16,12 0 1 15,5 0 0-15,6 0-1 0,11 5-1 16,6 0-1-16,6 5 4 16,11 0 3-16,6 0 1 15,6 5-1-15,5 6-2 16,0-1 1-16,1 5-8 16,-1 6-4-16,-5 9 4 15,-12 6 3-15,-11 14 4 16,-12 6 1-16,-17 5 1 15,-17 0 2-15,-11 5-1 16,-11 10-1-16,-12 15-2 16,11-4 1-16,6-21 3 15,-39 40 1-15,16-20-4 16,-34 16 1-16,17-21 0 16,-11 35 0-16,17-24 0 15,-6 14 0-15,18-25 0 0,5 6 0 16,-12 9 0-16,29-30 2 15,6-15-1-15,0-1 2 16,-6 11-4-16,17-25-2 16,0-6 2-16,6-4 0 15,0-6 1-15,6-4 2 16,-6-1-1-16,11-10 2 16,0 0-2-16,6-10-1 15,0 0 3-15,6-10 0 16,-6 0-1-16,17-10-2 15,-5 5-4-15,22-5-2 0,-6 5 0 16,41-11 4-16,-12 6-1 16,51-5-1-16,-23 5 3 15,35-1 2-15,-23 6 0 16,45 5-1-16,29 5 1 16,-45 5 1-16,-24 0-1 15,6 6-1-15,-16-1 3 16,4 5 0-16,-16-5-1 15,11 0 1-15,-17 0-2 16,6-5 2-16,17-5 0 16,-40 0 1-16,-6 0-5 15,-5-10 1-15,-6 5 0 16,-6-5 2-16,-6 0-1 16,-16-5 2-16,-1-1 2 0,-22-9 2 15,-23-20-3-15,-1 4-1 16,7 11-1-16,-12-6 1 15,6 6-2-15,0-1-1 16,5 6-15-16,1 5-7 16,5 5-33-16,6 5-13 15,0-6-39-15,11 6-17 16,6 5-11 0</inkml:trace>
  <inkml:trace contextRef="#ctx0" brushRef="#br0" timeOffset="50243.562">16815 8907 188 0,'-11'-31'71'0,"11"31"-55"0,0-20 26 0,0 20 10 16,0-5-8-16,0 0-2 15,5 0-12-15,1 0-6 16,0 0-14-16,5 0-2 0,0 0 2 16,1 5-2-16,5 0 1 15,-6 0-1-15,18 0 0 16,-6 0-4-16,11 5-3 16,-6 0 0-16,6 5 1 15,-5-5-14-15,5 5-7 16,-5-5-30-16,-7 5-13 15,1 5-48 1,-11 1-46-16,-29 4 57 16</inkml:trace>
  <inkml:trace contextRef="#ctx0" brushRef="#br0" timeOffset="50477.938">16775 9205 308 0,'-11'0'115'0,"11"0"-89"0,11 0 16 16,-11 0 4-16,6 6-18 16,5-1-6-16,1 0-13 15,-1 0-4-15,17-5-3 16,-5 0-2-16,11 0 3 0,-5 0-15 16,11-5-5-16,-6 0-31 15,6-6-14-15,5-4-58 16,-10 5-49-16,-7 0 64 15</inkml:trace>
  <inkml:trace contextRef="#ctx0" brushRef="#br0" timeOffset="52134.19">19134 7848 148 0,'-6'-15'57'0,"12"10"-44"0,5-15 23 15,-11 15 9-15,0-5 6 16,0-6 6-16,-5-4-3 16,-7 5 2-16,-5 0-31 15,-6 0 1-15,-5-1 2 0,-12 6-7 16,-11 5-2-16,-6 0-7 16,-6 5-2-16,-5 0-4 15,5 5-1-15,0-5-1 16,12 5 2-16,5-5-3 0,7 0-2 15,4 0 0-15,13 0-1 16,-1 0-3-16,6 0 2 16,5 0-4-16,1 5 1 15,5 0 0-15,6 5 2 16,0 6-1-16,6 4 1 16,0 5 0-16,5 6-2 15,-5 14 3-15,-1 26 2 16,1 25-2-16,0-15 0 15,0-10 1-15,-1 25 2 16,1-20-3-16,-6 56 0 16,0-26 1-16,-6 51 2 15,6-30-1-15,-11 45-1 16,-1-40 1-16,-5 55 1 16,6-35-3-16,-6 20 0 0,5-35 3 15,-5 45 1-15,6-40-4 16,-6 25 1-16,5-30 0 15,1 10 2-15,0-26-1 16,-1 21 2-16,1-30-2 16,0 19-1-16,-1-24 1 15,1 4-1-15,-1-20 2 16,1 0 3-16,5-15-2 16,-5 10-2-16,5-20-3 15,0 10-1-15,1-15 2 16,-7 10 2-16,7-10 0 15,-7 15-1-15,1-11 1 0,-1 11 1 16,7-15-3-16,-1 10-2 16,0-15 4-16,1 10 1 15,-1-11-3-15,0 11-1 16,1-15 1-16,-1 9 0 16,0-9 1-16,0 10 2 15,1-10-1-15,-1 14-1 16,0-14-2-16,1 20 1 15,-1-15-1-15,6 14 0 16,0-9 6-16,0 5 2 16,0-10 0-16,0 15 1 15,0-16-2-15,0 6 2 16,0-10 0-16,0 10 1 0,0-11-2 16,-6 11-1-16,1-10 3 15,-1 14 5-15,0-9-5 16,1 5 0-16,-1-10-4 15,0-1-1-15,0-9-1 16,1-1-2-16,5-4 1 16,0-6-1-16,0-5 2 15,-6 6 1-15,0-11-1 16,1 0 1-16,5-5-4 16,-6 1 0-16,6-6 3 15,0 0 3-15,0 0-2 16,-6-5-2-16,6 0-3 15,0 0 1-15,0 0-1 0,0-5 0 16,0 0 0-16,12-5 0 16,-1 0 2-16,12 0 0 15,-6 0-3-15,17 5 0 16,-5 0 2-16,16 0 2 16,-11 0 0-16,18 5-1 15,-7 0-2-15,12 5 1 16,-11-5-32-16,11 0-15 15,-12 0-42-15,12-15-18 16,17-30-58 0</inkml:trace>
  <inkml:trace contextRef="#ctx0" brushRef="#br0" timeOffset="54321.702">19379 8289 132 0,'-6'0'52'0,"12"-5"-41"0,-6 0 26 16,0 0 11-16,0-5-4 15,0-1 1-15,0 1-5 16,-6-5-1-16,1 0-21 16,-1 0 1-16,0 0 1 0,6 4-5 15,0 1 2-15,0 5-12 0,17 0-8 16,6 0-1 0,6 0 2-16,5 5 3 15,11 0-2-15,1 10 0 16,-1 5 1-16,1 11 0 15,-6 9 0-15,-6 6 0 16,-11 4 2-16,-6 6 1 16,-11-1 1-16,-12 6 2 15,-11-5 1-15,-12-1 3 16,-10-9 4-16,-7-11 3 16,-5-4-3-16,-1-11 0 15,1-15-6-15,0-5-3 16,5-21-5-16,6-9 0 0,6-11-2 15,11-9-2-15,6-1 0 16,12-5 3-16,5 6-2 16,5 4 1-16,7 10-3 15,5 6 1-15,11 5 2 16,6 4 1-16,6 11-2 16,6 0 2-16,0 10 5 15,5 5 2-15,6 5 4 16,0 5 4-16,-6-5 1 15,0-5 0-15,1-15-3 16,-1 0-2-16,6-11-4 16,-6 1 1-16,0-5-4 15,-5 4 0-15,-12 1-43 16,-5 5-20-16,-7 5-41 0,-4 15-16 16,-7 10-22-1</inkml:trace>
  <inkml:trace contextRef="#ctx0" brushRef="#br0" timeOffset="54696.758">20080 8679 180 0,'-6'-10'68'0,"6"15"-52"0,0-5 32 15,0 0 14-15,0 0-3 16,0 0 0-16,0 0-16 15,0 10-4-15,0 0-22 16,0 5 1-16,0 5 2 0,-6 11-5 16,1 4 0-16,-1 11-12 15,0-1-1-15,6-4-11 16,0-11-4-16,0-4-59 16,6-16-28-16,11-15-56 15</inkml:trace>
  <inkml:trace contextRef="#ctx0" brushRef="#br0" timeOffset="55946.732">20929 9600 148 0,'-6'-10'55'0,"6"10"-43"0,0-10 14 0,0 5 4 16,0 0-9-1,0-5 1-15,0 0-4 0,0 0-2 16,0-6-8-16,0 1 8 0,0 0 4 15,-6 0 7-15,1 0 4 16,-1 5-4-16,0-6 1 16,6 6-10-16,0-5-3 15,0 5-6-15,0-5-1 16,6 5-5-16,0-1-2 16,5 1 2-16,6 5 0 15,0 5 3-15,6 5 1 16,0 11-1-16,5 4-1 15,1 0 1-15,-6 10 1 0,-6 6-1 16,-6-1-1 0,-5 11-1-16,-12-1 0 0,-5 6 0 15,-6 0 2-15,-6-6-1 16,0-14 2 0,6-6-2-16,-12-5 2 0,-10-10-2 15,-1-15 0-15,5-10-8 16,7-10 0-16,5-11-1 15,6 1 2-15,6 0 1 16,5-6 1-16,6 0-3 16,0 6 2-16,6-5 3 15,5 9 1-15,1 6-1 16,-1 10 1-16,6-1 2 16,0 11 2-16,6 5 1 15,5 5 2-15,7 6-1 0,4-1 0 16,7 0 3-16,11 0 5 15,6 0-5-15,-1-5-2 16,1 0-3-16,-6-5-2 16,0-5-3-16,-11-5 1 15,-7-5-29-15,-4 0-11 16,-7-1-48-16,-11 1-19 16</inkml:trace>
  <inkml:trace contextRef="#ctx0" brushRef="#br0" timeOffset="56540.484">21470 9925 108 0,'0'-6'44'0,"0"6"-35"0,0 0 16 0,0 0 6 16,6 0 0-16,-1 0 4 15,1 0 3-15,6-5 3 16,-1-5-22-16,0 5 9 0,1-10 3 16,-1 10-8-16,1 5-3 15,-1 0-9-15,6 10-5 16,-6 5-1-16,1 0 1 15,-7 11-3-15,1-6 0 16,-6-5 1-16,0 11 0 16,-6 9 0-16,1-10 2 0,-1-4 6 15,-5 4 2-15,-1 0 6 16,7-5 2 0,-1-4-5-16,0-1-2 0,6-5-3 15,6 5 0-15,5 0-4 16,1-5 0-16,-7 1-5 15,7-1 0-15,11 0-10 16,-6-5-5-16,-6 0-38 16,6-5-18-16,0 0-59 15,12-15-66 1,5-16 62-16</inkml:trace>
  <inkml:trace contextRef="#ctx0" brushRef="#br0" timeOffset="58024.853">22268 11383 172 0,'0'-15'66'0,"0"15"-52"0,5-15 6 16,7 10-3-16,-1-6-2 16,-5 6 1-16,11-10 0 15,6-5 3-15,0 5-11 16,-6-1 4-16,5 6 2 0,-4 0-5 16,4 10-1-16,-5 0 2 15,6 15 1-15,-6 1-1 16,0 19-1-16,6 21-3 15,-11-11 1-15,-1-9 2 0,-11 14 5 16,0 11-6-16,-6-15-2 16,1-11 1-16,-7 1 0 15,1-11 1-15,-18-10 0 16,-11-15-7-16,6-10 0 16,6 0-3-16,-6-31 0 15,-6-24 0-15,17 19-2 16,6 6 5-16,0-6 3 15,5 10 1-15,7 1 2 16,-1-5-4-16,6 14-2 16,0 6 4-16,17 5 4 15,-6 5-1-15,24 10 1 16,-7 0 1-16,12 5 4 0,-6 0-2 16,17 5 3-1,-11 0-6-15,17 0-3 0,-11-5-3 16,11 0 0-16,-12 0 0 15,7-5 1-15,-7 0-35 16,-5-5-17-16,0-5-39 16,-11 5-18-16,-18 10-26 15</inkml:trace>
  <inkml:trace contextRef="#ctx0" brushRef="#br0" timeOffset="58602.996">22820 11818 200 0,'-5'-5'74'0,"5"0"-58"0,5 0 9 0,-5 5 2 16,12 0-7-16,-1 0 0 16,6 0-9-16,0 0-2 0,6 0-5 15,-6 0-1-15,6 10 1 0,6 1 0 16,-12 4 2-16,0-5 3 15,-12 10 2-15,1 5-1 16,-6-4 1-16,0-6-4 16,-6 0 1-16,1 0-5 15,5 0-2-15,-6-9 0 16,6 4-1-16,0 0-3 16,6 0 2-16,5 0 1 15,1 5 0-15,-1 0 0 16,0 1 2-16,1-1-1 15,-1 10-1-15,-5 6 14 16,-6-6 5-16,0-5 2 0,-6 5 2 16,-11 1-9-16,0-6-1 15,6-5-7-15,-12-10-2 16,6 0-9-16,-6-5-4 16,0 0-22-16,6-5-7 15,0 0-43-15,11 0-15 16,0-5-23-1</inkml:trace>
  <inkml:trace contextRef="#ctx0" brushRef="#br0" timeOffset="58951.867">23920 12811 324 0,'-6'5'121'0,"1"-25"-95"0,5 35 3 0,0-15-8 16,5 0-14-16,1 0-4 16,5 0-13-16,7 0-6 15,-1 0 8-15,-6 0-67 0,18 15-26 16</inkml:trace>
  <inkml:trace contextRef="#ctx0" brushRef="#br0" timeOffset="59133.861">24302 13302 280 0,'-23'26'107'0,"23"-26"-83"0,6 5-9 16,-6-5-11-16,5 0-27 15,1 0-10-15,11 0-67 16,12 0-30-16,-6 5 57 16,-1 0 26-16</inkml:trace>
  <inkml:trace contextRef="#ctx0" brushRef="#br0" timeOffset="59265.864">24695 13505 208 0,'-11'35'77'0,"11"-35"-60"0,0 46 17 15,0-31 4-15,0 0-22 0,0 0-8 16,5 1-28-16,12-1-10 16,0 0-73-16,6-15-33 15</inkml:trace>
  <inkml:trace contextRef="#ctx0" brushRef="#br0" timeOffset="60297.916">25447 13915 180 0,'-11'-5'68'0,"11"5"-52"0,0 0 21 0,0 0 9 16,0 0-9-16,0 0-1 16,5-5-7-16,1 0-4 15,11 0-13-15,0 0 3 0,12 0 3 16,-6 5-8-16,16 10-1 16,13 5-1-16,-18 5 0 15,0-5-2-15,0 21 1 16,0 14 2-16,-16-4 5 15,-7-11-2-15,-22 21 1 16,5-10-5-16,-28 9 0 16,-23 16-3-16,11-30 0 15,6-6-1-15,-11-9 0 16,-17-11-2-16,22-15-2 0,12 0-2 16,-6-26-1-1,6 6-1-15,11-15 0 0,6 4 3 16,11-19 0-16,0-1-2 15,6 0 2-15,0 6 1 16,12 4 2-16,-6 6 5 16,5 5 4-16,0 4 0 15,1 6 3-15,-1 5-1 16,12 5 2-16,-6 0 3 16,17 4 3-16,-5 1-5 15,16 5 1-15,-5 0-8 16,17-5-1-16,-6 5-4 15,12-5-1-15,-12 0-1 16,1-5 1-16,-7 0-9 0,1 0-1 16,-6 0-36-16,-6 5-16 15,-6 0-47-15,1 0-19 16,5 10-34 0</inkml:trace>
  <inkml:trace contextRef="#ctx0" brushRef="#br0" timeOffset="60876.026">26011 14644 200 0,'0'-5'74'0,"0"-5"-58"0,6 5 18 16,-6 5 6-16,0 0-3 16,0 0 0-16,0 0-7 15,0 0-2-15,0 0-15 16,0 0 3-16,0 0 4 0,0 0-2 15,0 10 1-15,0-5-6 16,0 10 0-16,-6 6-2 0,0-1 3 16,1-5-3-16,-1 5 1 15,0-5-3-15,6-4 2 16,0-1 0-16,0-5 1 16,0 0-4-16,0-10-3 15,0 0-2-15,12-21 0 16,-1 6 0-16,12-15 1 15,11-16 0-15,-11 21 0 16,-6 4 0-16,12 6 2 16,-7 5 3-16,1 15 5 15,-6 0-4-15,0 15 0 16,0 0 0-16,-11 16 1 16,0 9-5-16,-6-4-2 15,0-6 0-15,-6 5 0 16,-5 1-13-16,5-11-4 0,0-5-45 15,6-20-19-15,0 0-48 16,6-35-22-16,0-56-1 16</inkml:trace>
  <inkml:trace contextRef="#ctx0" brushRef="#br0" timeOffset="62532.274">26872 7646 120 0,'-18'-26'46'0,"18"16"-35"0,-5-5 20 0,5 10 8 0,0 0-2 16,0-5 3-16,-6 5-5 16,0 0 1-16,6 0-20 15,0 5-7-15,0 0-4 0,12 5-1 16,11 5 0-16,11 0 2 16,17 0 1-16,23-5-1 15,17 0 1-15,12 0 0 16,5 0 1-16,0 0-4 15,1 0-1-15,-1-5-1 16,-6 6 1-16,-5 4-2 16,-17 0-1-16,-12 0 7 15,-5 10 3-15,-12 5 8 0,-11 11 3 16,-11 4-6-16,-7 21-2 16,-10 30-3-16,-6 26-1 15,-6 15-3-15,-12-1 1 16,-5 36-4-16,-11 36 0 15,-7-1 3-15,-4 26 1 16,-7 25 1-16,12-9 0 16,0-6 0-16,-1 25 0 15,7-20-2-15,-1-15-1 16,7 5-1-16,5-51 2 16,5-35-3-16,-5 40 0 15,-6 51 1-15,6 0 2 0,0-20 1 16,0-15 3-16,0-16-3 15,-6 5-2-15,0 1 0 16,6-51 1-16,6-26 1 16,-6 21 3-16,5-26-5 15,-5 26-1-15,6-31-2 16,-1 21-2-16,7-26 1 16,-1 11 1-16,0-26-1 15,6 5 2-15,0-15-2 16,0-5 2-16,0-16-2 15,0 11 2-15,0-15-2 16,0 0-1-16,0-11 1 16,0 6-1-16,0 9-3 15,0-9 2-15,0-11 3 0,6 6 1 16,-6-6-4-16,0 6 1 16,0-6 0-16,6 6 0 15,-1-11 0-15,-5 6 2 16,0-6-1-16,6 5-1 15,-6-4 1-15,0 4-1 16,0 1-3-16,6-11 2 16,0 0 3-1,-1-4-1-15,1 4-1 16,-6-10 1-16,0 0 1 16,0-5-1-16,0 1-1 15,0-1 1-15,0-5-1 16,0 0-3-16,0-5 2 15,0 0 3-15,0 5 1 0,0-5-4 16,0 0 1-16,0 0 9 16,-6 0 3-16,1 0 1 15,-7-5 0-15,1 5-5 16,-18-10 0-16,1 5 4 16,-24 0 4-16,7 0-6 15,-18 5-1-15,12 0-5 16,-12 5-1-16,12 0-1 15,5 0-2-15,7 0-17 16,4 0-9-16,-5-15-46 16,29 5-21-16,5 0-53 15,18-16-22-15,-1 1 18 16</inkml:trace>
  <inkml:trace contextRef="#ctx0" brushRef="#br0" timeOffset="68813.542">17624 15794 196 0,'-40'-15'74'0,"34"15"-58"0,-5-11 16 16,11 6 4-16,0-5-3 0,0 0 1 15,0-5-6-15,0-5 0 16,6-1-16-16,-1 1 6 0,1 0 5 16,6 0 1-16,-1 4 3 15,0 6-4-15,1 0-2 16,5 0-7-16,0 5-4 16,6 5-1-16,0 5-1 15,5 5 2-15,1 10 1 16,-1 6-1-16,0 14-1 0,-5 16 1 15,-6 10 1-15,-5 10 3 16,-7 0 2-16,-10-5-5 16,-12-1-1-16,-12-9-2 15,-5-5 0-15,-6-10-2 16,0-11 1-16,-5-5-2 16,-1-14 0-16,0-6-1 15,1-20 0-15,5-16-7 16,0-14 0-16,6-21 1 15,5-15 3-15,7-5 0 16,5-5 2-16,5 10-4 16,6 10 0-16,1 10 3 15,5 6 1-15,5 9-4 0,7 6-1 16,5 9 1-16,11 6 0 16,12 5-2-16,12 5 2 15,22 5 7-15,5 5 6 16,13 0 0-16,-7 5 1 15,1-5-7-15,-7 0-2 16,1 0-2-16,-6-5 1 16,-5 0-2-16,-12 0-1 15,-6 0-32-15,-11 0-14 16,-12 0-56-16,-11-6-25 16,-5 11-63-1</inkml:trace>
  <inkml:trace contextRef="#ctx0" brushRef="#br0" timeOffset="69938.578">18217 16305 184 0,'-12'-15'68'0,"12"10"-52"0,6-5 28 16,-6 10 11-16,0 0-4 16,0 0 2-16,0 0-9 0,6 10-3 15,-6 0-23-15,0 5 12 16,0 6 6-16,0 4-6 15,-6 5-2-15,0 6-12 0,1 4-5 16,-1 1-2-16,0-6-1 16,0-4-7-16,1-6 0 15,5-5-14-15,0-10-7 16,0-10-40-16,0-5-18 16,5-10-73-1</inkml:trace>
  <inkml:trace contextRef="#ctx0" brushRef="#br0" timeOffset="70844.834">19014 15642 132 0,'0'-20'52'0,"0"20"-41"0,0-16 31 0,0 16 10 0,0 0-6 16,0-5-2-16,0 0-3 15,0 5-1-15,0-5-22 16,0 0 14-16,6 0 7 0,-6 5 2 15,0 0 2-15,6-5-10 16,-6 5-5-16,5 0-8 16,-5-5 0-16,0 5-7 15,0 0 0-15,12 5 1 16,5 5 1-16,-6 0-4 16,6 10 1-16,0 6-5 15,6 9-2-15,6 6-2 0,11-1-3 16,5 1 1-1,1-6 1-15,5-4-1 0,0-6 2 16,-11-5-2-16,0-5-1 16,-6 1 1-16,-5-6 1 15,-6 0 1-15,-6 0 1 16,-12 5 0-16,-5 0 2 16,-11 1-3-16,-12 9 0 15,-11-5 5-15,-12 0 3 16,-5 1-2-16,0-6 2 15,5 0-6-15,1 5-1 16,5 1 0-16,0-1 0 16,6 0-5-16,0 0 1 15,5 1 0-15,1-1 0 0,-1-5 0 16,12 0 0-16,0-5-7 16,6 0-3-16,5-4-23 15,6-12-11-15,6-4-52 16,11-5-21-16,11-10-82 15</inkml:trace>
  <inkml:trace contextRef="#ctx0" brushRef="#br0" timeOffset="71954.204">20598 15875 184 0,'0'-21'71'0,"0"16"-55"0,0-10 17 0,6 10 5 0,-6-5-3 16,6 0 4-16,-1 0-4 16,1 5-1-16,5-5-19 15,1-6 2-15,-1 6 1 0,6 10-2 16,0 5 3-16,1 11-4 15,-1 4-1-15,-6 10-2 16,0 6 2-16,1 9 2 16,-1 1-1-16,-5-1-1 15,-6 6 1-15,-6-5 1 16,-5-1-1-16,-6-4-3 16,-6-6-2-16,-6-5-2 15,-5-4 0-15,-6-11-2 16,-5-5 1-16,-6-10-4 15,5-10-2-15,6-5 0 0,6-11-1 16,5-9 0-16,7-11 0 16,10-9-5-16,6-11 1 15,12-5 2-15,11 10 1 16,0 6-2-16,6 9 2 16,6 5 1-16,-1 11 0 15,1 10-3-15,5 10 2 16,0 5 5-16,12 10 2 15,-7 5 2-15,1 0 2 16,6 0-3-16,5 0 1 16,6-5-5-16,6-10-2 15,5-5 2-15,1-5 0 16,-7 0-1-16,-10-6 1 0,-7 1-31 16,-11 5-11-16,-11 0-51 15,-11 0-20-15,-12 4-68 16</inkml:trace>
  <inkml:trace contextRef="#ctx0" brushRef="#br0" timeOffset="72579.163">21020 16209 188 0,'11'-10'71'0,"-5"10"-55"0,0 5 13 0,5 0 4 0,1 0-8 16,-1 5 0-16,6 0-3 16,6 0-2-16,0 1-10 15,-1-1 5-15,-5 0 4 0,1 5 1 16,-13 5 0-16,-5 1-4 16,-11 4 0-16,-6 0 4 15,-6 6 4-15,-6-1-1 16,1 0-2-16,5 1-7 15,6-1-1-15,6-5-8 16,5 1-3-16,6-6-1 16,11 0-1-16,7-5 2 0,4 1 3 15,7-1-4-15,-1-5-3 16,-5 0-26-16,6 5-9 16,-7-5-43-16,13 0-18 15,-7 1-46 1</inkml:trace>
  <inkml:trace contextRef="#ctx0" brushRef="#br0" timeOffset="73563.533">21989 15829 220 0,'-12'-15'82'0,"12"10"-64"0,-6-5 22 16,6 10 7-16,0 0-3 0,0-5 4 15,0 5-16-15,0 0-5 16,12 5-15-16,5 5 3 0,6 5 3 16,5 5-6-16,12 1 1 15,6 4-6-15,-1 0-2 16,1 1 2-16,-1-1 0 15,-5 0 1-15,-5-5 2 16,-1 1-1-16,-6 4 0 16,-5-5-3-16,-6 1 1 15,0-6 0-15,-5 0 1 16,-1-5 7-16,-11 0 4 16,0 0 0-16,-11 0-2 15,-7 6-3-15,-10-1 1 0,-12 5-2 16,-5 0 2-16,-7 1-8 15,-5 4-2-15,6-5-3 16,5 6-2-16,7-6 1 16,4-5-1-16,7 0-20 15,11-5-7-15,11-5-52 16,6-5-22-16,17-5-79 16,0-15-55-1,0-26 104-15</inkml:trace>
  <inkml:trace contextRef="#ctx0" brushRef="#br0" timeOffset="75312.042">23498 15981 120 0,'6'-15'46'0,"0"10"-35"0,0-10 23 0,-6 15 10 15,5-5-9-15,1 5 0 16,0 0-3-16,-1 0 2 16,7 0-18-16,-7 0 0 0,13 10-2 15,-7 0 1-15,6 5 1 16,0 0 0-16,6 11 3 15,-6-1 0-15,0 5 1 16,0-4-5-16,-11 4 1 16,0-5-5-16,-12 11 1 0,0-6-5 15,-11 6-2-15,-11 4 2 16,-1-10 2-16,6-4-2 16,-5-11-2-16,-6 0 0 15,-1-15-1-15,7 0-5 16,-1-20-1-16,7 5 1 15,5-21 0-15,-1 11-2 16,7-16 0-16,0 6 2 16,11-11 2-16,0 11 0 15,0-6-1-15,0-4 3 16,11 4 0-16,6 21 3 16,0 15 1-16,6 10 1 15,11 10 2-15,6 6 1 16,11 4 1-16,18-5-2 15,-1-5 1-15,1 0-4 0,-1-4-2 16,0-11-2-16,-5-5-3 16,-6-6-8-16,-6-4-3 15,-5-5-43-15,-12-10-19 16,-11 4-64 0,-6 6-71-16,-11 0 68 15</inkml:trace>
  <inkml:trace contextRef="#ctx0" brushRef="#br0" timeOffset="76890.1">24080 16412 192 0,'-6'-11'74'0,"12"6"-58"0,-1 0 14 0,-5 5 3 0,6-5-2 16,0 0 2-16,-1 0-7 15,7 0-4 1,-1 0-12-16,1 0-2 0,-1 0 2 0,6 10-4 15,0 0-1-15,0 0 2 16,0 5 0-16,-5 0-1 16,-1 5 1-16,-5 1 2 15,-6-1 5-15,-6 0-2 16,-5 0 1-16,-1 0-5 16,-5-4 0-16,0-1-3 15,0-5 2-15,6 0-6 16,-1 0-1-16,7 0 0 15,5-5 2-15,0 0-6 16,11 0 1-16,0 5 1 0,1 0 1 16,-1 5 1-16,-5 5 2 15,0 1 5-15,-6 9 6 16,0 0-5-16,-6 1 0 16,0-6-4-16,-5 10-1 15,-1-5-1-15,-10 6 1 16,5-6-2-16,-6-10-1 15,0 1-32-15,6-11-14 16,0-15-30-16,11-11-10 16,12-4-47-1</inkml:trace>
  <inkml:trace contextRef="#ctx0" brushRef="#br0" timeOffset="77093.182">24741 16432 316 0,'-18'-5'118'0,"18"10"-92"0,6-10-5 16,-6 5-7-16,0 0-16 15,12 0 0-15,-1 0-55 16,6-5-22-16,6 0-39 15,5 5-17-15</inkml:trace>
  <inkml:trace contextRef="#ctx0" brushRef="#br0" timeOffset="77265.045">25168 16417 232 0,'-17'25'88'0,"17"-20"-69"0,5 0-9 0,-5-5-10 15,12 0-30-15,5-5-8 16,6-5-33-16,0 0-15 16,-1-5 30-16,1 4 15 15</inkml:trace>
  <inkml:trace contextRef="#ctx0" brushRef="#br0" timeOffset="77405.676">25572 16366 204 0,'29'25'77'0,"-12"-15"-60"0,6 21 30 0,-12-16 12 0,6 5-21 16,0 0-9-16,0 1-17 16,6-1-8-16,0-10-3 15,6-10-43-15,-1-5-17 0,1 0-63 16</inkml:trace>
  <inkml:trace contextRef="#ctx0" brushRef="#br0" timeOffset="81186.929">16900 15500 116 0,'-34'-101'44'0,"23"65"-35"0,-12-14 27 0,23 45 9 15,-6-6-5-15,1 1 0 16,-1 0-10-16,0 5-2 16,1 10-15-16,-1-5 5 0,6 26 5 15,0-1 1-15,0 20 3 16,0-4 0-16,-6 40 3 15,0-10-14-15,-5 45-4 16,0-25-6-16,-12 31 1 16,6-26-4-16,-6 46-2 15,6-31-3-15,6 11 1 0,-1-26-23 16,18-20-10-16,17-5-31 16,5-46-13-16,-5-4-50 15</inkml:trace>
  <inkml:trace contextRef="#ctx0" brushRef="#br0" timeOffset="81686.981">18752 15140 160 0,'12'-70'60'16,"-7"49"-47"-16,1 6 21 0,-6 15 6 0,6 5-7 15,-6 20-2 1,0 21-6-16,-6 20-4 0,-5 15-11 15,-6 15 0-15,-1 5 1 0,1-20 0 16,-11 61 1-16,5-30-6 16,-5 40-2-16,-1 50-4 15,12-65-3-15,6-26-7 16,11 1-2-16,0-21-42 16,22-10-19-16,13-15-37 15</inkml:trace>
  <inkml:trace contextRef="#ctx0" brushRef="#br0" timeOffset="82358.808">20376 15146 96 0,'-11'-16'35'0,"16"11"-27"0,-5 0 20 0,0 5 9 16,0 0-9-16,6 10-4 16,-6 16-2-16,0 14 0 15,0 11-12-15,-6 20 5 0,-5 20 3 16,-12 35-4-16,0 16 0 0,-5 5-6 16,5-30 0-16,6-26-7 15,-6 56-1 1,6 20-2-16,11-46 0 0,1-25-27 15,10 1-13-15,7 4-55 16</inkml:trace>
  <inkml:trace contextRef="#ctx0" brushRef="#br0" timeOffset="82796.303">21652 15095 136 0,'0'-15'52'0,"0"20"-41"0,0 10 20 0,0 5 7 0,0 16-8 15,0 24 0-15,0 16-4 16,-5 26 1-16,-1 29-15 15,6 11 2-15,-6-25 0 0,1-21-5 16,-7 51-1-16,1-26-2 16,-1 26-1-16,-10 20-19 15,16-55-5-15,0-21-48 16,12 5-22-16,5 0-6 16</inkml:trace>
  <inkml:trace contextRef="#ctx0" brushRef="#br0" timeOffset="83608.809">23214 15480 132 0,'-23'-46'49'0,"23"46"-38"0,-6-5 21 16,6 10 9-16,0 5-16 16,0 0-3-16,-6 26-5 15,1 35-2-15,5 5-7 16,0-10-5-16,0 45 0 0,0-20-2 16,0 56-1-16,0 35 3 15,0-45 0-15,0-26-4 16,5 6 1-16,7 9-29 15,-1-24-13-15,-5-16-49 16</inkml:trace>
  <inkml:trace contextRef="#ctx0" brushRef="#br0" timeOffset="83874.425">24404 15333 184 0,'-28'45'71'0,"22"11"-55"0,-11 20 17 0,17-30 5 16,0 9-7-16,0-4-1 15,12 45-10-15,-7-15-2 0,7 51-11 16,-1-21-2-16,0 62 1 15,1 34-3-15,-7-50-2 0,1-30-31 16,-6 35-13-16,0-31-55 16</inkml:trace>
  <inkml:trace contextRef="#ctx0" brushRef="#br0" timeOffset="89702.635">5670 8947 56 0,'12'-15'22'0,"-12"10"-18"0,17-5 22 16,-6 5 10-16,-11 0-4 15,11 0 1-15,-5 0 2 16,0-1 2-16,0 1 2 15,-6 0 1-15,0 5-22 16,0 0 1-16,-6 5 1 0,0 6 0 0,-5 4 0 16,5 10-2-16,-17 5 1 15,0 11-8-15,-5 10-2 16,-6-6 4-16,0 6 1 16,-6-1-1-16,-6 1 0 15,1 0-1-15,-1-6 0 16,6 6 0-16,0-5 2 15,0-1-5-15,6-4-1 16,0-6-4-16,5-5-3 0,7-4 2 16,5-11 2-16,11-5-4 15,-11-5-1-15,5-5 4 16,7-5 2 0,-1-5-2-16,6-5-1 0,0-6-1 15,6-4 1-15,-1-10 0 16,7-6 1-16,5-4-2 15,-11-6-2-15,5-10 3 16,12-5 2-16,-6 1 0 16,-11 9 0-16,5 5 3 15,0 6 3-15,1 9-4 16,-12 1 1-16,0 14-1 16,0 6 3-16,0 5-5 15,-17 15-1-15,5 10 0 0,1 16 2 16,-6 14-8-16,-6 6-3 15,6 10 3-15,-12 5 2 16,1-1 3-16,5 1 1 16,6-5-5-16,-6 0 1 15,12-5 0-15,5-1 0 16,-5-4 0-16,11-6 0 16,11-4 2-16,-11-6 1 15,12-9 1-15,5-6 0 16,5-15 4-16,7-20 3 15,11-10-4-15,5-6 1 16,1 1-3-16,0-1 0 16,-7 11-3-16,1-5-2 15,-6 5-6-15,-5 4-4 0,-1 1-25 16,-16 5-12-16,-1 0-36 16,-5 5-14-16,-6 5-48 15,0 10-52 1,-6 10 77-16</inkml:trace>
  <inkml:trace contextRef="#ctx0" brushRef="#br0" timeOffset="92093.273">1801 9681 96 0,'-5'-30'38'0,"5"25"-29"0,0 0 30 0,0 5 12 15,0 0-12-15,0 0-5 16,0 0-13-16,0 0-6 16,0 5-8-16,0 5 6 0,0 5 4 15,-12 11-7-15,7 9-3 16,-1 16 2-16,6 10 4 15,0 9-3-15,0-9 0 16,-11 5-6-16,11-5-1 16,0-6 5-16,0-4 3 15,0-5 0-15,0-6 1 0,0-9-2 16,0-6 1-16,0-5-4 16,11-5-2-16,-5-5 2 15,11-10 2-15,5-5 0 16,13-10 0-16,-13 0 1 15,13 0 1-15,5 0-8 16,-12-1-1-16,1 1-2 16,-1 5 0-16,0 0 0 15,-5 0 2-15,-6 5-1 16,6 0-1-16,-6 0-28 16,0 0-11-16,6 0-23 15,-6 5-9-15,-5 0-52 16,5-6-23-16,-6-4 77 15</inkml:trace>
  <inkml:trace contextRef="#ctx0" brushRef="#br0" timeOffset="92468.265">2354 10117 108 0,'-17'0'41'0,"6"5"-32"0,22 0 15 0,-11-5 5 16,0 0-3-16,17 0 2 16,-6-5-12-16,7-5-2 0,-1 0-8 15,0-5 7-15,0-6 4 0,0-4-7 16,6 5-3-16,-18-1-7 16,7 1 0-16,-6 0 6 15,-6 0 6-15,-6 5 3 16,-6 4 3-16,7 6-4 15,-18 10 0-15,6 11-6 16,0 9-3-16,-6 5 0 16,6 11-1-16,-6-1-5 15,23 6 1-15,0-6 0 16,6 1 0-16,11-6-3 16,0-4 2-16,6-6-17 15,0-5-5-15,11-10-33 16,-6-4-14-16,1-12-25 15</inkml:trace>
  <inkml:trace contextRef="#ctx0" brushRef="#br0" timeOffset="92796.401">2810 9403 136 0,'-29'-15'52'0,"18"20"-41"0,5-5 4 0,6 0-1 0,-11 0-1 16,11 0 5-16,0 5-4 16,-6 0 0-16,1 10-8 15,-1 5 7-15,0 6 4 0,0 9-5 16,6 11-2-16,0 9-3 15,0 6-2-15,0 10-1 16,0 5 0-16,6 0-2 16,6 0 1-16,-1-15-13 15,6-11-6-15,0-9-29 16,0-6-13-16,-17-9-23 16</inkml:trace>
  <inkml:trace contextRef="#ctx0" brushRef="#br0" timeOffset="92999.51">2707 10031 164 0,'-22'-10'63'0,"22"10"-49"0,0 5 16 0,0-5 5 15,0 0-13-15,0 0-2 16,11 0-12-16,0 0-3 16,6-5-3-16,6 0-2 0,0 0 3 15,11-6-7-15,-11 1 1 16,11-5-21-16,-11 0-7 15,11-5-28 1,-11-11-43-16,11-4 21 16</inkml:trace>
  <inkml:trace contextRef="#ctx0" brushRef="#br0" timeOffset="93171.386">3180 9474 184 0,'-28'20'68'0,"16"0"-52"0,7 16 8 0,5-16 2 0,-6 5-4 15,0 16-1-15,1 10-9 16,-1 9-5-16,6 6-4 16,0-5-3-16,6 0 1 0,-1-11-1 15,1-4 0-15,0-11-20 16,-1-4-7-16,-5-6-30 16</inkml:trace>
  <inkml:trace contextRef="#ctx0" brushRef="#br0" timeOffset="93343.261">3015 9828 260 0,'0'-30'99'0,"0"25"-77"0,0 0 15 0,0 5 5 15,6 0-19-15,11-5-4 16,6 0-10-16,11-5-4 16,-6-1-2-16,18 1-5 0,-1-5 1 15,7-5-37-15,-12 0-14 16,5-6-80-1</inkml:trace>
  <inkml:trace contextRef="#ctx0" brushRef="#br0" timeOffset="94062.044">2610 10679 164 0,'-22'-10'63'0,"10"15"-49"0,-5 10 11 0,11-10 2 0,1 5-2 16,-7 1 0-16,7-1-6 15,5 0-1-15,-17 5-10 16,0 10 4-16,-1-4 1 0,13-6-6 15,-7 10-4-15,1-5-2 16,11 6-1-16,-11-1-5 16,22 5 1-16,-11-4 4 15,23-1 2-15,0 5-3 16,-6-9 1-16,0-1 0 16,0 0 2-16,-6-5 5 15,1 1 4-15,5-1 9 16,-17 0 7-16,0 0-10 15,-17 5-2-15,17 1-5 16,-23-1 1-16,11-5-6 0,-5 0-3 16,0-5-19-16,-6-5-6 15,18 0-33-15,-7-5-12 16,7 0-39 0,10-10-33-16,-5 0 62 15</inkml:trace>
  <inkml:trace contextRef="#ctx0" brushRef="#br0" timeOffset="94374.533">2696 10866 144 0,'0'-5'55'0,"0"5"-43"0,11 11 19 0,-11-1 7 16,0 0-15-16,0 0-2 15,6 5-7-15,5 10-1 0,-11-4-7 16,0-6-4-16,0 0 1 0,0 0-2 15,0-5 2-15,0 0-18 16,0-10-6-16,0 0-15 16,0-5-2-16,0 0 7 15,0-25 3-15,0 5 17 16,0-31 6-16,-11-15 19 16,5 0 11-16,6 15-2 15,0 11-1-15,-11 9-12 16,11 11-4-16,0 10-22 15,11 5-9-15,-5 10-36 16,11 5-27 0,0 10 36-16</inkml:trace>
  <inkml:trace contextRef="#ctx0" brushRef="#br0" timeOffset="94655.761">2935 10978 184 0,'6'0'71'0,"-6"0"-55"0,0 0 20 0,0 0 6 16,0-5-6-16,0 0 2 16,0-16-16-16,0 6-3 15,6-25-11-15,5-21 1 0,6 5 2 16,-5 1-4-16,5 14 1 16,0 11-5-16,0 9 0 0,0 6-1 15,0 10-2-15,6 5 1 16,-6 10 1-16,-6 0 1 15,6 11 1-15,-5 4-20 16,5 0-9-16,6 1-25 16,-18-11-11-16,7 0-47 15,5-10-29 1,-6 0 61-16</inkml:trace>
  <inkml:trace contextRef="#ctx0" brushRef="#br0" timeOffset="95108.94">3414 10497 200 0,'-23'-5'77'0,"17"10"-60"0,-16 0 8 16,10 5 2-16,-5 5-10 0,0 5 1 15,-6 11-7-15,0 4-1 16,18-9-6-16,-12-1-3 0,17 0 2 16,-12 1-7-16,24-6 1 15,-12-5 5-15,17-10 4 16,6 0-1-16,-6-20 2 15,0 5-2-15,5-16 0 16,1-14-3-16,-6 4-2 16,0 1 3-16,-11 5 0 15,0 4-1-15,0 6-2 16,-1 5 7-16,-5 5 5 16,6 5-6-16,-6 5-3 15,11 15-2-15,6 10-1 0,-5 11 0 16,5-6 0-16,-6-5 0 15,6 21 0-15,6 20 2 16,-17-16 3-16,5-9 4 16,-5 5 5-16,0-6-6 15,-12 1 0-15,6-6-4 16,-6-5-1-16,6-4-1 16,-17-6 1-16,6-5-20 15,-1-15-6-15,1 0-26 16,5-15-9-16,-5-26-40 15,11 1-39 1,0 10 51-16</inkml:trace>
  <inkml:trace contextRef="#ctx0" brushRef="#br0" timeOffset="95452.641">3665 10401 212 0,'-18'5'79'0,"18"-5"-61"0,-11 30 12 0,11-15 2 15,0 5-8-15,0 6 0 16,0-1-13-16,0 0-4 16,0 1-5-16,0-6 3 0,6 0 1 15,5-10 0-15,12-5 1 16,-6-15 2-16,12-10 2 16,-1-5-5-16,1-1-4 15,-1 1 1-15,-5 5 0 0,-6 5-4 16,6 5 1-16,-6-1 0 15,-6 11 0 1,1 11 4-16,5 4 2 0,-12 0-2 16,7 5-1-16,-1 0-1 15,1 1-2-15,5-6-17 16,5-5-6-16,-16-5-18 16,11-5-4-16,0-10-9 15,0-10-4-15,-11-11-32 16</inkml:trace>
  <inkml:trace contextRef="#ctx0" brushRef="#br0" timeOffset="95640.218">4103 9879 184 0,'-11'-30'71'0,"11"30"-55"0,0 5 13 0,0 0 4 16,0 10-6-16,0 15 1 16,0 11-9-16,0 4-4 15,0 6-8-15,11 0-3 0,-11-1 0 16,6 1-5-16,5 0-1 15,-5-6-8-15,5 1-2 16,1-1-39-16,5-9-17 16,0-6-31-1</inkml:trace>
  <inkml:trace contextRef="#ctx0" brushRef="#br0" timeOffset="96140.139">4434 10238 208 0,'-23'-10'79'0,"23"26"-61"0,-17-11 10 16,17 5 0-16,-17 5-8 15,11 5 1-15,-11 6-8 16,0-1-3-16,0 0-5 16,11 6-2-16,-5-1 3 0,5 0-1 15,6 1 2-15,0-11-9 16,0-5 0-16,17-10-5 15,0-10 2-15,6-10-2 16,5-10 2-16,1-6-2 16,-6-4 2-16,-6 4 3 15,0 6 1-15,-6 5-2 0,1 5 2 16,-12 15-4 0,0 10 3-16,5 5 1 15,7 0-2-15,-1 0 0 16,6 1 2-16,0-1 0 15,-5 0 1-15,11-5 0 16,-18 0 0-16,7 0 0 16,-1 0 6-16,-5-4 4 15,-1-1 8-15,-5-5 3 16,0 0 7-16,6-11 3 16,-6-4-9-16,0-10-2 15,12-5-6-15,-12-6-1 16,11 1-7-16,0-1-2 15,6 6-4-15,6 4-1 16,0 1-21-16,6 5-10 0,10 5-39 16,1 0-17-16,0 4-36 15</inkml:trace>
  <inkml:trace contextRef="#ctx0" brushRef="#br0" timeOffset="96765.138">3197 11606 208 0,'0'0'79'0,"12"10"-61"0,-7 10 10 15,-5-20 0-15,12 25-8 16,-6-9 1-16,11 19-3 15,0-10-2-15,-6 16-8 16,6-11 1-16,0 11 4 0,0-6-1 16,0 1 1-16,1-6 1 15,-7-5 2-15,0-4 2 16,6-11 1-16,-11 0 1 0,6-20 2 16,-1 0-10-16,0-26-2 15,6 6-6-15,-11-31-3 16,0-15-3-16,5 26-1 15,-11 9-36-15,6 0-16 16,11-9-25-16,0 14-8 16,6 11-35-1</inkml:trace>
  <inkml:trace contextRef="#ctx0" brushRef="#br0" timeOffset="97140.149">3915 11444 160 0,'0'0'60'0,"0"0"-47"0,0-5 21 0,0 5 8 16,0 0-3-16,0 0-1 16,-5 0-4-16,-13 5-1 0,-4 10-18 15,-1 10 0-15,6 1 1 0,-6-6-2 16,6 20 0-16,0-9-8 16,-6 9-2-16,6 16-2 15,17-21-2-15,-11-9-2 16,22-1-1-16,-11-5 4 15,23-20 1-15,0 0 4 16,11-30 1-16,-6 5-3 16,6-21-1-16,1-20-1 15,-13 31 1-15,-5 4 0 16,1 6 3-16,-1 5 3 16,-12 15 5-16,12 15-8 0,-17 10-1 15,6-5-3-15,6 21 1 16,-12-11-4-16,11 16-2 15,-5-16-29-15,5 0-12 16,0 1-21-16,6-11-10 16,-5 0-52-1</inkml:trace>
  <inkml:trace contextRef="#ctx0" brushRef="#br0" timeOffset="97577.644">4217 11028 244 0,'-17'-10'93'0,"17"5"-72"0,0 10 5 0,6 5-1 16,5 11-5-16,-11 9 0 15,6-5-8-15,0-4-3 16,5 19-5-16,6 16-1 0,-17 5 3 16,6 5-1-16,5-1 0 15,-11 1-3-15,6-20-2 16,0-11-32-16,5-4-16 16,-5-6-34-16,5-20-13 15,0 0 4 1</inkml:trace>
  <inkml:trace contextRef="#ctx0" brushRef="#br0" timeOffset="97921.45">4439 11256 236 0,'-5'10'90'16,"5"1"-70"-16,0 14 15 0,0-10 2 0,0 10-4 16,0 11 3-16,0 4-7 15,5 6-1-15,7 0-15 16,-6-11-3-16,5-10-3 0,0-4 1 15,6-11 0-15,12-20 4 16,5-16 5-16,0-14-7 16,0-11-3-16,1-5-4 15,-7 1 0-15,1-1-2 16,-7 10-1-16,-4 11-2 16,-7 5 1-16,0 14 5 15,-5 11 5-15,5 15-7 0,-11 11-1 16,0 4 1-16,0 5 1 15,6 6-4-15,0-1 1 16,5 1-20-16,6-6-7 16,-5-5-21-16,5-4-8 15,0-6-27-15,6-15-11 16,5-10-22 0</inkml:trace>
  <inkml:trace contextRef="#ctx0" brushRef="#br0" timeOffset="98265.147">5049 11241 192 0,'-17'15'71'0,"17"1"-55"0,0-11 13 0,0-5 4 0,0 0-4 16,6 5 1-16,5-5-9 16,12-5 0-16,-6-6-12 15,0-4 3-15,12-5 2 0,5-5-7 16,-17-6-2-16,6 1-3 15,-6 0 1-15,-6-6 0 16,-5 6 3-16,-6 4-1 16,-6 6 2-16,0 10 5 15,1 10 2-15,-12 15-3 16,0 11 1-16,-1 9-5 16,13 6 1-16,-12-1-5 15,11-5-2-15,0 1-3 0,6-11 1 16,12-5-8-16,5-4-2 15,6-11-14-15,11-5-4 16,-11-5-27-16,11-11-11 16,6-4-56-1</inkml:trace>
  <inkml:trace contextRef="#ctx0" brushRef="#br0" timeOffset="98702.697">5716 10775 240 0,'-34'5'90'0,"22"5"-70"0,-5 6 15 16,6-6 2-16,-1 5-10 15,1 5-3-15,5-5-14 16,-5 1-6-16,5-1-3 16,6 5-1-16,6-5 2 0,5 0-1 15,12 1 2-15,0-1-2 16,5 0 2-16,1-5-2 0,5 5-1 15,-17 1 5-15,0 4 4 16,-5 0 12-16,-12 10 7 16,-12 1-10-16,-5-1-3 15,0 1-9-15,-12-1-2 16,1-5-37-16,-1-4-18 16,1-6-80-1,5 0-62-15,-11-5 77 16</inkml:trace>
  <inkml:trace contextRef="#ctx0" brushRef="#br0" timeOffset="101343.31">2280 13019 148 0,'-17'-31'57'0,"23"16"-44"0,-18 20 27 15,12-5 9-15,0 0-2 16,0 0-1-16,-17 5-10 15,6 0-3-15,-12 5-18 16,6 1 2-16,-12 24 1 0,-5-5 1 16,-6 36 1-16,6-10-18 0,0 20-5 15,5-10 6-15,12 15 7 16,12-21-6-16,5 11-5 16,5-15-21-16,30 0-11 15,-7-11-32-15,40-14-11 16,-22-6-48-1</inkml:trace>
  <inkml:trace contextRef="#ctx0" brushRef="#br0" timeOffset="101905.827">2548 13069 180 0,'-17'-10'68'0,"5"0"-52"0,12 15 17 15,0-5 4-15,0 5-10 16,0 0 8 0,0 5-9-16,0 16-14 15,0-6 6-15,0 20 4 0,0-9 2 16,0 25 1-16,0-11-10 0,12 6-4 16,5 15-6-16,-6-21-2 15,1-4-3-15,10-11-1 16,1-5 3-16,11-20 1 15,1-5 3-15,4-45 1 16,-10 9-1-16,5-29-1 16,0 4-1-16,-17 0 2 15,6 10-1-15,-6 6 0 16,-5 9 8-16,-1 11 3 16,-11 0-3-16,6 20-3 15,5 0-5-15,-5 20-2 16,0-5-3-16,11 20-1 0,-6-4-1 15,6 4-2-15,6 11-15 16,-6-16-5 0,0 0-32-16,6-10-14 0,-6-5-16 15,11-15-5-15,7-15-18 16</inkml:trace>
  <inkml:trace contextRef="#ctx0" brushRef="#br0" timeOffset="102358.905">3306 12948 176 0,'0'0'68'0,"0"0"-52"0,-12 15 23 15,12-5 8-15,0 0-4 0,0 0-1 16,-5 16-6-16,5-6-2 16,0 20-19-16,-12-9 4 0,12 14 2 15,0-9-7-15,0 9-1 16,0-9 2-16,0-1 0 15,0-4 0-15,0-6 4 16,0-5 4 0,0-5-8-16,0-15-1 15,0 0-4-15,12-20-1 16,-12 0-5-16,17-10-1 16,-17 4-1-16,11-4 1 15,0 5-2-15,6-1-1 16,-11 6-2-16,6 5 1 0,-1 5 3 15,0 5 1-15,6-1-1 16,-11 6 1-16,6 0-2 16,-1 11 2-16,0-1 0 15,6 5 1-15,-11 0-2 16,11 5-2-16,-17-4 1 16,17-1 1-16,-17 0-19 15,6-5-6-15,0 0-30 16,5-10-14-16,-5 0-28 15,5-15-13-15,6 0-28 16</inkml:trace>
  <inkml:trace contextRef="#ctx0" brushRef="#br0" timeOffset="102608.894">3744 13079 260 0,'-5'16'96'0,"5"-16"-75"0,5 20 19 0,-5-20 2 15,6 15-16-15,0-5-4 16,-1 10-11-16,7 1-5 16,-12-1-3-16,6 5 0 0,5-4 0 15,-11-6-19-15,0-5-7 16,0 0-26-16,0-10-11 15,0 0-19-15,0-25-50 16,0 4 28-16</inkml:trace>
  <inkml:trace contextRef="#ctx0" brushRef="#br0" timeOffset="102733.906">3653 12781 236 0,'-11'-10'88'0,"11"10"-69"0,-6 5 4 16,6-5-2-16,0 0-13 15,0 0-4-15,6 5-30 16,-1 0-12-16,7 0-54 15,5 0-23-15,0 0 49 16,6-5 25-16</inkml:trace>
  <inkml:trace contextRef="#ctx0" brushRef="#br0" timeOffset="102937.019">4063 12578 236 0,'-22'25'88'0,"22"-25"-69"0,0 56 6 0,5-31-2 15,1 6-13-15,5-6-3 16,6 21-4-16,-11-11-3 16,11 21 1-16,0-11-10 0,-11 6-2 15,5-5-14-15,-5-1-4 16,0 6-25-16,-6-21-10 16,0-4-13-1</inkml:trace>
  <inkml:trace contextRef="#ctx0" brushRef="#br0" timeOffset="103562.019">4103 13044 208 0,'-11'-46'77'0,"11"46"-60"0,0-25 21 0,0 15 6 0,0 5-20 16,0 0-6-16,11-5-11 15,12-11-5-15,-6 16-1 16,0 0-21-16,12 0-9 0,-1 0-1 16,-5 0 3-16,17 0 13 15,-6 0 5-15,-17 0 9 16,6 0 2-16,0-5 13 15,-6 5 7-15,0 5 11 16,-17 0 6-16,6 0-3 16,-6 10 1-16,0-5-4 15,-6 15 0-15,-5-5-5 16,-7 11 0-16,7-1-10 16,0 10-3-16,5-4-8 0,-11-1-3 15,11 1-7-15,6-11 0 16,0-5-1-16,12-15 2 15,-1 0-1-15,6-15-1 16,6-16 3-16,-6 11 2 16,-11 0-5-16,5-5 1 15,0-16-1-15,1 21-1 16,-12 0 1-16,6 4 0 16,5 6 0-16,-11 5 3 15,6 0-2-15,-1 15-1 16,7-5-11-16,-7 5-5 15,7 1-9-15,5 4-3 16,6 0-4-16,-6 0-3 16,23 0 8-16,-23-5 6 15,6-4 8-15,-12-1 3 0,0 0 20 16,6-5 7-16,-17-10 14 16,0-1 8-16,0 6 2 15,0-15-1-15,-11-10-4 16,5 9-2-16,1 1-6 15,5-5-3-15,0 5-7 16,5-6-4-16,12-9-5 16,-11 15-2-16,6 4-10 15,5 6-3-15,5 0-28 16,1 10-13-16,-6 0-24 16,12 5-11-16,5 5-37 15</inkml:trace>
  <inkml:trace contextRef="#ctx0" brushRef="#br0" timeOffset="103943.369">4935 12664 280 0,'-11'5'104'0,"11"-5"-81"0,11 15 9 0,-11-15-2 15,6 16-16-15,5-6-5 16,12 10-6-16,-6-5 0 15,0 0-2-15,6 1-3 0,-6-6-1 16,6 0 4-16,-6-10 1 16,11-10-5-16,-5 0 0 15,-6-1-10-15,12-14-4 16,-6-15 2-16,-6 14 1 16,0 6 13-16,-6 5 7 0,1 10 20 15,-12 15 8-15,0 0 0 16,0 20 2-1,-12-4-7-15,1 24-3 0,-1-9-8 16,-5 20-1-16,6-11-10 16,-6 16-2-16,0 10-8 15,5-30 0-15,1-6-41 16,5-9-18-16,1-6-26 16,5-20-8-16,11-15-32 15</inkml:trace>
  <inkml:trace contextRef="#ctx0" brushRef="#br0" timeOffset="104304.369">5283 12036 284 0,'-17'0'107'0,"17"-5"-83"0,0 10 8 0,5 0-2 16,-5-5-5-16,12 10 0 16,11 1 1-16,5 4 3 15,18 0-15-15,-7 10 7 0,1-4 6 16,-5-1-11-16,27 20-3 16,-5 16 0-16,-11-10 4 15,-12-6 2-15,0 16 3 0,-5-11 3 16,-12 11 2-16,0-5-10 15,-17-1-3-15,0-4-8 16,-12 5-2-16,-5 4-11 16,6-19-5-16,-12-6-27 15,6 6-13-15,-11-11-43 16,5 0-17-16,-11 11-60 16</inkml:trace>
  <inkml:trace contextRef="#ctx0" brushRef="#br0" timeOffset="107827.691">12194 8567 160 0,'0'-10'63'0,"6"10"-49"0,-1 10-13 16,1-5-7-16,6 6 1 0,-1-6 4 15,0 5 15-15,1-5 6 16,-1 0-10-16,1 5 14 0,-1 0 8 16,-5 0-1-16,-6-10 2 15,5 5-4-15,-5-5 0 16,0 0-8-16,0 0 0 15,6 5-1-15,-6-5 0 16,0 0-9-16,0 0-4 16,0 0 0-16,0 0 0 15,0 0 5-15,0 0 5 16,0 0 0-16,0 0-1 16,0 0-4-16,-6 0 0 15,-5-5-3-15,-6 0 2 0,-6-10 0 16,0 5 3-16,-5-5-3 15,-6-5 1-15,-6-6-3 16,-12-4 0-16,-10-1-3 16,-7 1-1-16,-5-5-1 15,-5-1 2-15,-7 1-1 16,1-1 2-16,-1 1-4 16,1-6 0-16,5 1 1 15,0-1 0-15,6-4 0 16,11 9 0-16,1 1-2 15,10 4-2-15,7 6-2 16,5 5 1-16,6 0 1 16,5 4 0-16,7 1-3 15,4 10 2-15,1 0 1 16,6 0 0-16,0 5 0 0,5 0 0 16,0 0-3-16,6 10 0 15,0 5 2-15,12 1 0 16,-1 4 1-16,0 5 0 15,1 5-3-15,-1 6 2 16,1 4 1-16,-1 11 2 16,0 0-3-16,1-1 0 15,-1 1 1-15,1-5 0 16,-1-6 0-16,0-4 2 16,-5-6-1-16,0-5-1 15,-1-5 1-15,-5-4 1 0,0-6-1 16,6-5-1-16,-6-5 1 15,0-5 1-15,0-10-3 16,0-16 0-16,0-14 1 16,-6-21 2-16,1-10-1 15,-1 0-1-15,6 10-2 16,-6 5 1-16,6 11 1 16,0 9 0-16,0 11 0 15,6 4 0-15,0 1-3 16,-1 5 2-16,7 5-1 15,5 5 0-15,6-1 2 16,-1 6 0-16,7 0-3 16,5 0 0-16,0 0 2 15,6 0 0-15,6-10-2 0,5 0 2 16,6-11-26-16,0 1-11 16,-6-5-54-16,-5-6-21 15,-1-4-51 1</inkml:trace>
  <inkml:trace contextRef="#ctx0" brushRef="#br0" timeOffset="109202.684">11755 9332 108 0,'12'15'44'0,"-12"-15"-35"0,17-10 16 15,-6 10 4-15,-5 5 3 16,0 0 4-16,5-5-5 16,0 0 1-16,-5 10-5 15,11 6 1-15,6 4-10 0,-6 5-3 16,0 0 0-16,-5 1 1 15,-1-6-1-15,0-10 1 16,1 0-2-16,-7 5-1 16,1-4 6-16,-6-11 2 15,-6 0-4-15,1 0-2 16,-1 0-3-16,-11-26 0 16,6 1-2-16,-6-21 1 15,-6-25-2-15,6 16 2 16,5 9-6-16,1-9-1 15,-1-16-2-15,12 30-2 16,0 6-2-16,6 4 1 0,0 1-1 16,11 15 0-1,-6-1 2-15,6 11 0 0,1 0-22 16,-1 5-10-16,5 0-26 16,-5 0-11-16,-5 0-16 15,-1 5-5-15,12 0-17 16</inkml:trace>
  <inkml:trace contextRef="#ctx0" brushRef="#br0" timeOffset="109562.103">12086 9003 184 0,'0'20'68'0,"6"-5"-52"0,-1 6 12 0,1-16 3 15,0 10-10-15,5 10-1 16,0-5-10-16,1 1-2 16,-1 4-4-16,1 10-1 0,-1-4 1 15,0-6-2-15,-5-5 1 16,0 1-7-16,-6-11 1 16,0-10-21-16,0 5-9 15,0 0-16-15,-6-25-5 16,-5-26-11-1,-1-15-15-15,1-15 33 16,0 16 73-16,5 4 36 16,-6 5 3-16,1-20 0 0,0 36-28 15,5 5-13-15,0 9-14 16,1-4-7 0,5 20-24-16,5 15-11 0,12 5-55 15</inkml:trace>
  <inkml:trace contextRef="#ctx0" brushRef="#br0" timeOffset="110062.119">12382 8917 192 0,'-11'-5'74'0,"11"5"-58"0,-17 0 20 15,11 0 5-15,0 0-6 0,1 0 2 16,-7 5-19-16,1 5-6 15,5 5-7-15,0-5-6 0,1 21 0 16,5 14 1-16,5-4 2 16,7-6-1-16,-1-10-1 15,1 1-2-15,10-11 1 16,7-10 1-16,-6-10 2 16,-1 5 1-16,1-25 3 15,0-16-3-15,-6 1 0 16,-6-1 1-16,-5 11 0 15,0 9 6-15,-6 6 4 16,-6 5-3-16,0 10 1 16,6 0-5-16,0 15-2 15,0 16-2-15,6 9-3 16,0-14 3-16,11 19 0 0,6 11 5 16,-6-11 3-16,0-4-2 15,0 5 0-15,0-6-1 16,-5 6 2-16,-1 4-1 15,-5-9 2-15,-1-6-6 16,-5-9-1-16,-5 4-4 16,-7-10-3-16,1-15-34 15,-1-10-12-15,1 0-25 16,-6-35-8-16,-12-36-38 16,12 5-27-1,6 15 70-15</inkml:trace>
  <inkml:trace contextRef="#ctx0" brushRef="#br0" timeOffset="110452.727">12468 8269 176 0,'11'-5'66'0,"0"5"-52"0,12 15 17 0,-17-10 4 16,11 20-4-16,6 11-1 15,5 4-1-15,1 6 1 16,-6-6-16-16,-6-4 5 0,5 14 2 15,7 21 4-15,-12-15 4 16,-6-11-4-16,1 11-1 16,5 10-7-16,-11-26 0 0,-1-4-10 15,1-11-4-15,0-5 0 16,-1-30 2-16,1-35 0 16,0 9 0-16,-1 11-3 15,1-5-2-15,6-21 1 16,-7 31-1-16,1-1 0 15,5 11 2-15,6 0-3 16,-5 15-2-16,-1-5 4 16,6 15 1-16,-5-4 0 15,5 9-2-15,0 0-30 16,-6 0-15-16,1-4-28 16,-7-1-10-16,7-25-138 31,-1-16 98-31</inkml:trace>
  <inkml:trace contextRef="#ctx0" brushRef="#br0" timeOffset="110655.817">12992 8117 232 0,'-6'-10'88'0,"6"10"-69"0,6 10 15 0,-1 5 1 16,7 15-7-16,11 6 0 15,-12-1-11-15,0-4-3 16,12 14-8-16,6 16-4 0,-6-10 1 15,-6-11 0-15,5 11 1 16,1 9-29-16,-6-9-10 16,-5-10-45-16,-7-16-18 0,1-5-4 31</inkml:trace>
  <inkml:trace contextRef="#ctx0" brushRef="#br0" timeOffset="110812.064">13032 8542 292 0,'-35'-15'110'0,"35"15"-86"0,0 5 16 15,0-10 2-15,6 5-14 16,0 0-1-16,5-15-14 16,6 5-3-16,12-21-6 15,11-14-3-15,-6 14 0 0,-6 6-41 16,7 5-18-16,16-1-87 16,-11 6-43-1,-12 0 91-15</inkml:trace>
  <inkml:trace contextRef="#ctx0" brushRef="#br0" timeOffset="112233.94">11915 10193 164 0,'-6'-20'63'0,"6"20"-49"0,-5-5 9 0,5 5 1 15,0 5-12-15,0 0-4 16,0-5-5-16,0 0 0 16,0 5-2-16,0-5-3 0,0 0 1 15,5 0 1-15,1 0 2 16,-6 0 1-16,0 0 3 0,0 0-1 16,6 0 0-16,-1-5-3 15,-5 5-2-15,0 0-2 16,6-5 1-16,0-5 5 15,-1-1 5-15,1 1-3 16,0 10 2-16,-6 0 1 16,5-5 2-16,1-5-3 15,-6 10 0-15,0 0 6 16,6-5 5-16,-6-5 0 16,0 10-2-16,0 0-1 15,0-5 3-15,0 0-2 16,0 10 1-1,-6 10-7-15,0-5-4 16,1 0 0-16,-7 11-2 0,7-1 0 16,-1-5-3-16,6-5-2 15,0 5-4-15,6 0 0 16,-1-4 2-16,12 9 1 16,-5 0-2-16,11-10 0 15,5 5 2-15,-5 6 0 16,0-6 1-16,0 0 0 15,-1 5 11-15,-5-4 5 16,-5-1 9-16,-6 5 5 16,-6 5-14-16,0 1-7 15,-6-6-1-15,0-10-1 16,0 0-3-16,-11-5-3 16,-5 0-5-16,4-5-2 15,1 0-19-15,0-5-7 0,-6 0-18 16,1-5-7-16,5 10-20 15,11 0-9-15,0 0-30 16</inkml:trace>
  <inkml:trace contextRef="#ctx0" brushRef="#br0" timeOffset="112640.269">12160 9985 204 0,'-6'5'77'0,"12"5"-60"0,0 26 15 0,-6-26 2 16,5 5-4-16,7 16 0 15,-1-1-9-15,0-5-2 16,7 6-11-16,-1 9-3 0,-6-9-1 15,0-6-2-15,1-5 1 16,-1 6-4-16,1-6 0 16,-7-5-21-16,1-10-8 15,-6 0-9-15,-6-25-4 16,-11-26 2-16,0 11 0 16,6 4 20-16,-6-29 10 0,-12-16 21 15,6 15 10-15,6 10-5 16,6 26-3-16,0 5-10 15,5 5-1-15,0 9-21 16,6 6-9-16,0 0-43 16,6 16-20-1,11 4 43-15</inkml:trace>
  <inkml:trace contextRef="#ctx0" brushRef="#br0" timeOffset="112937.065">12411 10345 156 0,'5'35'57'0,"-5"-35"-44"0,0-5 25 16,0 5 10-16,0 0-6 0,-5 5 0 15,5 0-15-15,0 0-7 16,-6-25-11-16,-5-15 0 0,5 4 2 16,0 6-4-16,6-21-2 15,0-9 0-15,0 19 1 16,0 6-5-16,12 5-3 15,-7 4 1-15,12 1 0 16,0 5 1-16,0 15 2 16,-5 0-3-16,5 15 0 15,0 10-4-15,-6 1-1 16,1-6-24-16,-1 5-10 16,6 1-32-16,-5-6-15 15,5-10-4-15</inkml:trace>
  <inkml:trace contextRef="#ctx0" brushRef="#br0" timeOffset="113374.567">12593 9919 208 0,'-23'11'77'0,"23"-11"-60"0,-28 5 15 16,16 5 2-16,1 5-8 15,5-5-3-15,-5 15-13 16,-6 11-4-16,11-6-4 15,0-4-6-15,6-1 0 0,12 5 2 16,5-4 3-16,6-11 0 16,-6-10-1-16,0 0-2 0,6-15 1 15,5-10 1 1,-11-1 2-16,0 6-1 0,-5-15 2 16,-1-11 0-16,-5 6 1 15,-6 9 0-15,0 16 0 16,0 0 0-16,0 15 0 15,0 15 0-15,5 6 0 16,1-6-5-16,6 16 1 16,5 19 9-16,0-9 3 15,-6-11-1-15,6 6-1 16,0 20 2-16,-5-6 3 16,-7 1-2-16,-5-16 2 15,0-9-6-15,-5 4-3 16,-7 1-1-16,-5-16-1 0,6-5-29 15,-12-15-12-15,0-10-35 16,6-10-12-16,11-11-38 16</inkml:trace>
  <inkml:trace contextRef="#ctx0" brushRef="#br0" timeOffset="113702.686">12861 9930 224 0,'-12'45'85'0,"12"-20"-66"0,0 11 12 16,0-26 3-16,6 10-11 15,5 11-1-15,-5-11-11 0,0 0-2 16,0-5-5-16,5 1-3 0,-5-6 0 16,5-20-1-16,-5-6 2 15,-1 1-1-15,7-25-1 16,-1-11 3-16,-5 21 0 15,0 4 1-15,-1 6 2 16,1 10 8-16,0 15 3 16,-6-5-6-16,5 25-4 15,-5-4-7-15,6-1 0 16,5 5-22-16,-5-10-10 16,0-4-33-16,0-11-13 15,11-11-34 1</inkml:trace>
  <inkml:trace contextRef="#ctx0" brushRef="#br0" timeOffset="113874.57">13111 9347 196 0,'-11'15'74'0,"11"-15"-58"0,-6 56 9 16,6-31 0-16,0 1-11 15,0 9-3-15,0-9-6 16,0-1-2-16,0 5-1 15,0 11-8-15,0-11-4 0,0-5-36 16,0 1-17-16,12-1-21 16</inkml:trace>
  <inkml:trace contextRef="#ctx0" brushRef="#br0" timeOffset="114312.12">13191 9621 268 0,'-23'20'101'0,"23"-20"-78"0,-11 40 4 0,11-19-1 16,-6 4-13-16,6 10-2 16,0-4-6-16,0-6-4 15,6 1 0-15,5 4-1 0,1-15 0 16,-1 5 0-16,6-20 0 16,6-25 0-16,-6 5 2 15,0 5-8-15,-5-21-3 16,-1-4-9-16,0-1-1 15,-5 11-1-15,0 9 2 0,0 6 3 16,-1 10 2-16,-5 5 8 16,6 10 2-16,0-5 0 15,5 11 0-15,0 4 2 16,1-5 0-16,-1 0 7 16,-5-10 4-16,0 0 23 15,-1 0 11-15,-5-5-3 16,0 0-1-16,0 0-10 15,0-15-4-15,-5-15-1 16,5-1-1-16,0 6-7 16,0-10-2-16,0-11-12 15,0 6-1-15,5 9-20 16,7 16-5-16,-1 0-49 0,12 5-20 16,22 0-58-1</inkml:trace>
  <inkml:trace contextRef="#ctx0" brushRef="#br0" timeOffset="115765.243">11698 11287 184 0,'0'-36'68'0,"0"46"-52"0,12 6 14 0,-12-16 4 15,11 10-8-15,12 15-1 16,0 5 1-16,-6-4 1 15,11 29-14-15,-5-9-3 0,11 10 0 16,1 10 0-16,-7-16 2 0,-5-4 2 16,-6-16 2-16,6 1-7 15,-6-16-1 1,-6-5 9-16,1-30 4 0,-1-26-9 16,-5-10-2-16,-1-4-6 15,-5 24-3-15,0 6 0 16,0-16 1-16,0-10-14 15,0 31-7-15,0 0-30 16,0 10-11-16,6 5-22 16,5 4-6-16,7 6-17 15</inkml:trace>
  <inkml:trace contextRef="#ctx0" brushRef="#br0" timeOffset="116155.929">12234 11373 144 0,'0'-15'55'0,"0"10"-43"0,0 5 25 0,0 0 9 15,0 0 3-15,0 0 3 16,-6 10-13-16,1 10-6 16,-1 5-19-16,0-4-2 0,0 19 1 15,1 11-7-15,5-11-1 16,0-4-3-16,0-6-2 16,5 11 1-16,1-16-1 15,6-10 0-15,-1-15 0 16,0 0 2-16,1-25 1 15,5-31-1-15,-6 16-2 16,-5 9 7-16,0-9 3 16,-1-11 8-16,-5 31 6 0,0-1-4 15,0 6 0-15,6-5-9 16,0 15-2-16,-1 15-5 16,1 10-3-16,0-4 2 15,5 19 0-15,1 0-4 16,-1 6 1-16,-5-11-5 15,5 1 1-15,6 4-33 16,0 1-16-16,0-21-19 16,-5-5-8-16,-1-5-44 15,1-20-28 1,-7-11 74-16</inkml:trace>
  <inkml:trace contextRef="#ctx0" brushRef="#br0" timeOffset="116468.363">12348 10932 220 0,'0'-15'85'0,"0"20"-66"0,6 15 21 0,-1-15 4 16,1 16-9-16,11 9-1 16,-5 0-6-16,-1-4-3 0,6 14-13 15,-6-4-3-15,6 19-2 16,1 21-6-16,-1-20 0 0,-6-5 1 16,0 4 3-16,7 1-29 15,-7-5-13-15,0-21-34 16,1-10-16-16,-1-20-30 15</inkml:trace>
  <inkml:trace contextRef="#ctx0" brushRef="#br0" timeOffset="116858.981">12621 11266 200 0,'0'-15'77'0,"6"20"-60"0,-6 5 19 0,0-10 5 16,6 11 1-16,0 14 2 16,-1-5-7-16,1-5-2 15,0 21-20-15,5 9-2 0,6 1 0 16,0-5-9-16,0-16-2 16,-5 0-2-16,5-10 2 15,6-5-1-15,-6-10-1 16,-6 0 5-16,0-20 4 15,7-10-5-15,-7 15 0 16,-5-1 0-16,-1 6 0 16,1 0 4-16,0 0 3 15,-1-5-6-15,1 15-3 16,6 15 1-16,-1 10 0 16,0 1 1-16,-5-6-5 15,5 10-1-15,1 6-35 16,-1-6-15-16,1-5-26 15,-7-9-10-15,1-6-40 16</inkml:trace>
  <inkml:trace contextRef="#ctx0" brushRef="#br0" timeOffset="117390.225">13032 11191 216 0,'-17'10'82'0,"11"5"-64"0,6 0 7 0,0-15-3 16,0 10-8-16,0 5 2 15,6 1-5-15,-1-6 1 16,7 0-7-16,-7 0 8 0,1 0 4 15,0 0 4-15,-1 0 4 16,1 0-2-16,-6-10-2 16,12 6-11-16,-1-1-4 15,-5 0-4-15,5-5 1 0,6-5-2 16,0 0-1 0,-5-1 3-16,-1 1 0 0,0 0 3 15,1-15 1-15,-6-5-3 16,-6 10-3-16,0-1 8 15,-6 1 6-15,-11 0 4 16,5 15 1-16,7 0-5 16,-7 10-1-16,-11 15-8 15,6 16-2-15,0 15 0 16,6-6 2-16,-1-9-3 16,7 9 0-16,-1 11-3 15,6-20-1-15,0-6-1 16,11-4-2-16,7-6-22 15,4-15-10-15,1-20-36 0,0-5-15 16,-6-1-49 0,17-34-38-16,0-16 74 15</inkml:trace>
  <inkml:trace contextRef="#ctx0" brushRef="#br0" timeOffset="117718.32">13362 11064 252 0,'-28'15'96'0,"28"-15"-75"0,-12 20 10 0,12-15 1 16,0 6-9-16,0-1 1 15,0 0-9-15,0 5-4 16,6 0-6-16,5 0 3 0,1-4 2 0,-1-1-1 16,6 5 0-16,12 5-1 15,-12 0 2-15,0-4 6 16,0 9 4-16,0 10 5 15,-11 6 4-15,-6-1 0 16,-6 6 0-16,-5-6-10 16,-6 1-4-16,0-6-4 15,-1-9-2-15,7-6-10 16,-6 0-1-16,-6 0-24 16,6-9-8-16,6-1-32 15,-1-5-10-15,1-5-35 16,5-10-15-16,6-11 4 15</inkml:trace>
  <inkml:trace contextRef="#ctx0" brushRef="#br0" timeOffset="147390.676">1950 14634 124 0,'0'-35'46'0,"5"19"-35"0,7 1 20 0,-12 5 10 15,0 0-2-15,5 0-1 16,-5 5 1-16,0 0 0 15,0 0-21-15,-5 5 3 0,5 5 0 16,-12 0-5-16,7 5-1 16,5 5-5-16,-12 5-1 15,6 6-1-15,6 4 0 16,-11 6 0-16,5 4 2 0,1 16 4 16,5-1 3-16,0-9-3 15,0 25 0-15,0 20-4 16,0-15 1-16,0-10-2 15,0 0 0-15,22 15-5 16,-4-5-1-16,10-5-1 16,1-21 1-16,-7-9 0 15,12-1 3-15,6 1-3 16,0-11 0-16,6-10 5 16,-12-9 3-16,0-17 0 15,-5-4 3-15,-7-15-3 16,7 0 1-16,-12-16-3 15,-11-4 0-15,-1-11-3 16,7 5-1-16,-12 11-3 0,0-36-2 16,0-26-2-16,0 27-1 15,0 19 4-15,0-10 1 16,-12-15 0-16,7 10-2 16,-1 15 1-16,6 21 1 15,0 5-12-15,0 4-6 16,-17-4-16-16,17 10-7 15,0 4-26-15,6 1-8 16,11 0-24-16,0 10-6 16,6 5-18-1</inkml:trace>
  <inkml:trace contextRef="#ctx0" brushRef="#br0" timeOffset="148406.346">2827 14366 160 0,'-17'-26'60'0,"11"26"-47"0,-5 0 21 15,11 0 8-15,0 0-6 16,0 0-1-16,0 10-11 16,0 6-4-16,0 4-12 15,11 0 4-15,-5 5 3 0,11 6-1 16,0 4 2-16,0 1 0 16,0-6 2-16,-5-5-6 15,5 11-2-15,0 15-3 16,0-1-2-16,0 1-6 15,-11-1 1-15,5-4 2 16,-5-5 1-16,0-6-10 16,-6-5-3-16,0-9-15 0,0-6-4 15,0-15-9-15,0-10-2 16,11-16 2-16,-5-9 3 16,5-6 15-16,0-4 7 15,1-1 6-15,5-4 5 16,-11 4 1-16,5 1 1 15,0-1 8-15,1 16 5 16,-7 4 7-16,7 6 2 16,-12-5 4-16,6 15 3 15,-1-1-2-15,-5 6-2 16,0 0-5-16,0 5 0 16,-5 5-5-16,-1 5-1 15,-6 6-6-15,7 4 0 0,-18 0-1 16,6 0 1-1,6-4-2-15,-18 9-1 0,-11 5 1 16,0 1 3-16,6-6-2 16,-6 0-2-16,0 1-2 15,12-6-3-15,5 0 1 16,6-10-1-16,6 0 0 16,-1-5 0-16,6 6-16 15,-5-6-6-15,5 0-5 16,6-5 1-16,-11 0 4 15,5 0 3-15,1-5-9 16,5 5-4-16,0-5-10 0,0 0-1 16,0-6-12-16,0 6-6 15,0-5-13 1</inkml:trace>
  <inkml:trace contextRef="#ctx0" brushRef="#br0" timeOffset="148727.085">2673 14700 160 0,'-6'-15'60'0,"-5"10"-47"0,5 0 19 0,6 5 7 16,0 0-5-16,-5-5 1 16,5 5-1-16,0 0 4 15,0 0-21-15,-12-6 8 0,7 1 3 16,5 5 0-16,0 0 3 16,0 0-11-16,0 0-4 15,17-5 6-15,5 5 3 0,-16 0-5 16,28 0-1-16,23 5-5 15,-17 0 1-15,-11 1-6 16,22-1-1-16,23 5-4 16,-17 0-3-16,6-5 0 15,-23-5 1-15,-6 0 1 16,6-5 1-16,-6 0-18 16,-11 5-7-16,-6 0-28 15,-12 5-11-15,-10 15-56 16,-12 10-26-16,-23 6 6 15</inkml:trace>
  <inkml:trace contextRef="#ctx0" brushRef="#br0" timeOffset="149922.487">3790 14756 116 0,'6'-26'46'0,"-1"16"-35"0,1-5 12 15,0 10 2-15,-1 0 2 0,7 0 3 16,-12-5-1-16,5-6 0 16,-5 6-16-16,0 5 5 0,0 0 3 15,6-5 6-15,-6 5 4 16,0 0-6-16,0 5-1 15,0-5-4-15,0 5-3 16,0 0-3-16,0 5 1 16,0 0-8-16,-6 5-2 15,1 10 1-15,-7-4 1 16,7-1-1-16,-7 20-1 16,1 31 1-16,0-5 1 15,5-11-3-15,6 21-1 16,0-10-1-16,0 15 1 0,17 25-2 15,-11-30-1 1,5-15 1-16,17 10-1 0,12 5 2 16,-11-21 1-16,-6-9 3 15,17-11 3-15,17-10 0 16,-12-14 2-16,6-17-2 16,-22-4 0-16,-1 0-3 15,1-31-1-15,11-45-1 16,-12-15 0-16,-5-5-2 15,-6 4 1-15,-6 21 0 16,-5 30 1-16,0 11-18 16,-12 4-7-16,6 6-30 0,-6 10-10 15,-5-6-23-15,11 21-10 16,-11 0-37 0</inkml:trace>
  <inkml:trace contextRef="#ctx0" brushRef="#br0" timeOffset="150813.114">4878 14923 220 0,'0'-5'85'0,"0"5"-66"0,0-5 14 0,0 5 4 16,0 0-6-16,0 0 2 15,6 0-10-15,11 0-2 16,0 0-12-16,0 0-1 0,-5 0 2 15,16 0-6-15,-11 0-2 16,0 0-1-16,6 0 1 16,-12 0-3-16,7 0-2 15,10 0-16-15,-17 0-7 16,1 0-34-16,5 0-13 16,-11 5-44-1</inkml:trace>
  <inkml:trace contextRef="#ctx0" brushRef="#br0" timeOffset="151094.358">4861 15267 272 0,'-17'0'101'0,"23"-5"-78"0,-1 10 22 15,-5-5 6-15,6 0-7 16,11 0-1-16,-11 0-13 16,5 0-6-16,6 0-14 15,6 0-6-15,17-5-1 0,-17 0 0 16,11 0 1-16,-17 0-5 0,6 0 1 16,11-5-31-16,-11 5-12 15,-6-1-49-15,6 6-18 16,-6 0-25-1</inkml:trace>
  <inkml:trace contextRef="#ctx0" brushRef="#br0" timeOffset="151688.113">5881 14563 208 0,'0'-20'77'0,"0"25"-60"0,0-10 21 0,0 5 6 16,6 5 4-16,-6 5 3 16,0 10-10-16,0 6-5 15,0 4-20-15,-6 11 3 0,0 9 2 16,1 11-9-16,-1 10-2 15,-6 10-6-15,7-20-1 16,5-11-1-16,0 21-2 16,0 15-8-16,-12-15-3 0,12-10-18 15,0-21-9-15,0-9-18 16,0-6-5-16,0-5-13 16,0-20-4-16,12-15-22 15</inkml:trace>
  <inkml:trace contextRef="#ctx0" brushRef="#br0" timeOffset="151985.006">5613 14629 232 0,'-23'-20'88'0,"23"10"-69"0,0 5 28 16,0 5 8-16,6 0-7 15,0-6 1-15,5 6-7 0,1-5-2 16,5 0-22-16,-6 0 1 0,18 0-1 15,16-10-6-15,1 0 1 16,-1 5-8-16,7-5-1 16,-1-1-2-16,6 1-2 15,6 0 1-15,-7 5 1 16,-4 0-3-16,-1 5-2 16,-5 0-29-16,-1 5-12 15,-22 5-23-15,0 5-11 16,-12 10-35-1,-5 10-56-15,-12 6 49 16</inkml:trace>
  <inkml:trace contextRef="#ctx0" brushRef="#br0" timeOffset="152375.618">5465 15662 204 0,'-17'-10'77'0,"17"5"-60"0,0-5 26 0,11 5 9 15,-11 0 0-15,12-6 4 16,5 1-3-16,11 0 0 16,1-5-29-16,5 0 10 0,0 5 4 15,-5 0-3-15,22-1 0 16,17-9-9-16,-11 5-4 16,-11 5-12-16,22 0-4 15,18-5-2-15,-1-1 0 16,-11 1-2-16,-17 5-2 15,-17 5-48-15,6 0-22 16,-1 5-78-16,-33 15-103 31</inkml:trace>
  <inkml:trace contextRef="#ctx0" brushRef="#br0" timeOffset="158500.623">2029 16295 192 0,'-22'0'74'0,"22"0"-58"0,-12 5 16 15,12-5 4-15,0 5-9 16,0 0-3-16,0 5-6 16,0-5-1-16,0 16-9 15,0-6 8-15,12 20 4 0,-12-4-2 16,11 40 0-16,0-16-6 16,12 26 0-16,0-10-5 15,11 0 1-15,0-10 1 0,6 0 2 16,-11-6 1-16,5-19 0 15,0-6 9-15,-6-15 4 16,1-4 4-16,-1-27 5 16,1 1-6-16,-6-61-2 15,0 10-10-15,-6-25-3 16,0 15-5-16,-12-10 0 16,7 15-1-16,-12 5 1 15,0 11-4-15,-12 4-3 16,7 11-16-16,5 9-5 15,-12 6-43-15,12 15-19 16,0 0-43-16,12 20-17 16</inkml:trace>
  <inkml:trace contextRef="#ctx0" brushRef="#br0" timeOffset="159313.171">2827 16133 220 0,'-17'-10'82'0,"17"10"-64"0,11 0 9 0,-11 0 0 15,6 5-1-15,0 0 4 16,11 10-5-16,0 0-1 15,17 6-13-15,-17-6-2 0,23 10 1 16,-17-5-6-16,11 11 0 16,-5-6-4-16,-1 0-1 15,-5-4 3-15,0 4 1 16,-6-5-23-16,0 1-12 0,0-6-30 16,-11 0-13-16,11-5-35 15</inkml:trace>
  <inkml:trace contextRef="#ctx0" brushRef="#br0" timeOffset="159578.756">3214 16017 220 0,'-17'-16'85'0,"17"16"-66"0,-5-5 19 16,5 5 5-16,0 0-9 15,0 0 0-15,-12 15-15 16,7-4-4-16,-1 24-9 15,-11-10 3-15,0 16 1 0,0-6-5 0,-6 16-3 16,0-11-1-16,-11 11 1 16,11-10-1-16,6 4 2 15,-6-9-11-15,6-1-4 16,0-5-27-16,6-4-13 16,-1-6-25-16,1-10-10 15,5-15-10 1</inkml:trace>
  <inkml:trace contextRef="#ctx0" brushRef="#br0" timeOffset="159828.745">2724 16336 288 0,'-17'-5'110'0,"17"5"-86"0,6-6 24 0,-6 6 5 0,11-5-6 15,-5 0 1-15,17-5-11 16,-6 5-3-16,23-5-19 16,-6 0-2-16,23 0 0 0,-17 0-5 15,17-1-2-15,-17 6-6 16,5 0 0-16,-5 0-40 16,6 5-18-16,11-10-87 15,6-10-39-15,-24-16 49 16</inkml:trace>
  <inkml:trace contextRef="#ctx0" brushRef="#br0" timeOffset="167922.711">3813 16406 216 0,'-6'-10'82'0,"12"10"-64"15,-1 0 22-15,-5 0 7 0,12 0-3 0,-12 0 1 0,11 5-11 16,1 0-6-16,10 1-16 16,-5-1 6-16,18 5 4 0,-7-5-7 15,6 5-1-15,1-5-4 16,4 0-1-16,-16 0-3 15,11-5-1-15,-11 0-3 16,11 0 1-16,-11 0-2 16,-6 0 2-16,6 0-40 15,-6 5-14-15,-11-5-32 0,5 0-11 16,-11 10-43 0</inkml:trace>
  <inkml:trace contextRef="#ctx0" brushRef="#br0" timeOffset="169438.335">3955 16670 200 0,'-11'-10'74'0,"11"10"-58"0,-12-10 18 16,12 4 6-16,0 1-3 0,0 0 0 15,-5 0-3-15,-7-5-1 16,7 5-18-16,-1 0 9 0,0 0 5 15,0 0-4-15,1 5 0 16,-12 0-5-16,5 5-3 16,7 0-5-16,-1 0-2 15,-6 5-2-15,7 0 0 16,5-5-2-16,0 6 1 16,0-1 0-16,5 5 1 15,7 0 2-15,11 5 4 16,-1-5-4-16,13 1 0 15,-7-1-4-15,6-5-1 0,1 0-3 16,4-5-2-16,-16 0 3 16,11 0 0-16,-17 0-1 15,6-5 1-15,0 0-2 16,-6 0 2-16,0 0-2 16,0 0 2-16,-5 0-2 15,-1 5 2-15,6-5-2 16,-17 0 2-16,6 0 0 15,-6 0 3-15,0 0-3 16,0 0 0-16,0 0-3 16,0 0-1-16,0 0 1 15,0 0 2-15,0 0-28 16,0 0-11-16,0 0-55 16,0-5-21-16,0 5-71 15</inkml:trace>
  <inkml:trace contextRef="#ctx0" brushRef="#br0" timeOffset="172750.791">5095 16255 48 0,'-6'-11'19'0,"6"6"-15"0,0 5 10 0,0 0 6 16,0 0-5-16,0 0 0 16,0 0 4-16,-11 0 5 0,11-5 2 15,0 5 4-15,-6-5 6 16,6-5 4-16,-11 5 1 15,11 0 2-15,-6 0-24 16,0 0 14-16,0 0 4 0,1 0 0 16,-1 0 3-16,6 0-2 15,0 5 0-15,0 0-7 16,-11 0-2-16,5 0-3 16,0 10-1-16,1-5-6 15,-1 15 1-15,0-5-5 16,6 11 1-16,-11-1-5 15,5 15-1-15,6 31-4 16,0-10-1-16,0-10-1 0,0 20 0 16,6-16-2-16,5 6 1 15,-11-10-2 1,17-6 2-16,-5-4 2 0,10-6 2 16,-4-9 1-16,10-16 0 15,-5 0 0-15,5-25 2 16,1-1-3-16,5-34-2 15,-11 9-2-15,5-25 0 16,1 11-7-16,-18-11-1 16,6 10 8-16,-5-5 5 15,-1 11-3-15,-11-11-3 16,0 10-1-16,0 6-1 16,0 4 0-16,-6 6 2 0,1 4-8 15,5 11-1-15,-12 5-9 16,7 10-3-16,5 0-41 15,0 10-18-15,5 5-52 16,7-5-23-16,-1 0-17 16</inkml:trace>
  <inkml:trace contextRef="#ctx0" brushRef="#br0" timeOffset="173735.188">5710 16062 160 0,'-11'-5'63'0,"11"5"-49"0,-6 0 29 15,6 0 12-15,0 5-2 16,-6-5 4-16,6 0 1 16,0 0 3-16,0 5-33 15,0-5 13-15,0 0 4 0,0 0-2 16,0 0-1-16,0 0-19 15,6 5-9-15,0 0-6 16,11 0-1-16,-6-5-6 16,12 0-1-16,-6 0 4 15,6 0 2-15,-6 0-5 0,6-5-2 16,-6 0 0-16,0 0 2 16,-6 0-22-16,1 0-8 15,5 5-32-15,-12 0-14 16,7 0-33-16,-6 0-12 15,-1 0-24 1</inkml:trace>
  <inkml:trace contextRef="#ctx0" brushRef="#br0" timeOffset="174047.688">6080 15819 256 0,'0'-5'96'0,"0"5"-75"0,6 0 30 16,-6 0 9-16,0 10-7 15,0 0 1-15,0 0-4 16,0 0 1-16,0 16-28 16,0-6 9-16,-6 16 3 0,1-11-8 15,-1 15-1-15,0-9-11 16,1 14-4-16,5-9-6 15,-6 4-4-15,6-4 0 16,0-1-1-16,-6 6 0 16,6-16 2-16,0-5-30 15,0-10-11-15,0 1-51 0,6-27-22 16,11-24-82 0</inkml:trace>
  <inkml:trace contextRef="#ctx0" brushRef="#br0" timeOffset="181495.475">8018 14578 160 0,'0'-20'60'0,"0"10"-47"0,0 5 21 0,0 5 8 16,0 0-6-16,0-5 2 15,0 5-5-15,0 0 2 16,0 0-19-16,0 0 6 0,0 0 5 16,0 0 2-16,0 0 3 15,0 0-4-15,0 0 0 16,0 0-7-16,0 0-1 16,0 0-2-16,0 5 0 15,-12 0-3-15,7 5 1 16,-1-5-9-16,-6 15-4 15,-5 11 0-15,6 4 0 16,0-9-4-16,-7 39-1 0,1-14 1 16,6 30 0-16,0-15 1 15,11 10 0-15,0-15 0 16,11-6 0-16,12 11 0 16,0-25 2-16,-1-6 1 15,13-10 1-15,16-4 2 16,-11-6 3-16,-6-5 0 15,6-20 0-15,-6 5-3 16,6-36 1-16,11-25-2 16,-17 1 0-16,-5 14-3 15,-6-20 1-15,-1-20-2 16,-5 25-1-16,-5 10 1 16,-1 1-1-16,-5 9-5 0,0 6 1 15,-6-11-31-15,0 26-12 16,0 4-53-16,-12 16-21 15,-5 5-52 1</inkml:trace>
  <inkml:trace contextRef="#ctx0" brushRef="#br0" timeOffset="182151.782">8895 14290 244 0,'-11'-15'93'0,"11"15"-72"0,-6 0 22 0,6 0 8 16,0 0-12-16,0 0 0 16,0 15-16-16,0-5-6 0,-6 10-10 15,1-5-1-15,-1 11 4 0,6-1-2 16,-6 5 1-16,6-4-5 16,-5 9-1-16,-1-5-1 15,0 6-2-15,0-6 1 16,-5 6 1-16,0 4-17 15,5-14-6-15,0-6-39 16,6-10-14-16,0-10-25 16,0-10-9-16,6-21 13 15</inkml:trace>
  <inkml:trace contextRef="#ctx0" brushRef="#br0" timeOffset="182386.106">8644 14305 232 0,'-22'-5'88'0,"22"5"-69"0,-6 0 41 0,6 0 14 16,0 0-16-16,0 0-6 16,0 0-15-16,0 0-4 15,11 5-18-15,1-5 4 0,10 0 2 16,-4 0-9-16,10-5-4 16,-5 0-3-16,11 0-1 15,-5-5-7-15,-1 5 0 16,1-1-50-16,-1 1-19 15,6-5-52-15,-11 5-22 16,-6 0 16 0</inkml:trace>
  <inkml:trace contextRef="#ctx0" brushRef="#br0" timeOffset="184870.478">9294 14816 224 0,'-6'-5'85'0,"6"5"-66"0,0-10 25 0,0 10 7 15,0 0-4-15,0 0 1 16,0 0-6-16,0 0-2 16,0 0-22-16,12 0 3 0,-12 0 2 0,0 0-3 15,0 0 0-15,0 0-7 16,5 0 0-16,1 0-2 15,5 0 1-15,-5 0-2 16,6 0 1-16,-1 0-8 16,0 0-2-16,12 0 3 15,-6 0 2-15,-5 0-2 16,5 0-3-16,-6 0 2 16,6 0 0-16,0 0-32 15,0 0-15-15,0 0-40 16,1-5-15-16,4 0-66 15,1 10-38 1,-6 5 98-16</inkml:trace>
  <inkml:trace contextRef="#ctx0" brushRef="#br0" timeOffset="185339.227">9283 15034 272 0,'-18'-5'101'0,"18"5"-78"0,-5 0 22 16,5 0 6-16,0 0-5 15,0 0 2-15,0 0-4 16,0 0-1-16,11 5-23 15,1 0 13-15,5 0 4 0,0 0-8 16,6 0-2-16,-6 0-10 16,11 0-2-16,-5-5-9 0,5 0-4 15,1 0 1-15,-1-5 2 16,1 0-42-16,-6 0-17 16,5-5-77-16,1 0-33 15,-7 5-11 1</inkml:trace>
  <inkml:trace contextRef="#ctx0" brushRef="#br0" timeOffset="189464.231">10348 14664 104 0,'-11'-20'38'0,"11"15"-29"0,0-10 28 0,0 15 32 16,0-10-17-1,0 0-1-15,0 5-4 16,0 0-26-16,0-1 12 0,0 6 7 16,0 0 1-16,0 11 0 15,-6 4-9-15,0 5-3 16,1 5-10-16,-1 11-1 15,0 9-7-15,0 11-1 16,6 5-2-16,0-10 0 16,0-11-2-16,6 16 1 15,0-11 2-15,5 1 2 0,6 5 3 16,0-11 2-16,-5-15-1 16,11-4 1-16,-6-6-2 15,17-25-1-15,-6 0-1 16,18-46 0-16,11-35-6 15,-6 5-2-15,-5 5-2 16,-12 5 1-16,-11 5-2 16,-6 10-1-16,-11 10-4 15,-6 11-2-15,-6 4-26 16,-6 11-11-16,1 5-44 16,5 10-20-16,1 5-23 15,5 5-7-15,5 15 11 16</inkml:trace>
  <inkml:trace contextRef="#ctx0" brushRef="#br0" timeOffset="189886.109">11191 14452 252 0,'-17'-5'96'16,"17"10"-75"-16,0-5 23 0,0 0 5 0,6 0-4 15,0-5 3-15,-1 5-1 16,1-5 1-16,0 0-26 16,-1 5 5-16,7 0 1 0,-1 0-9 15,1 0-3-15,-1 5-7 16,6 0-1-16,0 0-5 16,6 0-2-16,0 0-9 15,0 0-3-15,-6-5-23 16,5 5-8-16,1-5-27 15,0 0-9-15,-6 0-31 0,6-5-11 16,-6-15 2 0</inkml:trace>
  <inkml:trace contextRef="#ctx0" brushRef="#br0" timeOffset="190104.902">11750 14001 388 0,'-17'15'145'0,"11"6"-112"0,-6 24 10 0,12-15-4 15,-5 16-16-15,-1 10 0 16,0 5-14-16,1 4-5 0,-1-4-3 16,-5-10-1-16,5-6 0 0,0-4-11 15,1-11-5-15,-1-4-74 16,6-11-30-16,0-15-43 15</inkml:trace>
  <inkml:trace contextRef="#ctx0" brushRef="#br0" timeOffset="194185.087">8234 15773 212 0,'0'-20'82'0,"6"15"-64"0,0-10 26 0,-6 10 7 16,0 0-2-16,5 0 3 15,-5 0-9-15,0 5-4 16,0 0-22-16,0 0-4 0,0 0 1 15,0 0 1-15,6 10 0 16,0 0-3-16,-1 5 0 16,-5 10-3-16,0 6 2 0,0 9 0 15,0-4 1-15,0-6-4 16,0 11 0-16,0-11-7 16,0 6-1-16,0-1 0 15,6-5 2-15,0-4-1 16,-1-1 2-16,1-5 0 15,0-5 3-15,0 1 3 16,-1-6 2-16,-5 0-3 16,6 0 0-16,-6-5-3 15,0-5 0-15,0 0-6 16,0 0-1-16,0 0-2 16,11 0 3-16,-5 0 0 0,5 0 3 31,1 0-1-31,-1 0-1 15,1 0-2-15,10 0 1 16,-5 0 1-16,6 0 0 16,-6 0 0-16,12-5 2 15,-6 5-6-15,11 0 1 16,-11 0 1-16,5 0 3 16,-5 0 0-16,5 0 2 15,-5 0-2-15,6 0-1 16,-7 0 3-16,-4 0 0 0,-1 0 1 15,-6 0 0 1,0 0 2-16,-5-5 3 0,-6 0-4 16,-11-5-1-16,-6 0-2 15,5 0 1-15,1 4-2 16,-6-9-1-16,0 5 1 16,0-5 1-16,-1 0-1 15,1 0-1-15,6-1-2 16,0 1 1-16,-1 5-6 15,7 0 0-15,-1 5-2 16,6 5 3-16,0 0-1 16,6 10 2-16,-1 0 3 15,12 5 1-15,0 0 1 16,12 6 0-16,5 4 0 16,-11 0 2-16,0-4-1 0,-1 4 2 15,-4-5 0-15,-7 6 1 16,-5-6 0-16,-6 5 0 15,0-5 0-15,-12 6 2 16,1-6-1-16,-6 0 0 16,0-5-12-16,0-4-5 15,-6-1-41-15,17-5-17 16,0 0-44-16,12-10-18 16,0 5-26-1</inkml:trace>
  <inkml:trace contextRef="#ctx0" brushRef="#br0" timeOffset="194890.766">9579 16305 264 0,'-6'-5'101'0,"6"5"-78"0,0 0 26 0,0 0 9 16,0 0-9-16,0 0 1 0,0 0-8 16,6 15-2-16,-6-5-22 15,0 6 3-15,0 4 0 0,0 0-5 16,0 0-1-16,0 6-12 16,-6-6-1-16,0 0 0 15,6 0 3-15,0-4-2 16,0-6-2-16,0-10-22 15,0-5-11-15,0-10-15 16,0-11-6-16,0-14-26 0,6-11-10 16,0-5 7-16,0-4 5 15,-6-6 30-15,0 5 14 16,0 5 46-16,-6 1 23 16,0 14 18-16,0 11 7 15,1 4-4-15,-1 11-2 16,0 5-31-16,6 5-12 15,0 5-15-15,0 0-6 16,12 5-39-16,5 0-19 16,6-5-53-1,11-5-33-15,-6 0 72 16</inkml:trace>
  <inkml:trace contextRef="#ctx0" brushRef="#br0" timeOffset="195234.517">10183 15900 296 0,'-17'-25'110'0,"11"15"-86"0,0-11 13 16,1 16 2-16,-1-5-1 15,-5 0 2-15,-7 5-9 16,1 0-4-16,0 5-15 15,-6 10-3-15,1 10 1 0,-7 11-4 16,6 9 2-16,6 6-5 0,0 4-2 16,6 6-3-16,5 0 1 15,6-6 1-15,6 1 2 16,5 0-3-16,1-6 0 16,-1-4-17-16,6-6-8 15,0-9-22-15,0-6-7 16,-5 0-17-16,-7-5-6 15,1-10-50 1</inkml:trace>
  <inkml:trace contextRef="#ctx0" brushRef="#br0" timeOffset="195422.023">9830 16300 428 0,'-6'-5'159'0,"6"5"-124"16,6 5 17-16,-6-5 1 0,11 0-22 15,6 0-3-15,6 0-14 16,5 0-6-16,6 0-5 16,6 0-3-16,6 5 1 0,0-5-43 15,-1 0-19-15,1-5-75 16,-1-15-31-16,-5-11 11 16</inkml:trace>
  <inkml:trace contextRef="#ctx0" brushRef="#br0" timeOffset="196640.811">11134 15910 204 0,'-5'-30'77'0,"5"30"-60"0,0-26 24 0,0 16 8 15,0 0 1-15,0 0 3 16,0 0-7-16,0 0-4 15,0 5-23-15,0 0 4 0,0 5 1 16,0 10-8-16,0 5-4 16,0 0-5-16,0 26 0 15,0-11-2-15,5 21 2 16,1-6-6-16,5 16-1 16,-5-15 6-16,11-1 6 15,-5-4-2-15,10-1 0 16,-5-9 5-16,12-6 2 0,-6-5-4 15,11-5-3-15,-6 1 6 16,7-16 1-16,-7 0-2 16,6-16-1-16,-5 1-4 15,-6-20 1-15,-1 4-4 16,-5-34 1-16,-11-22-5 16,-6 1-2-16,-6 10 0 15,-5 16 1-15,5 14-3 16,1 11-2-16,-1 9-18 15,0 16-9-15,1 15-46 16,-1 16-19-16,12 9-51 16,5 5-21-16,0-4 25 15</inkml:trace>
  <inkml:trace contextRef="#ctx0" brushRef="#br0" timeOffset="197172.023">12109 16001 320 0,'-6'10'121'0,"6"1"-95"0,-6 19 9 0,6-25-4 15,0 15-19-15,0 16-7 16,0-11-3-16,0-5 0 15,0 11-1-15,0-6 2 0,0 0 2 16,0 6-20-16,0-11-7 16,0-5-35-16,6-10-14 15,0-15-36 1,5-15-37-16,-5 5 58 16</inkml:trace>
  <inkml:trace contextRef="#ctx0" brushRef="#br0" timeOffset="197281.393">12137 15713 236 0,'-11'-41'90'0,"5"36"-70"0,0 0 35 0,6 5 9 0,0 0-33 16,0 0-14-16,0 0-27 16,6 5-9-16,0 5 9 15,11 5-41-15,0 6-18 0,11-1-46 16</inkml:trace>
  <inkml:trace contextRef="#ctx0" brushRef="#br0" timeOffset="197656.403">12656 15941 288 0,'-46'10'110'0,"29"-5"-86"0,6 0 33 0,11-5 9 16,-6 5-22-16,-11 5-5 15,5 0-17-15,1 0-4 16,-6 5-10-16,0 1 1 0,0 4 2 15,0 0-11-15,11-5-2 16,0 1-1-16,12-1-2 16,11 5 4-16,0-5 0 15,0-5 1-15,12 0 2 16,5 6-1-16,-11-6-1 16,-6 0 3-16,-6 0 0 15,-5 10 10-15,-12 6 3 16,-11-6 6-16,0 0 1 15,0-5-8-15,-12 1-2 0,-5 4-7 16,11-10-2-16,6 0-35 16,6-10-14-16,5 0-49 15,18-5-17-15,10-20-63 16</inkml:trace>
  <inkml:trace contextRef="#ctx0" brushRef="#br0" timeOffset="198734.519">13413 16143 204 0,'0'0'77'0,"0"0"-60"0,6 5 30 0,-6-5 10 16,6 5-9-16,-6-5-4 15,6 15-9-15,-1 11-2 16,1-6-19-16,-6 0 5 0,0 11 2 16,0-6 2-16,0 5 3 15,0 6-5-15,0-16-3 16,0 0 9-16,0-10 8 16,-6-10-10-16,6-10-3 15,0-10-10-15,0-10-3 16,0 4-5-16,12-24-1 15,-7 9-3-15,12-14-1 16,-5 9-1-16,5 0 0 0,0-14-3 16,0 19 1-16,0 11-25 15,6 9-10-15,0 16-18 16,0 10-7-16,-1 11-9 16,1 4-5-16,0 5 5 15,-6 6 3-15,0 4 8 16,0-10 3-16,-5 1 56 15,-1-6 23-15,-5 0 35 16,-1-5 16-16,1 1-6 16,0-6-5-16,-6-10-16 15,11-5-7-15,1 0-13 16,-1-11-4-16,6-4-8 16,-6 0 0-16,1-5-5 15,-1-1 1-15,1 1 4 16,-7-5 2-16,-5 9 10 0,-5 1 5 15,-7 10-2-15,1 10 1 16,-6 10-7-16,-6 10-1 16,0 11-9-16,-5 14-2 15,-1 1-5-15,6-1-1 16,6-4-6-16,6-1 0 16,11 1-1-16,6-11 2 15,5 1-26-15,6-11-8 16,6-5-39-16,11-15-18 15,6-15-49-15,17-20-23 16,0-11 37 0</inkml:trace>
  <inkml:trace contextRef="#ctx0" brushRef="#br0" timeOffset="199125.147">14223 16022 336 0,'-57'35'126'0,"34"-15"-98"0,-11 11 25 15,22-16 7-15,-5 0-24 16,0 5-5-16,0 1-19 16,0-1-5-16,5 0-5 15,1 5-4-15,5-4 1 0,1-1-1 16,5-5 0-16,11 0 2 16,6-10 0-16,6-5-7 15,5-5-3-15,7-15-1 0,-1-5-1 16,0-11 7-16,-6-4 2 15,-5-6 3-15,-6 1 2 16,0 4 12-16,-5 6 6 16,-7 14 9-16,-5 21 7 15,-5 16-13-15,-1 14-3 16,-5 0-12-16,-1 6-5 16,7-1-5-16,-1 1-1 15,6-1-14-15,0-4-4 16,6-6-20-16,-1-5-7 15,1-5-27-15,5-5-12 16,6-10-25-16,1-20-9 16,-1-10 16-1</inkml:trace>
  <inkml:trace contextRef="#ctx0" brushRef="#br0" timeOffset="199390.818">14393 15424 300 0,'-11'-25'112'0,"11"30"-87"0,0-5 44 15,0 0 13-15,0 0-21 16,6 10-8-16,-1 5-11 16,1 10-2-16,-6 11-22 15,0 15 3-15,6 24 0 0,0 22-3 16,-1 4 2-16,1 0-9 16,0-5-4-16,-1 1-4 15,1-11 0-15,0-10 0 0,-1-5 1 16,1-16-18-1,0-9-5-15,0-11-42 0,-6-35-108 16,5-15-2 0,-10-41-9-1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1:17:09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17060 5088 192 0,'0'-10'71'0,"6"15"-55"0,-1 5 17 16,1 1 7-16,-6 4 1 15,0 15 3-15,0 6-13 16,0 4-7-16,0 6-13 16,0 4 1-16,0 6 4 0,6 5-6 15,-6 5-1-15,0-6-5 16,0 1-1-16,0-5-1 16,-6-5 1-16,0-11 2 15,-5-10 2-15,0-4-30 0,-7-11-11 16,1-10-30-16,-5-15-10 15,-7-21-49 1</inkml:trace>
  <inkml:trace contextRef="#ctx0" brushRef="#br0" timeOffset="218.7">16878 5169 248 0,'0'-20'93'0,"17"15"-72"0,6-5 18 0,-6 5 3 15,11 0-11-15,12-5-3 16,6-5-5-16,11-6 0 16,5-4-13-16,12-5-1 0,6-6-2 0,6 1-3 15,-1-1-3-15,6 6 0 16,-17 5-1-16,-11 4-20 16,-12 6-9-16,-17 10-27 15,-17 10-12-15,-22 15-61 16</inkml:trace>
  <inkml:trace contextRef="#ctx0" brushRef="#br0" timeOffset="515.65">17111 5448 208 0,'-17'-5'77'0,"17"5"-60"0,12-5 15 0,-7 5 2 16,7 0 7-16,10 0 5 15,1 0-12-15,6-5-5 16,5 0-17-16,0 0-3 0,0 0-2 16,0-6-3-16,1 6-3 15,-1-5-18-15,0 5-6 16,-5-5-24-16,-7 5-10 15,-10 0-39 1,-12 5-46-16,-6 15 44 16</inkml:trace>
  <inkml:trace contextRef="#ctx0" brushRef="#br0" timeOffset="687.498">16923 5873 280 0,'17'21'107'0,"0"-26"-83"0,18 5 6 15,-13-6-3-15,13 1-4 16,10 0 1-16,1-5-13 16,5 0-4-16,0-5-5 15,1-5-19-15,-1-1-9 0,0-4-46 16,0 0-18-16,-5 4-25 16</inkml:trace>
  <inkml:trace contextRef="#ctx0" brushRef="#br0" timeOffset="1203.115">17972 5549 236 0,'-6'-15'90'0,"6"15"-70"0,6-5 21 15,-6 5 4-15,0 0-14 16,0 0-6-16,0 10-6 15,5 5 0-15,-5 6-10 16,0 4-5-16,0 0-3 0,-5 6-1 0,-1-6 0 16,6 0-7-16,-6-5 0 15,1-4-30-15,-1-1-13 16,0-10-18-16,6-5-6 16,0-10-26-1</inkml:trace>
  <inkml:trace contextRef="#ctx0" brushRef="#br0" timeOffset="1328.116">18017 5342 252 0,'-17'-26'96'0,"17"16"-75"0,-6 5 8 0,6 5-1 15,-5 0-17-15,-1 0-4 16,0 0-26-16,1 0-13 16,-1 0 17-16,6 0-29 0,11 10-9 0,6 5-38 15</inkml:trace>
  <inkml:trace contextRef="#ctx0" brushRef="#br0" timeOffset="2453.192">18553 5559 220 0,'-12'-15'82'0,"7"10"-64"0,-7-5 11 15,7 5 2-15,-7 0-6 16,-11 0 3-16,-5 0-5 15,-12 5-2-15,0 0-11 16,0 0 2-16,0 5 4 0,1 5-8 0,4 0-4 16,13 10-8-16,10 6 0 15,12-1 0-15,17 0 2 16,17-4-1-16,18-6 1 16,10-10 4-16,7-10 1 15,5-10 5-15,-12-6 3 16,-10-4-2-16,-12-5 2 15,-12 4 5-15,-11 1 4 16,-11-5 3-16,-12 9 1 16,-5 6-11-16,-1 0-5 15,-5 10-5-15,0 5-3 16,6 10-2-16,-1 10 1 16,7 26-1-16,10 9 0 0,7 11 2 15,5 5 0-15,-6-15 0 16,12 10 0-16,0 0 0 15,0-6 2-15,-6-4 1 16,-6 0 1-16,-16-6 2 16,-13 1 3-16,-4-5 0 15,-18-11 2-15,-6-5-4 16,-5-14-2-16,0-16-13 16,5-10-8-16,6-6-13 15,12-9-7-15,11-5-12 16,17-6-3-16,17-4-5 15,17 4-1-15,11-4-8 16,12 4-2-16,0-4 2 16,0 4 2-16,0 6 37 15,-5 5 68-15,-13 4 32 16,-4 6-9-16,-7 5-7 16,1 0-21-16,-1 0-6 15,6-5-18-15,1-6 3 0,-1-4 4 16,11-5 0-16,-11-6 0 15,-5-4-4-15,-6-1-2 16,-6 1 7-16,-11 4 6 16,-12 11-1-16,-6 0-1 15,-5 9-9-15,0 11-3 16,-6 15-5-16,1 16-3 16,-1 9-5-16,-6 16 0 15,12 5-2-15,6-1-2 0,5-4 0 16,12-6 3-16,5-9-16 15,18-11-3-15,11-10-3 16,5-4-2-16,7-11-1 16,-1-11-1-16,0-9 4 15,-5 0 3-15,-6 0 10 16,-6 4 5-16,-11 1 13 16,-6 5 4-16,-6 10 1 15,-11 10 0-15,-6 10 4 16,-5 1 3-16,0 4 10 15,-7 0 3-15,7-4-2 16,0-1 1-16,5-10-9 16,6-10-2-16,11-15-8 0,6-21 0 15,12-19-6-15,-1-6 1 16,7 0-1-16,-1 5 3 16,0 11-3-16,0 9-2 15,-5 11-7-15,5 10-1 16,-6 10 1-16,-5 15 1 15,0 15 3-15,0 11 1 16,-6 4-8-16,-6 6-2 16,1-1-18-16,-1-4-9 15,-5-1-29-15,-1-9-10 16,7-6-14-16,-1-10-6 16,1-15 0-16,5-5 0 15,0-15 8-15</inkml:trace>
  <inkml:trace contextRef="#ctx0" brushRef="#br0" timeOffset="2765.669">20000 5407 244 0,'0'-10'90'0,"6"10"-70"0,-6 5 21 16,0-5 4-16,0 16-6 16,0 4 0-16,0 15-14 15,0 11-2-15,5 4-14 16,1 6-5-16,6 5-1 0,5-10 7 15,5-1 3-15,1-9 0 16,0-6 2-16,5-9 3 16,1-11 3-16,5-15-2 0,0-10 0 15,6-21-8-15,0-14-2 16,-6-16-7-16,0-5-4 16,-5 5-17-16,-6 6-5 15,0 9-21-15,-6 0-7 16,5 16-29-16,1 15-12 15,11 10-23 1,-5 10-32-16,-1 10 59 16</inkml:trace>
  <inkml:trace contextRef="#ctx0" brushRef="#br0" timeOffset="3171.969">20912 5630 228 0,'17'-20'88'0,"-6"5"-69"0,1-5 22 0,-7 9 6 0,-5 1-7 15,-5 0 1-15,-7-5-6 16,-5 0-1-16,-6 5-19 16,-5 10-5-16,-6 5 1 0,-1 10-5 15,-4 10-1-15,4 6-5 16,7 9 0-16,11 6-5 16,5-1 1-16,12 1 2 15,12-11 1-15,11-9 1 16,-1-11 0-16,7-15 6 15,5-10 6-15,6-16-2 16,0-9 0-16,0-11-4 16,-6 1-1-16,-6 4 3 0,-5 6 3 15,0 9-2 1,-6 6 2-16,-6 15-6 0,-5 15-1 16,-6 16-4-16,0 14-1 15,0 6 3-15,0 4 1 16,0-4-23-16,0-1-9 15,0-9-19-15,6-6-8 16,5-4-11-16,6-6-4 16,12-15-1-16,5-10 2 15,0-20-23 1</inkml:trace>
  <inkml:trace contextRef="#ctx0" brushRef="#br0" timeOffset="3375.1">21584 4658 244 0,'-11'-51'93'0,"5"46"-72"0,6 10 14 16,0-5 2-16,0 10-10 15,-6 16-1-15,1 14-6 16,-1 21-1-16,-6 20-10 16,-5 10-3-16,0 5-2 0,0 1-5 15,0 9 1-15,6 5-7 16,-1 1-3-16,7-1-36 15,-1-15-15-15,6-15-70 16</inkml:trace>
  <inkml:trace contextRef="#ctx0" brushRef="#br0" timeOffset="4187.599">21732 5575 176 0,'-11'-21'66'0,"5"16"-52"0,0-5 23 0,6 5 9 0,0 0-4 16,0 5 0-16,-5 0-12 15,-1 5-4-15,-5 5-15 16,-1 10 4-16,1 11 3 0,-6 9-8 16,5 6-1-16,7-1-5 15,10-4-3-15,7-11 4 16,10-4 1-16,7-11 9 15,11-10 2-15,5-15 3 16,7-16 0-16,-12 6-9 16,11-20-4-16,-11-1-2 15,-6 6 1-15,-11 9 6 16,-6 6 2-16,-6 10-7 16,1 15-2-16,-12 15-3 0,-12 6-2 15,7 4-2-15,-1 0 1 16,0 1-6-16,6-6-3 15,0-5-8-15,6 1-1 16,5-6 1-16,12-5 1 16,0-5 3-16,0 0 3 15,-1-5 2-15,7-5 1 16,-6 0 5-16,-1 0 1 16,1 0 2-16,0-5 0 15,0-5 0-15,5-1 2 16,1-4-1-16,-1-10-1 15,6-6 3-15,-5-4 0 0,-1-6-1 16,1 1 1-16,-6-1 0 16,-6-10 3-1,0 16 3-15,-6 4 5 0,-5 6 5 16,-6 15 3-16,0 5-9 16,-6 10-5-16,-5 15 3 15,-6 15 3-15,0 16 1 16,0 20 1-16,5-1 3 15,1 6 2-15,5-5-9 16,6-5-4-16,12-10-5 16,-1-11-3-16,12-15 3 15,5-9 2-15,6-11-31 16,6-15-14-16,6-16-62 0,5-14-24 16</inkml:trace>
  <inkml:trace contextRef="#ctx0" brushRef="#br0" timeOffset="5436.051">24974 4815 168 0,'-34'-20'66'0,"23"20"-52"0,5 0 14 16,6 0 3-16,-6 10-5 16,0 5-1-16,1 5-2 15,-1 16 0-15,0 9-13 16,1 11 1-16,-1 10 2 0,0 5-5 16,1-5-2-16,-1-1-1 15,0 1-1-15,1-5-5 16,-1 0 1-16,0-11 9 15,0 1 5-15,1-16 9 0,-1-9 3 16,0-11 0 0,-5-5-1-16,0-15-8 0,-1-5 0 15,1-15-6-15,5-6-1 16,0-9 0-16,6-16 1 16,6-5-3-16,5-10-3 15,-5-5 4-15,6-5 2 16,-1 0-2-16,0 0 0 15,6 5-5-15,1 5-3 16,-1 11 0-16,0 9 1 16,5 11-3-16,1 9-2 15,0 6 2-15,0 10 2 16,0 10 0-16,-1 10-1 0,1 10 1 16,11 15-1-16,-5 16-3 15,5 9 0-15,0 6 2 16,0 5 2-16,-5-5 0 15,-1 0-1-15,-10-1 7 16,-13 1 3-16,-10 0 1 16,-7 0 3-16,-16 5-1 15,-7-1 2-15,-10-4-8 16,-6-5-2-16,-12-16-1 16,0-9 0-16,1-16 0 15,-1-5 2-15,12-10-12 16,5-5-5-16,12-5-17 15,5 0-8-15,18 0-27 16,11-1-12-16,17 1-4 0,17 5-2 16,12 0 3-16,11 0 1 15,0 5-8 1,0 0-13-16,-6 0 43 16</inkml:trace>
  <inkml:trace contextRef="#ctx0" brushRef="#br0" timeOffset="5748.523">25305 5544 200 0,'11'-5'77'0,"-5"5"-60"0,-1 5 15 0,1-5 4 16,6 0-5-16,5-5 2 16,0-5-8-16,6-5-3 15,-1-5-12-15,1-1 0 0,6-4 3 16,-1 0-1-16,6-6 1 16,-5 1-1-16,-1-1 2 0,-11 1 6 15,-5 5 2-15,-7 5 0 16,-5 4 1-16,-11 6-9 15,-12 10-1-15,-5 10-5 16,-1 6-3-16,-5 9-2 16,6 0 0-16,5 6-4 15,6 4 0-15,5 5-4 16,12 6 1-16,6 0-7 16,11-1-1-16,6-4-31 15,17-11-11-15,5-10-15 16,7-15-5-16,-1-10-14 15,0-5-8-15,0-5 9 16</inkml:trace>
  <inkml:trace contextRef="#ctx0" brushRef="#br0" timeOffset="5998.539">26142 5230 208 0,'-17'-5'77'0,"11"0"-60"0,6 5 10 0,0 0 4 16,-5 10-6-16,-1 0 3 16,-5 0-3-16,-1 6 0 15,-5 4-14-15,-6 5 4 0,6 6 3 16,-6 9-10-16,6 11-4 16,6 4-6-16,5 11 1 0,6-10-6 15,12-5-3-15,10-6-23 16,18-4-9-16,12-16-51 15,10-20-55 1,1-15 42-16</inkml:trace>
  <inkml:trace contextRef="#ctx0" brushRef="#br0" timeOffset="6467.297">26615 5418 192 0,'-17'-11'74'0,"11"16"-58"0,1-10 18 0,5 5 4 16,-6 0-5-16,-11 0 1 15,0 0-6-15,0 0 0 16,-6 5-16-16,-6 6 2 0,1 4 2 16,5 5-6-16,6 10-3 15,6 16-9-15,5 0-1 16,17-1 3-16,12 1 2 16,6-11 2-16,5-4 2 0,6-16 1 15,5-10 1-15,-11-15 7 16,-5-5 4-16,-12-16-3 15,-6-9 1-15,-16-6-8 16,-7-5-3-16,-10 1-3 16,-7-1-3-16,-11 16-6 15,0 4-1-15,0 11-21 16,0 10-7-16,6 10-31 16,6 15-10-16,5 5-39 15,12 11-37 1,16 4 59-16</inkml:trace>
  <inkml:trace contextRef="#ctx0" brushRef="#br0" timeOffset="7014.244">26957 5453 228 0,'-28'-20'85'0,"22"20"-66"0,0 0 14 0,6 0 4 15,-6 5-10-15,1 5-3 16,-1 10 1-16,0 6 4 16,-5 9-16-16,0-5 0 0,-1 6 0 15,6-6-3-15,1-4 2 16,-1-6-7-16,6-5-3 16,0-5 14-16,11-10 6 15,7-15-4-15,4-15-3 0,13-11-8 16,10-5-3-16,6 1-2 15,1-1 1-15,-7 11-4 16,-5 9 0 0,-11 6 1-16,-1 10 0 0,-5 0 0 15,-6 10 0-15,-11 10 0 16,-1 0 2-16,-5 0-1 16,0 6-1-16,6-6 1 15,0 0-1-15,-1-5 2 16,13-5 1-16,4-10-1 15,7-5-2-15,5-1 3 16,0 1 0-16,0 0-1 16,1 5 1-16,-7 5-2 0,-5 5 2 15,0 5-2-15,-6 10 2 16,0 10 0-16,-6 6 3 16,-5 4-3-16,0 6 0 15,-6-6-21-15,5-4-8 16,-5-1-36-16,12-5-12 15,-1-4-24-15,1-6-6 16,5-10-12 0</inkml:trace>
  <inkml:trace contextRef="#ctx0" brushRef="#br0" timeOffset="7467.328">27863 5418 280 0,'-6'5'107'0,"6"5"-83"16,6 15 2-16,0-5-6 0,-1 21-7 16,-5 4 0-16,6 16 4 15,-6 5 1-15,0-5-9 16,0 0-3-16,0-6-2 0,0-4 0 16,0-11 2-16,0-4-3 15,0-6-2-15,0-9 13 16,-6-11 5-16,1-10-3 15,-1-16 1-15,0-14-12 16,12-21-3-16,5-30-9 16,12-15 0-16,0 5-2 15,5 10 1-15,7 10 2 16,-1 10 4-16,0 16-4 0,12 14 0 16,-12 11-4-16,0 10-1 15,-6 5 8-15,-5 10 4 16,-6 5 0-16,-5 5 2 15,-12 6 4-15,-6 4 4 16,-11 10 0-16,-6 11 1 16,-11-6-6-16,-6 1-2 15,-11-6-4-15,11-9-1 16,0-11-30-16,11-10-14 16,7-10-24-16,10-10-9 15,18-11-46 1</inkml:trace>
  <inkml:trace contextRef="#ctx0" brushRef="#br0" timeOffset="7779.922">28706 5347 252 0,'0'-10'93'0,"-11"15"-72"0,5 0 9 16,0 5-1-16,-5 0-4 15,-12 10 0-15,-5 5 1 16,-12 11 1-16,6-1-14 15,-1 11-8-15,1-6-1 0,11 1-5 16,12-6 0-16,11-4 3 16,17-11 1-16,12-5 5 15,5-15 5-15,0-15-1 0,6-10 3 16,0-11-4-16,0-4-1 16,-12-1-2-16,-5-4 0 15,-12-6-4-15,-11 11-3 16,-11-1-9-16,-12 6-5 15,-5 14-26-15,-6 11-10 16,-1 10-26-16,-5 10-10 16,12 6-40-1</inkml:trace>
  <inkml:trace contextRef="#ctx0" brushRef="#br0" timeOffset="8232.981">29042 5281 148 0,'29'-36'55'0,"-29"36"-43"0,45-35 27 16,-27 25 10-16,-7 5-9 16,0 0-3-16,1 5 1 15,-1 0 0-15,-11 5-20 16,0 0 1-16,-11 5 1 0,5 0-7 15,-11 0 0-15,-6 5-5 16,6 1-3-16,0-1 2 16,6 0 0-16,-1 0-1 15,12 0 1-15,6 6 2 16,0-1 5-16,5 0-6 0,6 5 0 16,0 6-4-16,0-6-1 15,-5-5-1-15,-1 26 1 16,0-16 0-16,-5 21 3 15,-6 10 3-15,0-21 2 16,0-4-5-16,-11-6-2 16,-6 6 2-16,0-11 3 15,-6-10-4-15,0-10-3 16,0-10-28-16,-5-10-10 16,5 0-26-16,0-6-11 15,0 1-32-15,1 0-13 16,4 0 12-1</inkml:trace>
  <inkml:trace contextRef="#ctx0" brushRef="#br0" timeOffset="8529.894">29510 5306 168 0,'5'-15'66'0,"-5"15"-52"0,17-15 21 16,-11 15 5-16,5 0 0 16,-5 5 0-16,0 5-2 15,0-5 1-15,-6 15-21 16,-6 11-6-16,-6 9-1 0,1 6-5 0,0-1-1 16,-1 1-5-16,1-6 0 15,-1-9-11-15,7-6-5 16,-1-10-19-16,0-10-5 15,6 0-17-15,0-20-4 16,0-20-16 0,0-11-30-16,0-25 33 15</inkml:trace>
  <inkml:trace contextRef="#ctx0" brushRef="#br0" timeOffset="8623.621">29475 4800 228 0,'-11'-56'85'0,"11"46"-66"0,6-5-6 0,-6 10-4 16,5 0-21-16,-5 5-5 15,0 0-26-15,12 10-11 16,-7 5-22-16,1-5-10 0</inkml:trace>
  <inkml:trace contextRef="#ctx0" brushRef="#br0" timeOffset="8873.675">30039 4779 272 0,'6'-5'104'0,"6"10"-81"0,-1 16 5 16,-5-16-2-16,-6 25-11 15,0 26 2-15,0 10-8 16,-6 5-1-16,0-16-4 16,6-9-3-16,-5 25 0 0,-1-10-6 0,-11 25-1 15,-6 20-28-15,0-30-13 16,6-15-35-16,-17-6-13 15,5-4 4 1</inkml:trace>
  <inkml:trace contextRef="#ctx0" brushRef="#br0" timeOffset="9233.021">29794 5372 252 0,'46'-35'96'0,"-46"35"-75"0,74-31-3 0,-40 21-6 16,-5 0-7-16,-6 5 0 15,5 5 5-15,12 0 4 16,-12 5-7-16,-5 0-4 0,0 15 0 0,0 11-7 16,-6-1 1-1,-6-5 3-15,1 16 2 0,-1 9-5 16,-5 6 0-16,-6-10 3 16,0-6 2-16,0-9 0 15,0-6 1-15,0-10-4 16,6-15-2-16,5-15-7 15,6-15-2-15,6-11-2 16,0-10-1-16,-1 1 8 16,1-1 6-16,0 6 12 15,-6 14 8-15,0 6-12 16,0 0-4-16,6-11-13 16,0 6-4-16,0 9-22 0,-1 6-7 15,-5 5-26 1,1 5-39-16,-1 10 28 15</inkml:trace>
  <inkml:trace contextRef="#ctx0" brushRef="#br0" timeOffset="9576.788">30746 5377 184 0,'11'5'71'0,"-11"-5"-55"0,-5 5 15 0,5-5 5 15,-6 10-9-15,0 0-3 16,-5 6-1-16,-6 9 2 15,-6 5-13-15,6 11-7 0,0-1-1 16,11-4-1-16,12-6 1 16,11-4 13-16,11-11 8 0,7-10 1 15,4-10-1-15,-4-10 0 16,-1-6-1-16,-11-9-7 16,-1-1 0-16,-10 1-8 15,-1-5-3-15,-11-6-3 16,0 21 0-16,0 0-2 15,-23 4-1-15,-11 1-15 16,0 10-5-16,-6 5-23 16,12 10-8-16,-1 0-2 15,12 6 0-15,6 4 3 16,11 5 4-16,11 1-19 16,6 4-46-1,6-10 23-15</inkml:trace>
  <inkml:trace contextRef="#ctx0" brushRef="#br0" timeOffset="9983.046">30963 5569 212 0,'22'-25'82'0,"-22"20"-64"0,12-10 11 0,-12 10 2 15,5 0-13-15,1-5 0 16,5-6-8-16,1 1-2 16,-1 0-4-16,6-5-5 0,0 5 0 15,-11-1 1-15,11 11 2 16,-5 0 5-16,-7 5 4 15,-10 5-2-15,-1 0 2 16,-5 6 3-16,11-1 1 16,-12 5-2-16,12-5 0 15,-6 0 8-15,1 0 6 0,-1-5-10 16,6-5-4-16,0 5-4 16,0-5 1-16,17-5 6 15,6-5 4-15,0-10-6 16,5-5-3-16,6-1 0 15,6-4 3-15,0 0 5 16,0 4 3-16,-6 11-9 16,0 10-5-16,-5 5-1 15,-12 10 2-15,-6 0 0 16,-5 21 2-16,-6 19-6 16,0 6-3-16,0 5-10 15,6-6-5-15,0-4-44 16,5-15-20-16,-5-11-123 15</inkml:trace>
  <inkml:trace contextRef="#ctx0" brushRef="#br0" timeOffset="12088.176">2337 8157 172 0,'-29'15'66'0,"18"-10"-52"0,0 6 28 0,11-1 9 15,-6 5-1-15,6 0 3 16,-11 0-10-16,11-5-2 15,0 1-23-15,0-1 5 0,17-20 17 16,0-11-7 0,17-19-7-16,-11-21-6 15,17-20-6-15,11-15-1 0,12-26-7 16,-1-25-4-16,18 6 1 16,0 14 0-16,-6 21 3 15,-6 4 3-15,-16 21-4 16,-1 21-3-16,-11 14-1 15,-6 11-1-15,-6 14-3 16,1 26 2-16,-6 16 3 16,-6 19 3-16,0 31-2 15,-11 30-2-15,11 11-3 16,-12-1 1-16,7-10 1 16,-1 1 2-16,1-1-1 15,5 0-1-15,-12-5 5 16,7-9 1-16,-7-12 2 15,1-9 0-15,-6-20-7 0,0-11-2 16,-6-14-16-16,1-16-6 16,5-15-21-16,-17-11-8 15,5-9-18-15,1-6-9 16,-1 1-4-16,-5-6 2 16,12 1-33-1</inkml:trace>
  <inkml:trace contextRef="#ctx0" brushRef="#br0" timeOffset="12400.689">2685 7752 192 0,'-35'-15'74'0,"18"5"-58"0,0-5 18 0,11 15 4 15,6 0 6-15,-17-6 6 0,12 1 3 16,-12 0 3-16,17 0-31 15,-12 0 8-15,6 0 4 0,1 0-14 16,5 5-2-16,0 0-9 16,11 5 0-16,6-5 2 15,17 0 1-15,1 5-6 16,5 0-1-16,11-5-2 16,0 0-1-16,6 0-1 15,0 0 2-15,-11-5-8 16,5 0 0-16,-17 0-49 15,6 5-18-15,-12 0-71 0,-10-10-30 16,-18-10 27 0</inkml:trace>
  <inkml:trace contextRef="#ctx0" brushRef="#br0" timeOffset="13119.465">4132 7656 180 0,'-12'-20'68'0,"12"15"-52"0,0-1 23 0,0 6 8 15,0 0 4-15,0 0 5 16,0 0-7-16,0 0-3 0,0 0-25 16,6 0 5-16,-6 0 2 15,6 0-4-15,11 0 2 16,0 0-7-16,0 6-11 15,6-1-3-15,5-5-3 16,12 0 1-16,6 0 0 16,5 0 1-16,0-5 0 15,6-1 0-15,-5-4 0 16,5 0 2-16,-23 0-12 16,0 0-5-16,-6 5-33 15,-5 0-13-15,-11 0-24 16,-7 0-7-16,-10 0-59 15</inkml:trace>
  <inkml:trace contextRef="#ctx0" brushRef="#br0" timeOffset="13385.095">4223 7965 220 0,'-6'-5'85'0,"6"10"-66"0,0-5 16 0,0 0 6 16,6 5 7-16,0 0 7 16,5 0-3-16,6 0-2 15,0 0-27-15,-5-5 2 0,16-5-1 16,-5 0-8-16,11 0-4 16,6-5-5-16,6 0 0 0,5 5-4 15,-11-6-2-15,5 6-36 16,7 0-16-16,-13 5-56 15,-4 5-24-15,-13 11-13 16</inkml:trace>
  <inkml:trace contextRef="#ctx0" brushRef="#br0" timeOffset="14525.763">6109 7296 192 0,'11'-35'71'0,"-11"20"-55"0,0-1 22 16,0 11 5-16,0-5 5 16,-5 0 3-16,-7 5-14 15,-5 0-8-15,-6 5-16 16,1 5 0-16,-18 5 3 0,-17 10 1 15,0 21-1-15,-12 15-4 16,1 10-2-16,-6 9-2 16,11 7 0-16,6-1-4 0,17 5-3 15,12 15 0-15,34 10 1 16,28-4-1-16,23-16-1 16,17-10 5-16,6-25 1 15,16-21 4-15,13-20 4 16,5-25 3-16,-6-20 2 15,-17-16 3-15,-11-5 1 16,-18-14 1-16,-27 4 0 16,-24-10-9-16,-22-5-4 15,-29-15-4-15,-23-16 0 16,-5 1-4-16,-1 5 0 16,-10 15-1-16,5 10-2 15,-12 20-6-15,6 11-1 16,1 39-39-16,4 42-17 0,18 30-22 15,18 10-11-15,27 5-5 16,12 0-2-16,29 5-20 16</inkml:trace>
  <inkml:trace contextRef="#ctx0" brushRef="#br0" timeOffset="15010.155">6058 8000 296 0,'-12'-10'110'0,"12"5"-86"0,-5 5 20 0,5 0 2 0,0 0-4 16,0 0 1-16,0 0-6 16,11 0 0-16,0 5-21 15,6 5 0-15,6 10-2 0,11 6-7 16,-11 9-2-16,11 1 1 16,6 4 1-16,0-4-3 15,0-11-3-15,-6-5-9 16,-5-5-5-16,-7-4-51 15,-4 4-22-15,-18-5-97 16</inkml:trace>
  <inkml:trace contextRef="#ctx0" brushRef="#br0" timeOffset="17025.86">6912 8375 260 0,'-17'-5'96'0,"11"10"-75"0,1-5 28 15,5 0 6-15,0 0-9 16,0 5 0-16,0 0-6 0,-6 0-1 15,6 0-21-15,0-5-2 0,0 5 1 16,0-5-5-16,0 0 1 16,6 5-2-16,5 0 1 15,6 0-4-15,-11 1-3 16,5-1-2-16,6 0 0 16,6 0-4-16,6 0 0 15,11 0-4-15,5 0 1 16,6 0 2-16,18 0 3 15,-18 0 0-15,6 0-1 0,0 0 3 16,-6-5 2-16,-5 5-2 16,0-5-2-16,-7 0 4 15,-4-5 4-15,-7 0-1 16,1 0 1-16,-12 5-1 16,0-5 0-16,-6 0 0 15,1 0 0-15,-1 0 0 16,-5 5 2-16,-6-5-5 15,0 0-1-15,0 0-2 16,0 0 1-16,0 5-4 16,0 0 0-16,0 0-1 15,0 0 0-15,0 0 2 16,0 0 0-16,0 0-3 16,0 0 2-16,0 0 1 0,0 0 2 15,-6 0-1-15,0 0 2 16,6 5-2-16,0 0-1 15,-5 0 1-15,5-5-1 16,-6 0 0-16,6 0 0 16,0 5 0-16,0-5 0 15,0 0 0-15,-6 0 0 16,0 0 0-16,6 0 2 16,-5 0-3-16,5 5-2 15,0 0 2-15,0-5 0 16,-6 0 1-16,6 0 2 15,0 0-3-15,0 0 0 16,0 0-1-16,0 0 0 0,0 0 4 16,0 0 3-16,0 5-4 15,0-5-1-15,0 0-2 16,0 5 0-16,0 0 2 16,0 0 0-16,0-5 0 15,-6 5 0-15,1-5 0 16,5 0 0-16,0 0 0 15,0 5 2-15,0-5-3 16,0 0 0-16,-6 5 1 16,6 0 0-16,0-5 0 15,0 0 2-15,0 6-3 16,-6-1 0-16,6-5 1 16,0 0 0-16,0 5-3 0,0 0 2 15,0-5 1 1,0 0 2-16,-5 0-1 0,5 0-1 15,0 0-2-15,0 0 1 16,0 0 1-16,0 0 2 16,0 0-1-16,0 0-1 15,0-5 1-15,0-5-1 16,0-6 2-16,0-4 1 16,0-10-1-16,0-16-2 15,0-20 1-15,5-10-1 16,1-5 2-16,0-10 1 15,-1 5-1-15,-5-5-2 16,0-5 1-16,0-1-1 0,6 1 0 16,0 10 0-16,-1 5-3 15,1 10 2-15,0 11-1 16,0-1-2-16,5 15 3 16,0 6 0-16,1 9-2 15,-1 1 2-15,1 5 1 16,-1 4 0-16,0 6-3 15,1 0 2-15,-1 5 1 16,1 0 0-16,-1 5-3 16,0 0 2-16,1 5 3 15,-1 5 1-15,6 5-6 16,0 15 0-16,12 21 1 16,-6 30 1-16,11 25-2 15,11 0 2-15,7 0 1 0,-1 6 0 16,0 9-3-16,0 11 2 15,1 5 1-15,-7-11 2 16,-5-10-1-16,-6-19-1 16,-5-11 1-16,-1-16-1 15,-5-9 2-15,-6-10 1 16,6-16 1-16,-12-5 2 16,1-4 3-16,-6-6 2 15,-1-5-1-15,-5-10-1 16,0 0-5-16,0 0-3 15,0 0-3-15,0 0 1 16,0-5 1-16,0 5 2 16,0 0-3-16,0 0-2 0,0-5-1 15,0 0 3-15,0 5-2 16,0 0 1-16,6 0 4 16,0 0 1-16,-1-5-4 15,1 5-1-15,0-5 1 16,5 0 0-16,1 0-4 15,10 0 1-15,7-1 2 16,11 1 1-16,11-5-2 16,12 0 2-16,5 0-1 15,6 0-2-15,-6 0 5 16,-5 5 3-16,0 0-6 16,-12 0 0-16,-11-1-5 15,-6 1 2-15,-5 0-10 16,-7 0-6-16,-10 0-24 0,-6 0-11 15,-6-5-63-15,-18 0-28 16,-16-5-16 0</inkml:trace>
  <inkml:trace contextRef="#ctx0" brushRef="#br0" timeOffset="17822.811">10274 7423 188 0,'11'-61'71'0,"-5"41"-55"0,-6-10 20 0,0 19 6 15,-6-4-1-15,1 5 2 16,-7 0-8-16,-11 5-2 16,-5-5-18-16,-6 20-2 0,0 5-2 15,-6 15-2-15,-6 21 0 0,-5 15-3 16,5 10 1-16,12 5-6 16,11 0-3-16,18 10 1 15,22 0 2-15,17 0 2 16,17-5 3-16,18-15 6 15,-1-15 2-15,0-31 6 16,12-30 2-16,6-30 2 16,5-16 0-16,-6-10-2 15,-11-4 1-15,-11-11-7 16,-23-10 1-16,-17-21-8 16,-18-14-1-16,-22 4 0 15,-23 16 0-15,-11 15-4 16,-6 15-1-16,-6 20-6 0,1 16 0 15,-1 20-19-15,0 15-8 16,6 20-31-16,17 20-13 16,12 16-10-16,17 20-3 15,16 5-14-15,18 10-4 16,17 11 11 0</inkml:trace>
  <inkml:trace contextRef="#ctx0" brushRef="#br0" timeOffset="18197.768">10399 7924 224 0,'-22'-20'85'0,"22"20"-66"0,-6 0 19 16,6 0 5-16,0 0-9 16,0 0 0-16,6 5 1 15,5 5 2-15,6 0-20 16,11 6 2-16,7 4 1 0,5 5-5 0,5 11 0 15,6 9-9-15,6 6-2 16,0 4 0-16,-5-9 0 16,-1-5-31-16,0-6-14 15,1-10-39-15,-1-10-17 16,0-20-41 0</inkml:trace>
  <inkml:trace contextRef="#ctx0" brushRef="#br0" timeOffset="18588.406">11112 6952 236 0,'-23'-20'88'0,"23"15"-69"0,-12-5 30 15,12 10 9-15,-5 0-8 16,5 0-2-16,0 0-25 15,5 5-11-15,7 0-8 16,5 5 1-16,6 0 1 0,-1-5 2 0,7 5 0 16,-1-5-9-16,7 5-1 15,-1 0-33-15,0-5-12 16,0-5-22-16,0 11-10 16,1-6-45-1</inkml:trace>
  <inkml:trace contextRef="#ctx0" brushRef="#br0" timeOffset="18822.791">11875 6714 264 0,'-23'-5'101'0,"18"10"-78"0,-7-5 22 0,12 5 6 0,-6 5-14 16,1 10-1-1,-7 16-6-15,-5 9 1 16,-6 11-17-16,-5 10-1 0,-1 15 0 0,7 0-12 15,5 5-4-15,5-5-39 16,12-20-15-16,6-16-68 16,-6-19-74-1,-11-21 64-15</inkml:trace>
  <inkml:trace contextRef="#ctx0" brushRef="#br0" timeOffset="22885.436">5562 8861 192 0,'-6'-10'74'0,"12"10"-58"0,-6-5 18 16,0 5 6-16,0-5-1 0,0 0 1 15,-6 0 1-15,6 0-1 16,-11 0-22-16,5 5 12 0,-5 0 4 15,-1 0-5-15,-10 0 0 16,-1 5-14-16,0 10-4 16,-6 5-3-16,-10 16 2 15,-13 14-1-15,7 21 0 16,-12 5-1-16,-17 10 2 16,0 5-5-16,-12 0-3 15,1 6 1-15,-1 4 0 16,12-5 1-16,11-15 2 15,12-15-1-15,11-15 2 16,6-16 0-16,11-15 1 16,6-20-7-16,12-20-2 0,5-5 0 15,5-16 0-15,7-4-2 16,5-1 2-16,0 1 1 16,6-6 0-16,-1 0 0 15,13 1 2-15,-13-1-1 16,1 5 2-16,-6 6-4 15,0 4 0-15,0 6 3 16,-11 5 1-16,0 10-1 16,-6 4 1-16,-12 16-2 15,-5 11-1-15,-5 4-2 16,-7 10-1-16,1 6 2 16,-12-1 2-16,6 6 0 15,-1-6 2-15,13 1-4 16,4-1 0-16,1 0-1 15,12 1 0-15,5-1 0 0,5 1 0 16,12-1 4-16,6-4 3 16,6-6 4-16,11-5 2 15,-1-5-1-15,18-4 1 16,0-11-6-16,0 0-1 16,0-5-2-16,0-6-2 15,-5 1-6-15,-7 0-4 16,-5 5-52-16,-11 0-23 15,-7 0-63-15</inkml:trace>
  <inkml:trace contextRef="#ctx0" brushRef="#br0" timeOffset="28428.999">3289 10623 208 0,'-35'-10'79'0,"30"10"-61"0,-24 0 12 16,18 0 2-16,-6 0-6 15,-6 0-1-15,6 5 2 0,-6 0 0 16,-6 5-14 0,-16 16 1-16,5 9 2 0,-11 16-4 0,11 10 1 15,6 5-10-15,5 4-4 16,12-4 0-16,17-15 0 15,0-11-2-15,17 1 2 16,23 4 1-16,0-14 2 16,6-16 10-16,-1-15 4 15,-5-15 4-15,-12-10 2 16,-5-16-6-16,-11-15 1 16,-12-10-1-16,-6-9-1 15,-11-1-7-15,0 25-5 16,0 10-2-16,-6 1-1 0,-17 4-5 15,0 16 1-15,0 20-29 16,12 15-11-16,11 11-19 16,11 4-8-16,23 6-17 15,0-11-8-15,-5 0-5 16</inkml:trace>
  <inkml:trace contextRef="#ctx0" brushRef="#br0" timeOffset="28772.614">3482 11059 220 0,'-23'15'82'0,"23"-15"-64"0,0 5 24 0,0-5 6 16,0 0-5-16,0 0 1 16,0-5-7-16,-11-15-2 15,5 0-20-15,6-1 6 0,0-14 3 16,0 4-8-16,0-4-2 16,6-11-10-16,5 16-5 15,-11 5-5-15,23-1 1 16,11-4-17-16,6 15-8 15,0 5-28-15,0 10-11 0,0 10-35 16,-6 5-11-16,-11 5 15 16</inkml:trace>
  <inkml:trace contextRef="#ctx0" brushRef="#br0" timeOffset="29053.873">4126 10573 244 0,'-6'0'93'0,"6"5"-72"0,12 15 0 0,-7-5-4 15,7 11-6-15,-1 4 3 16,-5 16-7-16,5 4-2 15,-5-4-3-15,0-11-2 0,5 16 1 16,-11 10-32-16,0-1-12 16,0-14-40-1,-11-21-43-15,5-4 38 16</inkml:trace>
  <inkml:trace contextRef="#ctx0" brushRef="#br0" timeOffset="29522.691">4024 10978 236 0,'-18'5'88'0,"18"5"-69"0,18-5-7 0,-13 0-7 16,12-5-5-16,17-5 2 0,-11 0 1 16,-6 0 1-16,6-10-2 15,11-5-13-15,-5 4-2 0,-6 6-14 16,5-10-3-16,-5-10-17 16,11-6-32-1,-17 1 16-15,6-11 28 16,-6 6 16-16,6 4 66 15,-17 6 29-15,5 4-16 16,-5 11-7-16,-1 5-20 16,-5 10-6-16,0 10-16 15,0 10 11-15,0 11 5 0,0-6 3 16,0 26 2-16,0 25-9 16,0-26-1-16,0-9 0 0,0 5 1 15,0 4-4-15,0-19 1 16,0-6-5-16,6-10 1 15,0-10-3-15,11-5 0 16,-11 0-5-16,11-25-3 16,0 5 0-16,6-11-1 15,-6 6-5-15,5 0 1 16,-4 4-2-16,4 11-2 16,-5 5 5-16,6 10 3 15,-6 0-14-15,0 10-6 16,6 1-27-16,-6 4-11 15,6-5-22-15,-6-5-7 16,-5 0-20-16,16-10-32 16,12-10 47-16</inkml:trace>
  <inkml:trace contextRef="#ctx0" brushRef="#br0" timeOffset="39295.246">5192 10882 128 0,'5'-16'49'0,"-5"1"-38"0,0 0 23 15,0 15 8-15,0-5 2 16,0 0 1-16,0 0-1 16,0-5 2-16,0 5-25 15,0 0 1-15,-5 10 2 0,-13 5 0 16,13 5 1-16,-12 0-3 16,-6 16 1-16,-11 9-4 15,11-4-2-15,-6-6-9 16,18 10-3-16,-12-9-5 0,23 4-1 15,0-9-1-15,23-6 0 16,-12-5 4-16,24-15 3 16,16-10 2-16,-28 0 1 15,11 0 4-15,-23-6 5 16,6 6 2-16,-17-10 3 16,0 5-10-16,-17-5-4 15,6-1-8-15,-18 1 0 16,1-5-5-16,-1 10 1 15,18 4-47-15,-6 1-20 16,17 0-61-16,6 0-24 16,22 0 20-1</inkml:trace>
  <inkml:trace contextRef="#ctx0" brushRef="#br0" timeOffset="39982.796">5516 10866 160 0,'0'-5'63'0,"0"5"-49"0,0 5 22 0,0-5 10 16,0 0-6-16,0 0 1 0,0 16-3 16,0 9-2-16,0-5-19 15,0 0 10-15,0 11 3 0,-11-6-2 16,0 6-2-16,-1 9-8 15,6-15-1-15,1-4-4 16,5-6 2-16,0-5 1 16,0-10 2-16,0 0-8 15,17-20-1-15,0 5-5 16,11-26-3-16,-5 6-3 16,11-11-1-16,6-5-1 15,0 11 0-15,0 15 3 16,-23 19 0-16,6 1 3 15,-17 21 1-15,5 19 1 16,-5-5 0-16,-1-4 0 0,-5 9 0 16,0-4-2-16,-5-1 1 15,-1-5-24-15,0 1-8 16,1-6-48-16,10-15-20 16,7-10-55-1,22-15-37-15,-6-11 87 16</inkml:trace>
  <inkml:trace contextRef="#ctx0" brushRef="#br0" timeOffset="40310.899">6086 10801 236 0,'-11'5'90'0,"11"0"-70"0,-6 0 10 0,6-5 2 0,-6 10 0 16,-5 10 3-16,5 6-8 15,1-6-4-15,-7 15-13 16,1 11-2-16,5-11 2 0,0-4-8 16,6-1-1-16,0-5-1 15,17-9 2-15,1-1 3 16,4-15 2-16,1 0 3 16,0-21 4-16,5-14-2 15,-28 10 1-15,6-1-3 16,-12 1 1-16,-28-5-6 15,11 20-3-15,1-1-4 0,-7 16 1 16,6 1-23-16,6 9-10 16,0 5-39-16,17-10-19 15,0 0-48 1</inkml:trace>
  <inkml:trace contextRef="#ctx0" brushRef="#br0" timeOffset="40623.402">6399 11074 148 0,'0'0'55'0,"0"5"-43"0,0 0 34 0,0-5 15 0,0 0 6 15,0 5 7-15,0-5-9 16,0 0-6-16,-5-5-32 15,-1-10 6-15,0-5 4 0,1 5-5 16,5-21-1-16,0 11-6 16,0-11-4-16,5-4-14 15,7 4-4-15,-1 6-4 16,12 5-3-16,5 9-22 16,7 11-7-16,5 5-39 15,-1 11-14-15,1 9-56 16,6 5-65-1,-12-5 71-15</inkml:trace>
  <inkml:trace contextRef="#ctx0" brushRef="#br0" timeOffset="41275.435">6844 10851 284 0,'-6'-10'107'0,"12"5"-83"0,-6 10 2 0,0-5-4 0,6 10-1 16,-6 0 4-16,5 11 0 15,1-6 0-15,0 15-14 16,-6 16 11-16,0-16 5 0,0-5-6 31,0 6-1-31,-6 4-8 0,6-9 0 16,0-6-5-16,6-30-2 16,5-16 0-16,12-14-6 15,0-1 1-15,-6 6 0 16,11-16 2-16,12-9-3 15,-11 14 0-15,-1 11-4 16,-5 14-1-16,-6 21 3 16,-6 21 1-16,-5 14 4 15,-6 6 1-15,0 4-1 16,0-4 1-16,-6-6-2 16,6 0 2-16,0-9-2 15,0-6-1-15,12-10 9 16,5-15 0-1,6-15 0-15,11-16-8 16,-11-4 0-16,5 4-3 0,1 6 0 16,-1 10-3-16,1 10 1 15,-1 15 0-15,-5 10 2 16,0 5 1-16,-6 6 3 16,-6 4-3-16,1 0 0 15,-12 1-19-15,5-1-7 16,-5 0-30-16,6-4-14 15,0-6-35-15,11-15-75 32</inkml:trace>
  <inkml:trace contextRef="#ctx0" brushRef="#br0" timeOffset="41650.488">7818 10912 244 0,'-17'-10'90'0,"17"10"-70"0,-6 0 13 15,6 0 19 1,-11 10-9-16,-6 5-3 16,0 5-5-16,-6 6-20 15,-5 4 4-15,-7 6 2 0,7-6-7 16,-1 0-3-16,7-4-9 16,10-6-1-16,12 0-3 15,17-10 0-15,6-5 0 16,6-15-2-16,5-5 3 15,6-10 2-15,0-6-2 16,-1-9 0-16,-4-1 3 16,-13 6 1-16,-4 10 1 0,-1 4 2 15,-12 16 1-15,1 15 3 16,-6 11-1-16,0 4 2 16,0 0-6-16,0 6-1 15,0-6-11-15,0-5-3 16,6-10-33-16,11-5-11 15,-12-10-28-15,13-5-11 16,-1-15-41 0</inkml:trace>
  <inkml:trace contextRef="#ctx0" brushRef="#br0" timeOffset="41853.573">8183 10320 348 0,'-17'5'129'0,"22"0"-100"0,-5 10 33 0,0-5 8 0,0 10-9 16,0 16-1-16,0 24-27 15,0 32-10-15,0-16-14 16,0-11-4-16,6 21 1 0,0 11-10 16,0-16-2-16,-1-10-50 15,1 0-20-15,-6-1-136 16</inkml:trace>
  <inkml:trace contextRef="#ctx0" brushRef="#br0" timeOffset="43056.74">4120 11910 120 0,'-11'5'46'0,"11"0"-35"0,11-5 16 16,-11-5 7-16,0 0-1 15,6 0 3-15,-6-1-7 16,0 6-3-16,6 0-14 16,-1 0 12-16,1 6 6 0,-6-6 0 15,6 15 2-15,5 15-12 0,-11 1-2 16,0 4-8-16,6 5-4 16,-6 6-3-16,0 0 0 15,0-1 0-15,0-4 3 16,0-6 3-1,0-4 2-15,-6-6-1 0,6-5-1 16,-11-5 3-16,-1-10 5 16,1-10-9-16,-6-10-2 15,0-15-2-15,-6-6 0 16,0-4 2-16,1-1 1 16,4 1 1-16,-16-1 2 15,17 11 1-15,0 5 1 16,6 4-4-16,-1 6 0 0,7 10-5 15,5 15-2-15,0 15 0 16,17 11-1-16,-12 20 2 16,12 20 3-16,6 10 4 15,-6-15 2-15,6-16 3 16,0 11 2-16,-6-5-3 16,11-10 0-16,-5-11-1 15,-6-10 0-15,6-4 0 16,11-26 2-16,6-26-3 15,0-29 1-15,0-21-7 16,-12-10-1-16,1 10-13 16,-12 0-4-16,-11 10-58 15,-6 15-25-15,0 6-123 16</inkml:trace>
  <inkml:trace contextRef="#ctx0" brushRef="#br0" timeOffset="52260.325">2645 13216 212 0,'-17'-20'79'0,"5"10"-61"0,6 0 23 16,6 10 9-16,-17 0-6 15,12 0 1-15,-12 5-14 16,5 0-7-16,-11 15-13 16,1-5-3-16,-13 26 2 0,13-6-6 15,-1 21 0-15,6-11-4 16,5 21-3-16,1-15 2 16,11 10 2-16,0-11-18 15,11-4-8-15,1-6-23 16,11-19-9-16,16-26-30 15,13-21-10-15,-30 6 3 16</inkml:trace>
  <inkml:trace contextRef="#ctx0" brushRef="#br0" timeOffset="52541.462">2764 13388 252 0,'-57'102'93'0,"46"-72"-72"0,5 10-4 0,6-29-5 15,6 4-5-15,5-5 3 16,12 5-3-16,28-5-2 16,-11-10-2-16,0 0 0 0,17-20 0 15,12-21 5-15,-24 11 5 16,-5 5 13-16,-17-6 8 0,-6-9-3 16,-17 15 2-16,0-1-15 15,-17 11-3-15,0 5-7 16,-17 10-3-16,-12 10-13 15,23 5-5-15,-11-5-29 16,11 11-11-16,6-1-47 16,6-10-21-16,5 0 11 15</inkml:trace>
  <inkml:trace contextRef="#ctx0" brushRef="#br0" timeOffset="52838.338">3289 12897 300 0,'-12'0'112'0,"12"0"-87"0,0 10 7 0,0-10-3 15,0 15-7-15,0 1 1 16,12 14-12-16,-12-5-7 16,0 26-2-16,5 25 2 0,-5-15 2 15,0-11-2-15,0 21-3 16,0-15-22-16,0 15-11 0,0 0-37 16,0-31-16-16,0-9-39 15</inkml:trace>
  <inkml:trace contextRef="#ctx0" brushRef="#br0" timeOffset="53228.978">3459 13277 260 0,'-17'15'99'0,"17"0"-77"0,-11 26 15 15,11-16 3-15,0 0-7 16,0 1 3-16,0 9-14 15,0-4-5-15,0 4-10 16,0-5-5-16,11-4 1 0,-5-1 4 16,11-15 6-16,17-10-5 15,-17-5 0-15,6 0 0 0,6-20 0 16,5-16-2-16,-11 11-1 16,-6 5 5-16,0-1 4 15,0 6 6-15,-17 10 4 16,6 0-8-16,-6 30-4 15,0-5-10-15,0 21-3 16,0-6 0-16,0 5 0 16,0-4 5-16,11 4 2 15,-11-9-27-15,11-1-10 16,7 0-36-16,-1-15-12 16,-6 0-32-16,12-20-12 15,5-20 4-15</inkml:trace>
  <inkml:trace contextRef="#ctx0" brushRef="#br0" timeOffset="53729.062">4024 13353 244 0,'-18'20'93'0,"18"-20"-72"0,-17 46 22 16,17-26 6-16,0-5-6 15,0 0 1-15,-5 11-11 16,5-6-5-16,0 5-16 15,-12 6 3-15,7-11 3 0,5 0-4 16,-12-5 2-16,6 6-7 0,6-11-1 16,0 0 0-16,6-15 0 15,6-10-2-15,5-6-1 16,5 1-6-16,-4-15 1 16,4 4-2-16,1-4-2 15,0 9 0-15,5 6 3 16,-16 5-2-16,5 15-1 15,0 10 3-15,-6 5 0 16,1 1 7-16,-12 4 4 16,0 0-1-16,0 5 2 15,0 6-8-15,0-16-2 16,0 0 3-16,11-15 2 16,-5-15-2-16,5-5-3 15,1 4-3-15,5-9-1 0,0 5-1 16,0 0 0-16,6-6 0 15,-6 21 0-15,-6 0 5 16,12 15 1-16,-6 11 2 16,6-1 2-16,-6-5-1 15,-6 10 0-15,18 6-6 16,-23-11 1-16,5 0-42 16,0 1-17-16,1-6-47 15,5-5-19-15</inkml:trace>
  <inkml:trace contextRef="#ctx0" brushRef="#br0" timeOffset="54338.438">4781 13474 248 0,'0'-20'93'0,"0"20"-72"0,6-10 25 16,-6 10 7-16,11 0-7 15,-11 0-2-15,0 5-1 16,6 0 2-16,0 15-24 15,0-4 1-15,-6 14 2 0,0-5-7 16,-6 6 1-16,0-6-9 16,0 0-3-16,6 1 1 15,-11-6 2-15,5 0-2 0,6-20-2 16,0 0-2-16,17-15 0 16,1 0-4-16,10-21 0 15,12-19-1-15,-12 19 0 16,-5 6-3-16,0 10 1 15,0 4 0-15,0 16 2 16,-6 0 3-16,0 21 2 16,-6-6 1-16,1 10 2 15,-1 11-32-15,-11-11-14 16,6-5-40-16,5 0-17 16,-5-4-45-1,11-16-51-15,6-16 72 16</inkml:trace>
  <inkml:trace contextRef="#ctx0" brushRef="#br0" timeOffset="54650.911">5385 13176 344 0,'-45'15'129'0,"33"-5"-100"0,-5 10 7 16,12-5-2-16,-1 1-13 15,0-6-2-15,0 5-16 16,1 5-6-16,5-5 1 15,0 1-2-15,11 4 2 0,1-5 4 16,10 5 1-16,-5 6 3 16,18-1 1-16,-18-5 1 15,5 5 2-15,7 1 6 0,-12-6 2 16,-6 0-3-16,-11 1-1 16,-5 4-4-16,-7-5 1 15,1-5-6-15,-12 1-3 16,0-1-30-16,1 0-14 15,-18-5-44-15,23-10-21 16,-12 0-49 0</inkml:trace>
  <inkml:trace contextRef="#ctx0" brushRef="#br0" timeOffset="55666.568">6650 13221 236 0,'0'-25'90'0,"-6"10"-70"0,-5-1 28 0,5 11 7 16,1 0-7-16,-18 0 1 15,-6 5-7-15,-10 15-4 16,-7 16-21-16,-5 20-6 0,16-6 0 16,7-4-1-16,-6 19 2 15,5-4-9-15,12 0-3 16,0-11-4-16,23-9 3 16,5-6 2-16,12-20 2 15,23-15-1-15,-7-5-2 16,-4 0 3-16,-7-25 2 15,6-21-2-15,-5 5-2 0,-18 11 2 16,1-1 0-16,-1 16-6 16,0 10 0-16,-5 10-4 15,0 10 0-15,0 0-1 16,5 10 2-16,12 15-5 16,-1 6-3-16,1-6-1 15,-6-5-1-15,-5-4 2 16,11 4 1-16,-6 10 5 15,0-9 3-15,-6-6 5 16,1 0 2-16,-1 1 2 16,-5-6 2-16,-1 0 14 15,-5-15 7-15,0 0-7 16,0-15-4-16,0 5-7 0,0-16-1 16,0 6-7-16,6-10-1 15,5-11-5-15,-11 16 1 16,6 5 2-16,6-6 1 15,5 1 1-15,0 10 0 16,-6 5-3-16,12 5 2 16,-6-6-4-16,11 22 1 15,12-1 2-15,0 0 3 16,-11 0 0-16,22 5-1 16,6 0-2-16,0-5 1 15,-6-4 1-15,-17-6 0 16,-5 0 0-16,-1-11 2 15,1 1-3-15,-6-15-2 0,-6-16-3 16,-6 1 1 0,-17-1 3-16,-5 11 1 0,0 5 3 15,-6 15 1-15,-6 15 5 16,6 15 3-16,0-5 2 16,0 26 5-16,-1-6-8 15,13 16-1-15,10-1-5 16,7-19-3-16,-1-6-7 15,29-10-1-15,23-20-35 16,-12-10-14-16,-5 0-73 16,16-31-29-16,12-20 25 15</inkml:trace>
  <inkml:trace contextRef="#ctx0" brushRef="#br0" timeOffset="56740.895">2394 15181 224 0,'0'5'85'0,"0"-10"-66"16,-11 10 25-16,11-5 7 0,0 0-11 15,0 0-1-15,11 5-13 16,12 0-4-16,-18 0-13 15,7-5-3-15,5-5-2 0,-6 0 2 16,18-15 3-16,-6 0 5 16,-6-11 1-16,0-9 3 15,-6 9 1-15,1 6 3 0,-12 0 3 16,0 4-7-16,-18 6 0 16,13 0-7-16,-24 10 1 15,12 5-7-15,-11 20-3 16,-12 16-6-16,11-1-2 15,7-5 3-15,4 16 1 16,7-10-1-16,11 9 0 16,0-9-1-16,23-1 3 15,-17-5-2-15,16-4 1 16,7-1 0-16,-6-10 0 16,-6 0-29-16,23-10-12 15,-6-15-38-15,6-5-13 16,5-20-63-1</inkml:trace>
  <inkml:trace contextRef="#ctx0" brushRef="#br0" timeOffset="57069.041">3083 14892 336 0,'-11'41'126'0,"11"-41"-98"0,-17 71 10 16,17-56-3-16,0 20-16 15,-11 16-1-15,5-16-8 16,6 1-4-16,0-1-3 16,-6 1-5-16,6-11 1 0,0 0-8 15,0-9-4-15,0-1-11 16,0-15-5-16,0-10 9 0,0-11 6 16,0 1 9-1,-6-46 3-15,1-40 4 0,-1 40 1 16,6 10-1-16,-17 1 1 15,17 9 2-15,-11 11 2 16,5-6-8-16,6 21-4 16,0 5-24-16,17 10-9 15,6 5-51-15,11 10-20 16,6 5 11 0</inkml:trace>
  <inkml:trace contextRef="#ctx0" brushRef="#br0" timeOffset="57553.456">3545 14852 332 0,'-40'-5'126'16,"34"5"-98"-16,-28 5 12 0,28 0 0 0,-11 5-13 15,-11 5-1-15,-1 11-13 16,7 4-5-16,-7 0-5 15,12-4-3-15,6 14 3 0,-6-4-7 16,17 4 1-16,0-10 1 16,17 1 3-16,-12-6-2 15,18-15 0-15,6 0 3 16,-1-20 1-16,1 0-1 16,10-20 1-16,-10-21 2 0,-1 11 2 15,-5 9-1-15,-17 11 1 16,5 5 5-16,-11 15 2 15,0 15-7-15,0 5-4 16,0-5-5-16,0 21 1 16,6 15 1-16,0-6 2 15,5-9 5-15,-11 9 4 16,0 21 2-16,0-15 3 16,0-11-7-16,-17 16-1 15,11-11-2-15,-5 6-1 16,-6 5 3-16,5-26 3 15,1-5-4-15,-6-9-2 16,11-6-24-16,-17-15-10 0,12 0-28 16,5-16-9-16,-11 6-33 15,23-20-15-15,22-31-34 16</inkml:trace>
  <inkml:trace contextRef="#ctx0" brushRef="#br0" timeOffset="57928.432">3813 15054 256 0,'0'-5'96'0,"0"5"-75"0,5 0 28 15,-5 0 6-15,12 5-12 16,-12-5 0-16,5 0-18 16,13 0-7-16,-1-5-11 15,-12 5-3-15,12-10 2 0,18-5-3 16,-18-5-2-16,6-1 2 0,-6-4 2 15,5 0 0-15,-16 0 2 16,-12-1 5-16,6 6 4 16,-22 5 5-16,5 5 2 15,-6 5-8-15,6 15-4 16,-12 15-9-16,18 5-3 16,-6-4-5-16,-6 24 1 15,11-9 3-15,7 9 1 16,5-9-4-16,0-6 1 15,23 16-20-15,-1-26-7 16,-5-4-26-16,18-21-9 16,-7 0-16-16,23-21-6 0,-5-14-38 15</inkml:trace>
  <inkml:trace contextRef="#ctx0" brushRef="#br0" timeOffset="58225.335">4280 14913 236 0,'0'-5'88'0,"0"5"-69"0,-6 10 19 16,6 0 4-16,0 0-2 15,0 5 0-15,0 0 3 16,0-5 2-16,0 11-24 16,-17 4 8-16,17-5 4 0,-11-5 3 15,5 6 0-15,-5-1-13 16,5-10-4-16,0 0-7 16,6-15 0-16,0 0-9 15,0-20-2-15,17-21-1 0,6-4 0 16,0-1-5-16,11 5-1 15,-5 11 0-15,5 10 4 16,0 4 1-16,-11 11 1 16,11 10 0-16,-11 15 0 15,-6 11-11-15,-11 4-5 16,5-5-30-16,-5 21-10 16,-1 15-37-16,7-26-16 15,-12-4-48 1</inkml:trace>
  <inkml:trace contextRef="#ctx0" brushRef="#br0" timeOffset="58819.092">4702 14710 308 0,'0'0'115'0,"5"10"-89"0,1 0 10 15,0 0-2-15,-1 11-6 16,1 9 1-16,5 16-3 15,1 4 1-15,-1 6-15 16,6 0 2-16,-17-21 2 0,6-5-4 16,5 1 1-16,1 4-4 15,-1-14 2-15,-5-1 3 16,11-20 1-16,-6 0-6 16,12-36-1-16,11-14-4 15,1-6-3-15,-7 0-3 16,-5 6 1-16,-6 9-10 15,0 6-3-15,-11 9-11 0,5 6-4 16,1 10-9-16,-1 5-1 16,6 10 8-16,-11 5 5 15,5 0 16-15,0 5 8 16,1 1 0-16,-1 4 1 16,1-5 5-16,5 0 2 15,0-5 4-15,0-10 1 16,6-5-1-16,5-5-1 15,6-10-1-15,1 0 0 16,-13-1 0-16,1-4 0 16,-6 0 7-16,-5 5 2 15,-7 4 5-15,-5 1 3 0,-5 5-4 16,-7 0-1-16,-5 10-7 16,-6 10-3-1,1 5-8-15,-13 16-1 0,13 9-3 16,-7 11 0-16,18 5 0 15,-6-16 0-15,5-5-3 16,12 6 1-16,0-6-25 16,17-4-8-16,12-1-30 15,11-20-12-15,-17-5-40 16,33-30-17-16,1-15 24 16</inkml:trace>
  <inkml:trace contextRef="#ctx0" brushRef="#br0" timeOffset="59053.528">5813 14735 224 0,'-35'0'85'0,"30"0"-66"0,-7 5 16 0,7 0 4 16,-1 1-6-16,-5-1 1 16,-1 5-11-16,-5 5-1 15,0 10-13-15,0 6 3 0,5-1 4 16,1-5-6-16,11 21-3 15,0 10-7-15,0-21-2 16,6-5-13-16,17-4-2 16,16-6-19-16,1-15-6 15,6-10-11-15,-23-5-5 0,-1 0-52 16</inkml:trace>
  <inkml:trace contextRef="#ctx0" brushRef="#br0" timeOffset="59272.229">5978 14366 264 0,'-23'25'99'0,"29"-10"-77"0,-12 26 9 16,12-21 1-16,-6 15-11 16,0 6-2-16,0 10-11 15,0 4-5-15,5 11-2 16,1 5-1-16,0-10 0 0,-6-11-25 15,0 11-10-15,0 10-40 0,0-25-14 16,0-11-11 0</inkml:trace>
  <inkml:trace contextRef="#ctx0" brushRef="#br0" timeOffset="59740.998">5864 14761 232 0,'-12'-10'88'0,"24"-1"-69"0,5 6 6 0,-6 5 0 16,6 0-10-16,6 0 0 16,6 0-9-16,11 0-4 15,-12 0-1-15,6 5-1 0,0 0 2 0,6 1-1 16,-17-1 2-16,11 0 0 16,-11-5 1-16,0 0 0 15,0 0 0-15,-6-5-2 16,-6 0 1-16,1 5-4 15,-7 0 0-15,-10 0 10 16,-7 10 5-16,-5 5 5 16,0 10 3-16,-6 11 1 15,12-6 3-15,-1-5-16 16,7 21-6-16,-1 15-3 16,12-6-1-16,5-9 0 15,6-16 0-15,0-4-3 16,12-11 2-16,11-15 1 15,-12-20 2-15,-5 9 1 0,0-19 3 16,-6-21-10-16,-11 1-4 16,-6 4-7-16,-12 6-2 15,-5 4-3-15,0 6-3 16,-6 15-1-16,6 5 0 16,-11 10-19-16,16 10-10 15,-11 5-52 1,18 10-28-16,5 1 62 15</inkml:trace>
  <inkml:trace contextRef="#ctx0" brushRef="#br0" timeOffset="59991.017">6622 15130 236 0,'0'10'88'0,"0"-4"-69"0,0-6 33 16,0 0 11-16,0 0-18 15,5-16-3-15,-5-9-13 16,0-10-4-16,0-11-14 16,0 11 2-16,12-16 3 0,-7 5-4 15,7 11 1-15,-1 4-10 16,1 6-2-16,5 10-14 16,6 0-7-16,-1 5-27 15,7 0-12-15,-1-1-20 16,7 6-8-16,-1 0-35 15</inkml:trace>
  <inkml:trace contextRef="#ctx0" brushRef="#br0" timeOffset="60319.189">7089 14649 212 0,'-6'-5'82'0,"6"0"-64"0,0 5 13 0,0 0 1 16,-5 0 5-16,-7 0 4 15,-5 5 1-15,0 5 1 16,-6 0-24-16,-5 6 7 0,5 4 2 15,0 0-13-15,6 0-6 16,11 1-12-16,12-1-4 16,11-5-14-16,17 0-4 15,18 0-9-15,5-4-2 16,-1 4 9-16,-10 0 3 16,-6 5 19-16,-12 1 10 0,-10 4 22 15,-18 5 10 1,-12 6 1-16,-11-6 2 0,6-5-7 15,-17 6 0-15,-17 4-15 16,17-15-5-16,5 6-19 16,-5-6-7-16,0-5-37 15,5-5-18-15,-11 0-63 16,23-4-69 0,-6-6 66-16</inkml:trace>
  <inkml:trace contextRef="#ctx0" brushRef="#br0" timeOffset="63147.365">9505 9114 116 0,'-29'-20'44'0,"29"20"-35"0,-23-20 27 15,18 10 9-15,-7-6 0 16,1 1 3-16,0 0-3 15,-1 0 0-15,1 5-25 16,5 5 6-16,0 5 2 0,1 0-7 16,5 5 1-16,0 5-4 15,0 10 0-15,0-10 0 0,11 21 0 16,12 14 0-16,-6-4-2 16,0-11-4-16,17 21-2 15,-5-11 0-15,16 31 1 16,24 30-1-16,-12-20-1 15,-12-10-5-15,12 15-1 16,17 16-1-16,-5-11 1 16,-7-10 2-16,-10-36 2 15,-12-4-3-15,-1 0-3 16,7 4 2-16,-12-9 0 16,-5-11-1-16,-7 0 1 15,7 0-2-15,-12-9 2 16,0-1-2-16,0 0-1 15,0 0-2-15,-5 0 1 16,-1-4 3-16,1-1 1 0,-1 0-1 16,0 0 1-16,6 0-2 15,-5 0-1-15,-7 0-2 16,7 0-1-16,-1 1 2 16,1-1 2-16,-7 0 0 15,7 0 2-15,-1 0-4 16,1 5 0-16,5 6 1 15,-6-1 0-15,0-5 0 16,7 10 2-16,4 11-3 16,-5-11 0-16,-5-5 1 15,5 11 0-15,6 4 0 16,-1 1 0-16,1-6 0 0,-6 0 0 16,-5-9 0-16,5 4 2 15,0 5-1-15,0-9 2 16,-6-6-2-16,1 5-1 15,-1 0 1-15,-5-10-1 16,0 1-3-16,-1-1 0 16,1 0 2-16,-6-5 2 15,-6 5 0-15,1-5 2 16,5 0-2-16,-12 0-1 16,-5-5-4-16,0 0-2 15,6 0 5-15,-18-10 2 16,-16-10-2-16,-7-11 1 15,1 1-2-15,17 5 0 16,5 5 0-16,-11-11 0 0,-11-14 2 16,17 14 0-16,6 6-3 15,-1 5 2-15,-5-11 1 16,11 11 2-16,6 5-6 16,11 15-1-16,1 0 2 15,10 20 1-15,12 15-3 16,6 1 1-16,-6-1 0 15,23 11 2-15,23 10 1 16,-12-16 1-16,-11-9 0 16,17-1 0-16,17 0 0 15,-11-9 2-15,-6-16 12 16,-17-16 6-16,-6 1-6 16,0-40-1-16,-6-36-5 0,-10 20-3 15,-7 5-9-15,-11-15-3 16,-6-25-34-16,1 5-13 15,-1-1-56-15,6 21-24 16,0 16-25 0</inkml:trace>
  <inkml:trace contextRef="#ctx0" brushRef="#br0" timeOffset="65788.088">11562 11611 200 0,'-17'-20'77'0,"17"20"-60"0,5-11 17 0,-5 11 4 16,6 0-14-16,5 0-3 16,1-5-4-16,11 0-1 15,5-5-8-15,6-5 4 0,0 0 1 16,-5 0-6-16,16-11-2 0,12-14 3 16,-17 4 3-16,-5 6 2 15,-13-5 5-15,1-6 7 16,-17 16 5-16,-1 4-3 15,-27 11-2-15,5 0-9 16,-29 20-3-16,-22 11-3 16,16 4 1-16,7-5-4 15,-1 31 1-15,12-6-3 16,11 21 0-16,6-10-3 16,29 0-2-16,-1-11 1 15,23 6-1-15,29-11 0 16,-18-14 0-16,-5-6-14 15,6-15-5-15,5-10-28 16,-17-5-12-16,-5 5-31 0,-1-21-13 16,12-9-31-1</inkml:trace>
  <inkml:trace contextRef="#ctx0" brushRef="#br0" timeOffset="66194.35">12257 11348 264 0,'-6'0'99'0,"12"10"-77"15,-6 10 9-15,5-5-2 0,1 10-2 16,0 16 1-16,0-1-11 15,-1-9-3-15,-5 19-8 16,0 11 0-16,0-15 1 0,0-11-3 16,0-4-1-16,-5-6-12 15,5-20-4-15,0 0-5 16,0-40 1-16,5-31 9 16,1-15 7-16,0 5 1 15,-1 20 0-15,1 11 3 16,0 4 0-16,-6-5-4 15,5 11 1-15,1 10-13 16,6 4-7-16,5 11-20 16,11 0-10-16,6 0-22 15,6 5-7-15,6 10-2 16</inkml:trace>
  <inkml:trace contextRef="#ctx0" brushRef="#br0" timeOffset="66663.133">12878 11398 272 0,'-40'0'101'0,"34"-5"-78"0,-11 5 20 0,11 0 5 16,-5 0-2-16,-6 0 3 16,0 5-21-16,0 5-6 0,-6 5-14 15,0 6-5-15,0 4-2 0,6 5 1 16,6 1 1-16,5-1-4 15,12-10 1-15,0 1-2 16,16-11-2-16,18-10-6 16,6-15-2-16,-1-16 2 15,-5-9 1-15,0-1 6 16,-11 1 1-16,-6 4 6 16,-12 11 5-16,-5 10 8 15,-6 5 4-15,-6 10-8 16,0 10-3-16,1-5-6 15,-1 25-1-15,0 21-3 16,6 10-1-16,6-1-1 16,5-9 0-16,-5-5 2 0,5 9 2 15,1-9-3-15,-7 15 0 16,1-11 12-16,-12 11 7 16,-11 20-7-16,6-25-1 15,0-11-6-15,-12-4-3 16,6-11-22-16,-12-9-11 15,1-16-35-15,11-10-15 16,-1-1-55 0,18-24-52-16,12-31 72 15</inkml:trace>
  <inkml:trace contextRef="#ctx0" brushRef="#br0" timeOffset="67975.664">13231 11565 208 0,'-6'-10'77'0,"6"15"-60"0,6-5 19 0,0 0 7 15,5-5-7-15,6-5 2 16,6-5-9-16,0 0-3 15,5-6-14-15,1-9 1 0,-1 0 3 0,1 4 3 16,-6 1 3-16,-6-5-3 16,-6 4-2-16,-5 1 2 15,-12 5 2-15,-5 10 0 16,-12 4-1-16,-11 12-4 16,-6 14-2-16,-6 20-6 15,12 11-3-15,6-11 0 16,5 36-1-16,0-15-11 15,17 5-5-15,12 15-5 16,11-35-3-16,-6-11-19 16,29-15-8-16,23-25-19 15,-12-15-7-15,-11 5-2 0,11-26-1 16,6-14 22-16,-11-1 12 16,-6 10 34-16,-12 11 14 15,-10 10 32-15,-7 9 13 16,-5 11-7-16,-6 5-1 15,0 16-7-15,0 4 0 16,0 5-3-16,0 0 2 16,0 6 1-16,-6-11 2 15,6 5-1-15,-6-4 1 16,1-1-11-16,5-10-7 16,0 0-5-16,5-25-2 15,7-21-7-15,5-19-4 16,5-1-4-16,7 0 1 15,5 1 1-15,0 9 0 0,1 11-3 16,-7 9 2-16,1 11 5 16,-7 15 2-16,-10 15 0 15,-7 21 1-15,-5 14-11 16,0-4-2-16,0-11-35 16,0 11-15-16,0 5-46 15,0-21-18-15,0 0-41 16</inkml:trace>
  <inkml:trace contextRef="#ctx0" brushRef="#br0" timeOffset="68428.851">14308 11332 144 0,'0'-10'55'0,"0"10"-43"0,0-5 32 0,0 5 13 15,0 0-6-15,0 0 0 16,0 0-9-16,0 0-2 15,6 20 4-15,-1 11 5 16,1 14-14-16,0 6-3 0,-1 5-13 16,1-6-1-16,6 1-5 15,-7-16 2-15,1-9-2 16,5-11 0-16,6-15-3 16,1-10 1-16,-1 0-2 15,5-31 0-15,7-15-5 16,-1 1-3-16,1 4-9 15,-6 6-3-15,-1 9-25 16,-4 1-11-16,-1 4-40 16,5 11-15-16,1 10-17 15,0 5-6-15,11 10 22 16</inkml:trace>
  <inkml:trace contextRef="#ctx0" brushRef="#br0" timeOffset="68772.612">14935 11282 228 0,'0'-10'85'0,"0"15"-66"0,-6-5 30 0,0 0 10 16,1 0-1-16,-7 0 0 16,-5 5-21-16,-6 5-10 15,1 10-16-15,-7 5-1 0,-5 11 3 16,0 9-3-16,5 6 2 16,6-5-5-16,12-16 1 15,0-5-7-15,11 1-3 16,11-6-2-16,6-20 0 15,-5 0-2-15,27-30-1 0,1-6-1 16,17-25 2-16,-11 11 4 16,-6-1 3-16,-12 11 2 15,-5 14 3-15,-6 11 3 16,-11 10 2-16,-6 20-5 16,0 10-2-16,-6 21-2 15,6-5-2-15,0-6-6 16,0 11-4-16,0-6-32 15,11-10-15-15,12-9-21 16,6-26-9-16,5-21-50 16</inkml:trace>
  <inkml:trace contextRef="#ctx0" brushRef="#br0" timeOffset="69085.117">15345 10487 288 0,'-6'-5'107'0,"6"5"-83"0,6 10 28 0,-6 5 7 16,0 10-16-16,0 21-4 15,0 20-19-15,0-16-5 16,-6 52-9-16,1-26-4 0,-1 30-1 0,0 0 1 16,-5 1 1-16,5-6-21 15,0-30-10-15,1-16-26 16,5-4-11-16,5-10-18 16,7-21-6-16,5-25-23 15</inkml:trace>
  <inkml:trace contextRef="#ctx0" brushRef="#br0" timeOffset="69413.214">15510 11211 312 0,'-6'-5'118'0,"12"10"-92"0,-12 5 19 15,6 0 5-15,0 10-13 16,0 6 1-16,-5 4-12 16,-1 11-4-16,6 4-13 0,0-4-1 15,6-1 2-15,-1-4-6 0,7-16 0 16,-6 0-2-16,11-10 1 15,5-15-2-15,1-15-1 16,6-10 1-16,-1-6 1 16,1-4-3-16,-6 4-2 15,-1 6 4-15,-5 4 1 16,-5 11 2-16,-1 5 2 16,-11 10 6-16,0 20 2 15,0 11-7-15,-5 4-4 16,5 11-13-16,0-11-4 15,0-4-28-15,5-1-11 16,-5-5-25-16,12 1-9 0,5-6-28 16,0-15-52-1,0 0 53-15</inkml:trace>
  <inkml:trace contextRef="#ctx0" brushRef="#br0" timeOffset="69710.101">16137 11165 260 0,'-6'-35'96'0,"6"25"-75"0,0 5 12 16,0 5 2-16,0 0-4 16,0-5 2-16,-5 10-12 15,-1 0-3-15,-6 10-10 16,1 5 6-16,0 5 5 0,5 1-6 16,0-1-2-16,12 5-2 0,0 6-1 15,5-1-7-15,-5 6-2 16,-1 4 2-16,-5 6 1 15,-5 0 2-15,-1-11 0 16,0-4-5-16,-5-6 1 16,-6 5-20-16,5-24-7 15,1-1-35-15,0-36-12 16,11-24-35 0,11 4-49-16,6 1 48 15</inkml:trace>
  <inkml:trace contextRef="#ctx0" brushRef="#br0" timeOffset="69960.111">16228 11297 220 0,'29'-5'85'0,"-7"5"-66"0,24-10 12 0,-29 5 1 16,6-6-13-16,5-4-1 0,-5 0-6 15,0-5-2-15,0 0-6 16,0-1 6-16,-12 6 3 0,0 0 9 16,-11 5 6-16,0 5-2 15,-11 10 2-15,-6 10-5 16,-12 10-2-16,-5 6 4 15,0 4 1-15,5 6-2 16,7 4-3-16,5 1-9 16,11-6-5-16,12-4-7 15,5-6 0-15,12-10 0 16,0-14 0-16,11-17-18 16,0-4-8-16,0-5-44 15,0 0-19-15</inkml:trace>
  <inkml:trace contextRef="#ctx0" brushRef="#br0" timeOffset="70788.273">11955 12386 200 0,'0'-16'77'0,"-12"11"-60"0,7 0 21 16,-1 5 6-16,-5 0-2 16,-6 5-1-16,-6 6-7 15,-6 14-1-15,-11 15-19 16,-5 11 7-16,-7 20 3 0,7 0-1 16,-1 5-2-16,6-5-9 15,12 5-5-15,11 0-7 16,11 5 0-16,12-5-7 0,11-26-3 15,-6-4-25 1,24-6-12-16,10 1-27 0,-5-21-11 16,-6-5-45-1</inkml:trace>
  <inkml:trace contextRef="#ctx0" brushRef="#br0" timeOffset="71113.798">12177 12730 184 0,'-6'-10'71'0,"12"20"-55"0,0 0 13 0,-1 0 4 0,1 11 1 16,0-1 4-16,-1 10-6 16,1 6-2-16,-6-1-16 15,0 6-2-15,6 4-1 0,0 1-6 16,-1-1-1-16,1-4-2 16,0-6-2-16,-1-4-30 15,1-11-15-15,5-10-26 16,-5-10-10-16,6-5-19 15</inkml:trace>
  <inkml:trace contextRef="#ctx0" brushRef="#br0" timeOffset="71785.646">12291 13019 176 0,'-23'-5'66'0,"23"0"-52"0,-6 5 10 0,6 0 0 15,0 0-6-15,0 0 0 16,0 5-8-16,0-5-2 15,0 5-4-15,0-5 2 0,0 0 0 16,0 5 4-16,0 0 1 16,0-5-5-16,0 5-2 15,0-5-2-15,0 5-2 16,0 0 3-16,0 0 2 16,0-5 7-16,-5 0 2 15,-1 0 8-15,0 0 6 16,1 0 0-16,-1 0 1 15,-5 0-3-15,-1 5 1 0,1-5-6 16,-1 5-1-16,-5 5-7 16,0 0 0-16,0 1-4 15,0 4 0-15,-6 0-3 16,6 5-1-16,-6 0 1 16,1 11 1-16,4 4-3 15,7-4-3-15,0-6 0 16,5 5-1-16,0-4 0 15,12-1 0-15,0-5-3 16,5-5 2-16,0 6 1 16,12-21 2-16,0 0 1 15,11-36 3-15,6-19-5 16,0-6-1-16,0 0 0 0,-6 0 2 16,-5-5-1-16,-7 1-1 15,-10-6 3-15,-1 0 0 16,-5 0-1-16,0 15-2 15,-6 11 7-15,0 9 5 16,0 16-6-16,0 20-3 16,5 15 0-16,1 10 2 15,0 6 0-15,-1 4 0 16,1 6 3-16,-6 4 3 16,0 1-6-16,6 5-1 15,-1 4-4-15,1 6-1 16,0-10-4-16,0-6-1 15,-1-9-37-15,7-11-14 0,-1-10-22 16,12-20-8-16,0-10-24 16,-1-5-7-16,7-6 3 15</inkml:trace>
  <inkml:trace contextRef="#ctx0" brushRef="#br0" timeOffset="72082.58">12707 13029 220 0,'6'20'85'0,"-1"-5"-66"0,1 5 21 16,0-4 7-16,-6-1-3 16,0 5 1-16,0 5-13 15,0 1-5-15,-6-6-16 16,0 0-4-16,6-5-3 0,-5-9 0 16,5-6 2-16,5-16-14 0,-5-9-5 15,6-10 7 1,0-11 2-16,-6-10 4 0,0-4 0 15,-6 4-3-15,0 5 2 16,1 11 1-16,5 9 0 16,5 11-20-16,1 5-7 15,11 15-19-15,6 5-9 16,11 5-34 0,6 5-51-16,6 0 37 15</inkml:trace>
  <inkml:trace contextRef="#ctx0" brushRef="#br0" timeOffset="72441.912">13254 12953 244 0,'-6'0'90'0,"0"-5"-70"0,-5 10 28 0,5-5 7 0,-5 0-3 16,-6 0 2-16,-6 0-11 16,0 5-3-16,-5 10-23 15,-1 5-1-15,1 6 0 0,-1 4-8 16,1 0-4-16,11 1-6 15,11-1 1-15,6-5-4 16,11-9 1-16,12-21 0 16,17-11-1-16,6-14-1 15,5-10-1-15,0-1 1 16,-11 6 4-16,-6 4-1 16,-5 11 1-16,-6 10 6 15,-6 10 5-15,-6 5 1 0,-5 10 2 16,0 5-6-16,-1 6-2 15,1 4-7-15,0 5-2 16,5-4-34-16,0-6-13 16,7-5-25-16,4-4-7 15,7-11-23 1,11-10-46-16,11-6 46 16</inkml:trace>
  <inkml:trace contextRef="#ctx0" brushRef="#br0" timeOffset="72879.429">13835 12907 256 0,'-17'-15'96'0,"11"10"-75"0,-11-5 21 0,11 15 3 16,-5-5-10-16,-6 5-1 0,-6 5-15 15,0 5-4-15,6 6-9 16,0-1-4-16,6 5 1 0,5 0-2 16,6 1-1-16,12-6-4 15,10-5-2-15,7-10-4 16,-1-15-1-16,6-10-1 15,1 0 0-15,-7-11 0 16,1-4 2-16,-12 9 4 16,-6 1 3-16,-11 15 15 15,-6 10 9-15,-5 10-1 16,0 10 0-16,-1 11-11 16,7 4-3-16,-1 1-4 0,6-1-2 15,11 6 7 1,1-6 3-16,-1-5 3 0,6 16 3 15,6 20 4-15,-6 5 2 16,-6 0-7-16,-5-5-2 16,-6-1-7-16,-6-4-2 15,1-10 0-15,-12-6 0 16,-6-4 0-16,0-11 2 16,6-4-16-16,-17-11-8 15,-12-10-18-15,6-10-7 16,12-10-19-16,16-11-9 15,24-14-27-15,11-16-11 16,16-10 5 0</inkml:trace>
  <inkml:trace contextRef="#ctx0" brushRef="#br0" timeOffset="73191.981">14297 12988 272 0,'-18'-5'104'0,"13"10"-81"0,-7-5 20 16,7 5 3-16,-1 5 0 15,-11 1 4-15,0 4-18 16,0 5-7-16,0 5-15 16,0 6-2-16,5-1 2 0,6-5-8 15,6 1-3-15,12-6 2 16,16-15 1-16,12-10 0 16,6-15 1-16,5-6-4 15,-11-4-2-15,-6-5 2 0,-11 4 2 16,-12-9 0-16,-11 4 2 15,-11 1-4-15,-6 9 0 16,-6 11-6-16,-5 15-3 16,-1 5-23-16,1 11-9 15,5 4-31-15,11 5-11 16,7 0-55 0</inkml:trace>
  <inkml:trace contextRef="#ctx0" brushRef="#br0" timeOffset="73473.209">14644 13074 276 0,'-11'10'104'0,"5"6"-81"0,0-1 20 0,6 0 6 15,-5 0-1-15,-1 0 6 0,0 1-16 16,1-1-6-16,-1-5-18 16,0-10 2-16,6-10 4 0,0-10-9 15,6-6-3-15,5-9-5 16,1-6-3-16,5-4 1 15,6 4-1-15,-1 6-3 16,7 9 2-16,-1 11 1 16,1 10 0-16,-6 10-3 15,-1 10 2-15,1 6-17 16,0-1-8-16,0 5-33 16,-6 1-14-16,6-6-33 15,5 0-11-15,1-10-5 16</inkml:trace>
  <inkml:trace contextRef="#ctx0" brushRef="#br0" timeOffset="73817.029">15220 12897 236 0,'-23'-20'88'0,"17"10"-69"0,-5 10 19 0,5 0 6 16,-5 0 3-16,-6 10 4 15,-6 5-12-15,-6 5-6 16,1 6-19-16,-1 4-2 0,6 5 1 15,6 1-9-15,12-6-5 16,10-4-6-16,18-16-1 16,17-10-5-16,6-5 1 15,5-11-5-15,-5-4-2 0,-7 0 6 16,-4-5 3-16,-7-1 6 16,-11 6 4-1,0 10 18-15,-11 5 11 0,-6 5-4 16,0 15 0-16,-6 10-12 15,1 6-3-15,-1-1-6 16,6 1-3-16,6-1-27 16,-1-5-12-16,7-5-17 15,5-4-5-15,0-6-23 16,0-10-10-16,6-5-14 16</inkml:trace>
  <inkml:trace contextRef="#ctx0" brushRef="#br0" timeOffset="74035.724">15573 12502 328 0,'-12'0'123'0,"18"5"-95"0,-6 10 22 0,0 6 4 16,0 9-9-16,0 11 0 16,0 9-14-16,-6 11-7 15,1 0-13-15,5-1-5 0,0 1-2 16,-6 0-2-16,0 0-2 15,6-11-37-15,0-9-17 16,0-11-55-16,12-9-21 16,5-11-19-1</inkml:trace>
  <inkml:trace contextRef="#ctx0" brushRef="#br0" timeOffset="74785.749">15926 12239 288 0,'-63'-5'110'0,"52"0"-86"0,-17 5 18 16,22 0 3-16,0 0 0 15,0 0 3-15,6 0-18 0,18 10-7 16,10 5-14-16,18 15 9 16,11 16 8-16,5 15-1 0,7 10 3 15,-12 5-10-15,-12 5-3 16,-11 0 7-16,-11 5 3 16,-23 5-7-16,-17 15 0 15,-23 11-7-15,-22-6 1 16,-13-5-5-16,-4-9-2 15,10-21-11-15,7-21-4 16,16-14-37-16,29-41-122 16,28-31-13-1</inkml:trace>
  <inkml:trace contextRef="#ctx0" brushRef="#br0" timeOffset="76879.621">17425 12046 208 0,'-29'-5'79'0,"29"5"-61"0,0 5 17 0,0-5 5 15,0 0 1-15,12-5 5 16,-1 5-5-16,6-10-3 0,12 5-21 15,5-5 3-15,11 0 1 0,-11 0-3 16,29 0 0-16,0 5-10 16,0 5-5-16,-1 0 0 15,1 0 0-15,-6 5 1 16,-6 0 0-16,-5 5-5 16,-12-5 1-16,-6 0 0 15,-5 0 2-15,-6-5 12 16,-5 0 6-16,-7-5-2 15,1-10 2-15,-6-6-11 16,0-9-5-16,0-16-6 16,6-19 1-16,-1-16 1 15,7-11 0-15,5-4 0 0,6 0 2 16,0 5-6-16,5 5 1 16,-5 10-1-16,0 15 2 15,-6 16 3-15,0 9 2 16,0 11-6-16,-6 10-2 15,6 9 2-15,-5 12 1 16,5 9-1-16,0 10 2 16,0 5 1-16,0 6 0 15,0 15 0-15,0 14 0 16,0 21 0-16,-5 16 0 16,-1-1-3-16,1-10 2 15,-1 5 3-15,6-20 3 16,0-10-2-16,0-10-2 15,6-11 6-15,0-9 3 0,5-11-1 16,1-5 2-16,-1-9 0 16,1-6 1-16,-1-5-4 15,-5 0 0-15,0 0-3 16,0 0 0-16,-1-5-6 16,1 0-1-16,0-1-15 15,0 1-4-15,0-5-42 16,5 0-17-16,6 0-35 15,0 5-16-15,6-5-9 16</inkml:trace>
  <inkml:trace contextRef="#ctx0" brushRef="#br0" timeOffset="77129.619">19294 11388 280 0,'-6'-5'104'0,"12"5"-81"0,11-5 14 0,-6 5 1 16,12 0-20-16,5 0-5 15,12 0-8-15,0 0-4 16,6 0 0-16,-6 0-41 0,-6 0-18 15,-6 5-28-15,-5 0-11 0,-6 10 5 16</inkml:trace>
  <inkml:trace contextRef="#ctx0" brushRef="#br0" timeOffset="77301.501">19447 11712 212 0,'-28'31'79'15,"28"-16"-61"-15,0-5 28 0,6-5 10 0,5 0 2 16,0 0 5-16,12-5-22 15,0 0-7-15,11-5-20 16,0-5-7-16,6-5-2 0,6-1-25 16,-1 1-9-16,1 0-63 15,5-5-28-15,6-6-14 16</inkml:trace>
  <inkml:trace contextRef="#ctx0" brushRef="#br0" timeOffset="78317.137">21675 10006 192 0,'-34'-66'74'0,"28"35"-58"0,-5-19 23 0,5 29 7 15,-5-4-4 1,-12 0 2-16,-17-6 0 0,-11-4 2 15,-18 5-25-15,-16 4 1 0,-6 6 0 16,0 5-1-16,0 5-1 16,-1 5-6-16,7 0-1 15,5-1-6-15,12 1-2 16,16 0-5-16,13 0-2 16,10 0-2-16,6 5 0 15,12 0 0-15,5 0 3 16,6 0 0-16,6 5 1 15,5 5-3-15,1 1 2 16,5 9 1-16,-6 5 0 0,1 21 0 16,-7 20 0-16,1 20 0 15,-6 20 0-15,0 10-3 16,-6 41 0-16,-5 36 4 16,-12 9 1-16,-5 57 0 15,-7 9-2-15,-4 0 1 16,10-9-1-16,6-67 0 15,-17 82 2-15,-5 75 5 16,11-101 4-16,11-55-4 16,-6 45-2-16,7-51 0 15,-1 31 1-15,6-51-1 16,0 0 0-16,-6 25-3 16,6-60 1-16,5-21-4 0,-5 11 0 15,6-26 1-15,-6 6 2 16,5-21-1-16,1 0-1 15,-1-16 1-15,1 1 1 16,-6 5-3-16,6-25 2 16,-1-6 2-1,7-4-1-15,-1-1-2 16,0-10 5-16,0-4 1 16,1-6-2-16,10-10-1 15,7-5 1-15,11 0 2 16,-6 0-1-16,40-10 0 15,-12 0-1-15,41 5 0 16,-18 0-5-16,23 15 1 16,-17-5 2-16,29 10 1 0,17 5-28 15,-35 6-10-15,-17-6-51 16,18 10-23-16,16 16-66 16</inkml:trace>
  <inkml:trace contextRef="#ctx0" brushRef="#br0" timeOffset="78785.924">21852 10421 152 0,'17'-26'57'0,"-11"16"-44"0,5-5 25 15,-5 10 8-15,-1 5 1 16,1-5 2-16</inkml:trace>
  <inkml:trace contextRef="#ctx0" brushRef="#br0" timeOffset="78957.795">21897 10365 457 0,'-11'20'33'0,"-6"11"-9"0,-6 9-6 16,0 16-2-16,-5 5-6 0,-1 5-2 15,1 4-4-15,-1-4-1 16,7-10-1-16,4-10-2 16,7-11-26-16,0-15-12 15,11-10-32-15,0-25-11 16,11-30-34 0,12-21-19-16,11-20 67 15</inkml:trace>
  <inkml:trace contextRef="#ctx0" brushRef="#br0" timeOffset="79176.485">21880 9803 192 0,'-11'-56'71'0,"17"36"-55"0,-1-10 17 0,1 25 7 15,0 0-3-15,-6 5 0 0,5 10 2 16,-5 15 2-16,0 26-22 16,0 20 5-16,0 15 0 0,0 0 1 15,0 0 0-15,6 0-12 16,5 0-3-16,1-20-6 15,22 35-3-15,6-10 2 16,6-10 0-16,5-10-28 16,-6-15-10-16,1-11-40 15,-6-19-15-15,0-6-52 16</inkml:trace>
  <inkml:trace contextRef="#ctx0" brushRef="#br0" timeOffset="79551.492">22501 10887 236 0,'0'0'88'0,"0"5"-69"0,0 10 17 0,6 0 5 0,0 5-11 16,-6 6 0-16,0-1-15 15,0 5-6-15,0 1-6 16,0-1-3-16,5-4 3 0,1-1-26 16,0-5-10-16,0-5-84 15,11-5-54 1,-6-15 73-16</inkml:trace>
  <inkml:trace contextRef="#ctx0" brushRef="#br0" timeOffset="80582.759">23419 12006 152 0,'0'-25'57'0,"5"25"-44"0,1-6 23 0,-6 6 9 15,0 0-1-15,0 16 4 16,0-1-14-16,-6 10-3 15,-5 6-18-15,-6 9 3 0,-12 6 2 16,-5-1-8-16,0 1-1 16,0-1-5-16,5-4-1 15,7-11-3-15,-1-9-1 16,6-6-41-16,5-15-17 0,7-15-27 16,16-11-12-16,6-9 4 15</inkml:trace>
  <inkml:trace contextRef="#ctx0" brushRef="#br0" timeOffset="80848.387">23362 11570 192 0,'-6'-45'74'0,"6"30"-58"0,0-1 25 15,0 11 8-15,6 0 1 16,-1-5 3-16,1 5-10 16,0 0-3-16,-1 10-23 15,1 20 10-15,0 21 5 0,0 25-5 16,5 10-1-16,0 0-11 15,1 0-2-15,5 0-5 16,0 5-3-16,0 10 2 0,0 0 0 16,-5-4-8-16,-1-11-1 15,0-10-11-15,-5-16-2 16,0-9-52-16,17-41-113 31,-1-30-39-31,1-16 72 16</inkml:trace>
  <inkml:trace contextRef="#ctx0" brushRef="#br0" timeOffset="81239.031">23806 12305 168 0,'0'-31'66'0,"17"21"-52"0,6-5 17 16,-12 10 4-16,7 0-8 15,4 0-3-15,7 5-10 16,-1 0-4-16,-5 5-5 16,0 5-2-16,-6 0 3 0,0 5 3 15,-11 5 5-15,-12 11 1 16,-11 9 3-16,-6 6 1 15,-5 5 3-15,-7-1-1 16,13 1-1-16,5-11-8 0,5-4-5 16,18-6 0-1,11-10 2-15,11-4-2 0,7-6 1 16,5-5-5-16,-1 5 0 16,1-5-45-16,-5 0-22 15,-1-5-42-15,0 5-19 16,-6-5 20-1</inkml:trace>
  <inkml:trace contextRef="#ctx0" brushRef="#br0" timeOffset="81473.424">24655 13130 312 0,'-11'-15'118'0,"11"15"-92"0,0-5 0 16,0 5-8-16,0 0-20 16,0 0-3-16,5 5-42 15,7 5-17-15,-1 5-57 16,12 5-26-16</inkml:trace>
  <inkml:trace contextRef="#ctx0" brushRef="#br0" timeOffset="81629.654">25071 13677 160 0,'-23'40'60'0,"29"-14"-47"0,11-6-16 0,-6-10-12 16,1 0-34-16,5 0-13 15,0-5 16-15,6 1 12 16</inkml:trace>
  <inkml:trace contextRef="#ctx0" brushRef="#br0" timeOffset="81739.041">25327 13981 144 0,'-5'45'55'0,"10"-24"-43"0,7-1 1 0,-1-15 0 16,6 0-18-16,6 0-3 15,0 0-57-15,5 0-21 0</inkml:trace>
  <inkml:trace contextRef="#ctx0" brushRef="#br0" timeOffset="82379.662">26393 14730 272 0,'-40'0'104'0,"29"10"-81"0,-18 11-2 15,12-6-4-15,-6 15-7 0,-11 11 4 16,0 4-7-16,0 6-4 16,0 0-2-16,5-11-1 0,6-4 0 15,6-11-20-15,6-5-7 16,-1-15-37-16,12-15-16 15,12-20-18 1</inkml:trace>
  <inkml:trace contextRef="#ctx0" brushRef="#br0" timeOffset="82457.789">26478 13986 236 0,'-5'-41'90'0,"10"31"-70"0,1 0 13 0,-6 10-1 16</inkml:trace>
  <inkml:trace contextRef="#ctx0" brushRef="#br0" timeOffset="82614.038">26490 13950 487 0,'5'51'58'16,"1"25"-29"-16,0 10-4 0,0 10-2 0,-1 1-6 16,1-1 1-16,-6 5-9 15,6 5-1-15,-1 1-4 16,1-6-1-16,5-15-6 16,1-15-2-16,5-15-42 15,0-21-17-15,6-15-33 16,11-20-15-16,0-20-14 15</inkml:trace>
  <inkml:trace contextRef="#ctx0" brushRef="#br0" timeOffset="83786.005">26934 15227 212 0,'-5'0'82'0,"5"5"-64"0,-6 5 9 0,6 0 0 16,-6 5-7-16,0 10 0 15,-5 6 4-15,0-1 2 16,-1 1-13-16,1-6 10 0,-1-5 4 15,7-5-1-15,-1-5 2 16,6-15-14-16,6-10-5 0,5-10-6 16,6-6-3-16,6 1 1 15,6 5-1-15,-7 5-3 16,7 9 0-16,-6 11 2 16,-1 5 0-16,1 6 5 15,-6 4 5-15,-5 5 1 16,-7 0 2-16,-5 1-6 15,0-1-2-15,0 0-22 16,0-5-8-16,0 0-42 16,0 1-19-16,6-1-56 15</inkml:trace>
  <inkml:trace contextRef="#ctx0" brushRef="#br0" timeOffset="84942.204">27920 10254 200 0,'-40'10'77'0,"34"-15"-60"0,6 5 6 0,0 0 1 15,12 5-11-15,11-5-2 16,16-5-4-16,24 0 0 15,23-5-4-15,10-6 3 0,7 1 3 16,-6 0-3-16,0 5-1 0,0 5 0 16,-1 5-1-16,-4 0 2 15,-13 5 1-15,-10 5-3 16,-7 10-3-16,-16 11 6 16,-12 9 5-16,-11 16 5 15,-17 25 4-15,-6 40-9 16,-12 26-2-16,-5 15-2 15,-6 51 0-15,-5 25-4 16,-12 15-3-16,-6 46 2 16,1-5 0-16,-1 35-1 15,1 0-2-15,-1-5 1 16,6 10-1-16,12-30 2 16,5-10 1-16,6-11-1 15,5-29 1-15,12-32-4 0,0-19 0 16,6-5 1-16,-6-62 0 15,0-24 0-15,0 9 2 16,0-19-3-16,0 4 0 16,0-20 3-16,0 0 3 15,0-10-2-15,0-5 0 16,0-15 1-16,-6-1 0 16,6-9-2-16,-5 5 1 15,5-11-2-15,-6 1-1 16,6-11 3-16,0 0 0 15,0-4 1-15,0-6 2 16,0-5-1-16,0 0 2 16,0-5 7-16,-6-5 5 0,1 1 2 15,-1-6-1-15,0 0 1 16,-22-6 1-16,5 1 1 16,-40 0 1-16,12 0-7 15,-46 0-2-15,23 0-9 16,-23 0-2-16,12 5-4 15,-1-10-3-15,12 5-38 16,12-5-15-16,10 5-100 16,47-16-41-16,-1 6 45 15</inkml:trace>
  <inkml:trace contextRef="#ctx0" brushRef="#br0" timeOffset="90047.274">10707 16209 284 0,'-11'0'107'0,"11"0"-83"0,0 10 17 0,0-5 4 0,-6 10-11 15,-6 6 0-15,-5 9-4 16,-11 11 1-16,-6 9-17 16,-6 16 5-16,-6 10 4 0,1 5-6 15,-1 0 1-15,1-5-9 16,-1-10-1-16,6-11-2 15,6-4-1-15,11-20-28 16,6-11-9-16,11-20-33 16,18-20-13-16,10-21-17 15,7-30-5-15,11-10-23 16</inkml:trace>
  <inkml:trace contextRef="#ctx0" brushRef="#br0" timeOffset="90297.239">10650 15546 260 0,'-6'-46'96'0,"6"36"-75"0,0 0 30 0,0 10 7 16,0-5-13-16,0 5-1 15,0 0-10-15,0 15-1 16,0 5-19-16,0 11 5 0,0 19 4 16,0 26 1-16,0 25 1 15,6 6-10-15,5-1-2 16,6 0-5-16,6 6 0 15,6 9-5-15,5 1-2 16,-6-11-16-16,1-14-5 0,-1-16-39 16,-10-11-16-1,-1-19-36-15,-17-36-95 16</inkml:trace>
  <inkml:trace contextRef="#ctx0" brushRef="#br0" timeOffset="91266.004">11225 16695 292 0,'-22'-30'110'0,"16"20"-86"0,0 5 38 16,6 5 10-16,0 0-27 15,0 5-10-15,0 10-15 16,0 10-5-16,0 11-9 16,0 9-4-16,0 6-1 0,-5 4 1 15,5 6 1-15,-6-5-4 16,0-10 1-16,6-6-38 0,0-5-14 15,6-4-38-15,0-11-14 16,5-10-34 15</inkml:trace>
  <inkml:trace contextRef="#ctx0" brushRef="#br0" timeOffset="91766.006">11829 16189 244 0,'-22'-31'93'0,"27"21"-72"0,-5-10 31 16,0 15 12-16,0-5-5 15,0 0 0-15,6 5-20 16,0-1-7-16,-6 6-18 16,11 6-7-16,12 4 0 0,11 5-6 15,6 5-1-15,6 0 0 16,11 1 0-16,5-1 0 0,1 5 2 15,0 1 1-15,-12-1 3 16,-6-5-1-16,-10 0 0 16,-13 6 3-16,-10-1 5 15,-18 0 4-15,-11 6 2 16,-11 4-6-16,-7 6-3 16,-10-1-1-16,-1 6 1 15,1-6-5-15,5 1-3 16,0-6-6-16,6-4 0 15,5-6-33-15,6-5-13 16,12-5-52-16,11-4-22 16,11-11-45-1</inkml:trace>
  <inkml:trace contextRef="#ctx0" brushRef="#br0" timeOffset="93109.783">13812 16381 224 0,'0'-15'85'0,"0"15"-66"0,0 0 30 0,0 0 8 0,0 5-14 15,-5 5-2-15,-7 5-13 16,-5 11-5-16,-6 9-13 16,-5 16 7-16,-12 20 3 0,-11 10-4 15,-6 0 1-15,0 0-8 16,0-10-1-16,11-11-2 16,12-14-1-16,11-11-36 15,17-19-14-15,12-21-35 16,17-21-13-16,11-29-49 15</inkml:trace>
  <inkml:trace contextRef="#ctx0" brushRef="#br0" timeOffset="93359.799">13784 15814 288 0,'-29'-20'107'0,"24"20"-83"0,-1-5 19 0,6 5 6 16,0 0-23-16,6 5-4 15,-1 10 4-15,1 10 3 16,0 21-15-16,-6 15 7 0,5 9 3 16,-5 17-6-16,0-6-3 15,0 10-6-15,6 15-4 16,0 5-2-16,5-4-3 16,1-11-13-16,5-15-4 0,5-15-40 15,7-15-15-15,5-16-45 16,6-25-18-16,-6-30 14 15</inkml:trace>
  <inkml:trace contextRef="#ctx0" brushRef="#br0" timeOffset="93891.041">14114 16751 244 0,'-11'-10'90'0,"17"5"-70"0,-1-6 4 0,7 6-3 16,5 0-7-16,6 0 0 16,11 0 3-16,6 0 1 15,-1 10-9-15,1 5 3 0,-5 6 4 0,-7 4 3 16,-11 10 3-16,-5 11 3 15,-18 4 4-15,-6 1-4 16,-10 10-3-16,-7-6-4 16,1-4-1-16,5-6-7 15,0-9-2-15,12-6-4 16,-1 0-1-16,7-4-1 16,5-6 1-16,11 0 0 15,6-5 3-15,6-5-5 16,5-5-1-16,12 0-33 15,6-5-13-15,5 0-48 16,6-5-17-16,11-5-37 16</inkml:trace>
  <inkml:trace contextRef="#ctx0" brushRef="#br0" timeOffset="94406.724">15174 16072 332 0,'-6'-5'126'0,"18"10"-98"0,-1 5 6 16,1 0-4-16,5 6-10 15,11 9 0-15,6 5-2 16,6 1-2-16,6 4-8 16,-1 1 4-16,1-6 1 0,-1-5-6 15,7 1-4-15,-1-6 2 16,0-5 1-16,1 0 0 15,-1 1-1-15,-11-6-3 16,-6 0-2-16,-6 0 3 16,-10 0 2-16,-13 0 4 0,-10 5 5 15,-18 6 1-15,-11 4 3 16,-12 10-4-16,-5 11 0 16,-6 5-11-16,0-1-3 15,0 1 1-15,5-11 1 16,7-4-22-16,5-6-9 15,12-10-46-15,5 1-18 16,11-11-56 0,7-15-56-16,5-10 77 15</inkml:trace>
  <inkml:trace contextRef="#ctx0" brushRef="#br0" timeOffset="95297.361">17031 16371 116 0,'46'-40'46'0,"-23"14"-35"0,5 11 25 0,-16 10 11 16,-1 0 8-16,1 0 6 16,-7 0-7-16,-5 5-3 15,-11 10-28-15,-6 10-1 0,-12 0 0 16,-5 11-4-16,-12 9 2 0,-10 16-9 15,-1 15-4-15,0 5-2 16,5-5-1-16,7-5-2 16,5-6 1-16,11-9-31 15,7-11-11-15,10-14-31 16,6-6-11-16</inkml:trace>
  <inkml:trace contextRef="#ctx0" brushRef="#br0" timeOffset="95562.942">17049 15768 368 0,'-18'-10'137'0,"18"15"-106"0,-5 5 6 16,5 6-2-16,0 19-8 0,0 21 4 15,0 15-6-15,5 5-1 16,1 5-13-16,11 0-4 0,0 10-1 15,0 5-3-15,1 5 0 16,4 1 1-16,1-11 2 16,0-5-34-16,0-10-13 15,0-15-42-15,-1-6-15 16,7-24-67 0</inkml:trace>
  <inkml:trace contextRef="#ctx0" brushRef="#br0" timeOffset="96094.243">17710 16680 248 0,'17'-15'93'0,"0"5"-72"0,11-11 16 16,-11 16 4-16,0 0-20 0,0 0-4 16,6 5-4-16,0 0-1 15,0 5-6-15,0 5 3 0,-6 11 3 16,-6 4 5-16,-11 5 2 15,-6 11-4-15,-11-1 1 16,-5 6-9-16,-7-6-2 16,1 6-1-16,5-16 0 15,6 1-5-15,5-6 1 16,7-5-5-16,5-4-1 16,17-1 0-16,5-5 4 15,7 0 1-15,-6 5 3 16,0 0-1-16,-1 6-1 15,1 4 7-15,-11 5 5 16,-12 1 7-16,-6 4 3 0,-11 6 2 16,-12 9 0-16,-11 6-7 15,-5 5-2-15,-6 0-7 16,5-16-3-16,0-9-13 16,6-16-8-16,6-20-51 15,11-15-23-15,18-6-91 16</inkml:trace>
  <inkml:trace contextRef="#ctx0" brushRef="#br0" timeOffset="115967.671">16353 6886 148 0,'6'-20'55'0,"-6"10"-43"0,6 0 16 16,-6 10 5-16,0-5-3 15,0-1 2-15,0-4-7 16,0 5-3-16,-6-5-12 16,-11-5 7-16,0 10 5 0,6 0 0 15,-18 5-1-15,-16-5-3 16,10 10-1-16,7-5-9 16,-6 5-3-16,5 0-1 15,1 5 0-15,5 0-9 0,11 5-2 16,7-4 2-16,28 9 2 15,-6 0 0-15,28 5 1 16,-5-4 2-16,11 4 0 16,-5-5 0-16,5 6 0 15,-11-6 8-15,-6 10 5 16,-5-5 18-16,-18 21 7 16,-5-5-8-16,-17 14-6 15,5-4-7-15,-28 5-3 16,-23 4-6-16,11-19-3 15,12-11-2-15,-17-4 0 16,11-6 0-16,-12-5 1 16,13-5-5-16,-7-10 1 0,12 0-13 15,5-15-5-15,-5-15-21 0,23 9-10 16,-1 1-21-16,29-5-8 16,-5 5-18-16,28 4-5 15,39 6 9-15</inkml:trace>
  <inkml:trace contextRef="#ctx0" brushRef="#br0" timeOffset="116577.095">16673 7165 160 0,'-6'-10'60'0,"6"10"-47"0,6 0 19 0,-6 0 7 15,0 0-11-15,5 10-1 16,1 0-7-16,0 0-1 15,-1 10-10-15,1 11 1 0,-6-1 1 16,0-10-2-16,6 6 0 16,-1 9-3-16,1-5 1 15,0-4-4-15,0-11-2 16,-1 0 0-16,1 0-1 16,0-5 0-16,-1 0 2 15,1 1-1-15,0-6 2 0,-1-5 2 16,1-5 2-16,0 5 3 15,-6-5 1-15,0-1-1 16,0 1-1-16,0 0-5 16,0 0-1-16,0 5-1 15,0 0 1-15,0-5-4 16,0 5 0-16,0 0-1 16,0 0 0-16,0 0 4 15,0 0 1-15,0 0 1 16,0 0 0-16,0 0-5 15,0 0 1-15,0 0 0 16,0 5 0-16,0 0 2 16,0 0 1-16,0 0-30 15,0-5-12-15,0 0-29 0,5 0-12 16,1 0-32 0</inkml:trace>
  <inkml:trace contextRef="#ctx0" brushRef="#br0" timeOffset="116858.373">17060 7134 188 0,'-11'0'71'0,"11"5"-55"0,-6 0 15 0,6-5 5 15,0 11-9-15,-6 4-3 16,0 0-1-16,1 0 0 0,-7 15-12 15,1 1 9-15,-12 20 3 0,-17 19 0 16,12-19-2-16,5-5-5 16,-17 9 0-16,-5 16-9 15,16-25-4-15,1-6-2 16,5-4 1-16,-6-1-23 16,12-4-11-16,12-16-36 15,10-15-15-15,1 0-42 16</inkml:trace>
  <inkml:trace contextRef="#ctx0" brushRef="#br0" timeOffset="117452.133">17242 7271 220 0,'-28'30'85'0,"28"-30"-66"0,-6 31 10 0,6-26-1 16,0 10-14-16,-6 10-3 16,6-4 4-16,0-6 2 15,-5 10-8-15,-1 5 6 0,-5-4 2 16,5-6-3-16,-5 0 2 16,-1-4-3-16,6-6 0 15,1 0-5-15,5-15-3 16,0 5-5-16,11-21 0 0,12-14 2 15,0-6 1-15,0 1-4 16,-1-1-1-16,1 6 1 16,0 10 2-16,-6 4-5 15,-6 11 1-15,1 0 1 16,-1 15 1-16,1 10 5 16,-7 6 2-16,-5-1 4 15,0 15 1-15,-5 6-1 16,-1-11-1-16,0-4-3 15,0-6 1-15,1 0-4 16,5-15-2-16,0 0 0 16,5-25-1-16,1 0 0 15,6-16 0-15,5-14 0 16,0 9 0-16,0 6-3 0,0 4 2 16,0 11 1-16,0 10 2 15,0 10-1-15,-5 10 2 16,-1 5 0-16,-5 11 3 15,-1-1-3-15,1 0-2 16,-6-5 0-16,0 6 1 16,0 4-34-16,0-10-16 15,0-4-33-15,6-6-14 16,5-10-31 0</inkml:trace>
  <inkml:trace contextRef="#ctx0" brushRef="#br0" timeOffset="117827.072">17653 7372 248 0,'-6'0'93'0,"6"0"-72"0,6 5 9 15,-6-5-1-15,0 0-17 16,11 5-5-16,6 0-2 16,0 1 1-16,6-6-3 15,0 0 0-15,5-6 3 0,1-4-1 16,-7-5 2-16,1 0-2 15,0-5 2-15,-6-1-2 16,-5 1 0-16,-7 0 1 16,-5 0 3-16,-5 4 5 15,-7 6 3-15,-5 10-3 0,-6 5 2 16,0 11-5-16,1 14-1 16,-1 5-4-1,12-4-1-15,-1-6-3 0,6 11-2 16,1 9-2-16,5-14 1 15,0-6-8-15,11 0-4 16,12 1-22-16,0-16-10 16,-6-5-9-16,17-20-5 15,12-21-14-15,-1-10-4 16,1 1-9 0</inkml:trace>
  <inkml:trace contextRef="#ctx0" brushRef="#br0" timeOffset="118233.341">18171 6754 212 0,'-6'0'82'0,"12"11"-64"0,-6 9 18 0,0-5 2 0,0 5-7 16,0 16 2-16,0-1-6 16,0 6-2-16,-6 9-13 15,1 6 1-15,-1 5 1 0,0 0-7 16,1-1-4-16,-1 1-2 15,0-20 1-15,6-11-19 16,0 0-6-16,-6 1-15 16,1-16-6-16,5-5-3 15,-6-20 1-15,0-20 8 16,1-6 4-16,-1 1 23 0,0 4 13 16,1 1 25-16,-1 0 10 15,6 14 1-15,0 1 2 16,6 5-9-16,-1 5-4 15,7 5-4-15,-1 0 0 16,0 10-7-16,7 0-1 16,-1 0-7-16,5 0-3 15,1 1-2-15,0-1 0 16,0 5-15-16,0-10-7 16,-1-5-37-16,1 0-13 15,-6-5-60 1</inkml:trace>
  <inkml:trace contextRef="#ctx0" brushRef="#br0" timeOffset="119514.655">18553 7251 152 0,'-6'-15'57'0,"6"15"-44"0,0 0 14 0,0 0 5 16,0 0-5-16,0 10 1 16,0 10-4-16,0 0-1 15,-6 0-12-15,1 6 4 0,-1-6 5 16,6-5 4-16,-6 11 3 16,-5-1 3-16,5-10 1 15,1 0 1-15,-1-10 2 16,0-10-12-16,6-5-3 15,0 0-5-15,12-25 1 16,5-21-6-16,0 5-3 16,5 1-3-16,1 9 0 15,-6 11-2-15,0 4-1 0,1 11-2 16,-7 5-1 0,0 5-7-16,6 5-2 0,1 10-31 15,-1 5-11-15,-6 6-28 16,6 4-9-16,-5 0-44 15,-7 6-16 1,1-1 80-16</inkml:trace>
  <inkml:trace contextRef="#ctx0" brushRef="#br0" timeOffset="119827.111">18917 7215 216 0,'0'-20'82'0,"12"25"-64"0,-12-5 22 0,0 0 4 16,0 10-13-16,0 10-4 15,0 16-13-15,-6-1-6 16,0 6-5-16,1-1-5 0,5 1 1 16,-6-11 1-16,6-4 2 15,0-6-10-15,-6-5-4 16,1-5-21-16,-1-15-6 16,6 5-4-16,0-30-2 15,6-26-3-15,-1 0-2 16,7 1 27-16,-1-1 14 15,1 5 36-15,-7 11 18 16,1 9-6-16,0 6 0 16,-1 10-13-16,1 0-7 15,0 5-21-15,5 4-11 0,1 6-47 16,-1 0-61 0,6 11 24-16</inkml:trace>
  <inkml:trace contextRef="#ctx0" brushRef="#br0" timeOffset="121061.504">17003 7438 144 0,'0'-10'55'0,"0"10"-43"0,-6-5 19 0,6 5 5 15,0 0-14-15,0 0-2 0,0-5-6 16,0 0-1-16,6 5-7 16,0 0-2-16,-1 0 2 0,-5 0 6 15,0 0 2-15,0 0 1 16,6 15 1-16,0 10-6 15,-1 1-2-15,1-6-4 16,-6 5-1-16,0-5 3 16,0 6 3-16,0-1 2 15,0-5 1-15,0-4-4 16,0-6-3-16,-6 0 2 16,6-5 2-16,0 0-6 15,0-10-2-15,0 0-1 16,6-15 0-16,6-21 0 15,-1 11 0-15,0 4-3 0,6-9 2 16,6-6-1-16,-6 6 0 16,0 10 2-16,1 9 0 15,-1 6-3-15,-6 10 2 16,-5 0 1-16,-1 10 2 16,1 1-1-16,-6 9 2 15,0 5-2-15,0-10 2 16,0 0 0-16,-6 1 1 15,6 4-2-15,0-10 1 16,0-5-2-16,6-10 2 16,0 0-4-16,5-15-2 15,6-21 2-15,6 1 0 16,0 4-2-16,-6 11 2 16,0 5 1-16,0 10 0 15,0 10 0-15,-5 15 0 0,-7 5 8 16,1 5 5-16,0 6-4 15,-1-11-3-15,-5 0-1 16,6 6-1-16,0-1-11 16,0-10-5-16,-1 0-43 15,1-5-16-15,11-10-63 16</inkml:trace>
  <inkml:trace contextRef="#ctx0" brushRef="#br0" timeOffset="122389.655">19373 7225 168 0,'23'-35'66'0,"-23"35"-52"0,17-25 21 15,-11 15 5-15,5-1-3 16,-5 1 3-16,0 5 0 15,-1 0 2-15,-10 0-23 16,-7 0 7-16,1 10 2 0,-1 0-4 16,-16 15 0-16,-12 16-4 0,12-6-3 15,5-4-5-15,6 14-2 16,0-10-9-16,17 6 0 16,0-6-3-16,22 1-2 15,1-6-2-15,28-10 1 16,24-5-39-16,-13-10-18 15,-10 0-56-15,4-10-26 16</inkml:trace>
  <inkml:trace contextRef="#ctx0" brushRef="#br0" timeOffset="123217.801">20684 6967 196 0,'0'-5'74'0,"5"10"-58"0,-5 5 16 0,6 0 4 16,0 6-7-16,0 4 0 0,-1 5-7 15,1 11-2-15,0 9-11 16,-1 6-1-16,-5-11 2 0,0 1-2 16,-5 4 3-16,5-9-2 15,-6-1 2-15,0 1 0 16,1-6 1-16,-1-15 0 16,0-15 0-16,0 0-6 15,6-40-4-15,0-26-1 16,6-5 1-16,6-5-3 15,-1 5 0-15,0 5-1 16,6 1 0-16,1 9 2 16,4 5 0-16,1 11 0 15,6 14 0-15,-1 11 4 16,1 10 5-16,-1 15 1 0,1 11 2 16,-7 4 0-16,-5 5 0 15,-11 6 2-15,-6 4 2 16,-6 6-7-16,-5 4-1 15,-6-4-2-15,0-16-1 16,5-4-1-16,-10-6 2 16,-7-5-14-16,6-15-5 15,6-15-26-15,0-5-10 16,12-6-39-16,5 1-14 16,17 0-34-1</inkml:trace>
  <inkml:trace contextRef="#ctx0" brushRef="#br0" timeOffset="123608.476">21305 7185 212 0,'-12'-15'82'0,"1"10"-64"0,-6 5 22 16,6 5 7-16,-7 5-7 15,-4 5 1-15,-1 10-17 16,0 1-4-16,0 9-12 0,6-4-5 0,6 4 0 16,11-5-2-1,5-4 2-15,1-6-2 0,23-5 2 16,16-15 0-16,1-10 3 15,-1-10 1-15,-5-11 1 16,-6 1-2-16,-11-5 1 16,-6-1 0-16,-11-4 1 15,-12 9 4-15,-16 6 3 16,-7 5-8-16,-5 4-2 16,-6 6-12-16,6 10-5 15,5 10-52-15,12 6-22 16,6-6-66-1</inkml:trace>
  <inkml:trace contextRef="#ctx0" brushRef="#br0" timeOffset="124014.694">21766 7073 132 0,'6'-35'49'0,"0"25"-38"0,-1-10 28 16,1 20 11-16,-6-5 0 16,0 5 3-16,0-5-10 15,-6 5-4-15,1 0-22 16,-7 5 5-16,1 0 2 0,0 0-4 0,-1 5 1 16,1 0-10-16,5 10 0 15,6 0-4 1,0 1-6-16,6-1-3 15,5 0 1-15,1 1 0 16,-1-1 1-16,-5 0 2 16,-1 0 1-16,-5 6 3 15,-5 4 6-15,-1-10 2 16,0-5-5-16,-11 6-3 16,0-1-3-16,-6 0-3 15,6-10-26-15,0-5-10 16,6-5-33-16,5-10-13 15,12-5-30-15,5 0-41 16,6 0 52-16</inkml:trace>
  <inkml:trace contextRef="#ctx0" brushRef="#br0" timeOffset="124374.052">22006 7053 244 0,'-6'-10'90'0,"12"10"-70"0,-1 0 21 16,-5 0 4-16,0 5-10 15,0 10-3-15,0 6-14 16,-5 4-6-16,-1 5-7 16,-5 6-4-16,5-1 2 0,-6 1-7 15,7-6-1-15,-1-10-31 16,0-10-12-16,6-15-15 0,0-15-4 15,0-15-5 1,0-11-11-16,0-10 36 16,0 1 80-16,-5-1 43 15,-1 10-10-15,0 6-7 16,1 4-17-16,-1 11-7 16,0 5-19-16,6 5-10 0,0 5-4 15,6 4-18-15,5 1-4 16,6 0-36-16,0 0-14 15,6-5-30 1</inkml:trace>
  <inkml:trace contextRef="#ctx0" brushRef="#br0" timeOffset="124577.178">22473 6689 256 0,'-23'35'96'0,"23"-15"-75"0,-11 31 19 16,5-26 2-16,0 11-18 15,-5 9-5-15,-1 1-12 16,1 5-5-16,5 4-1 16,-5 1-10-16,0 5-2 0,-1-6-29 15,1-4-12-15,-1-15-44 16,-5-6-45 0,0-20 49-16</inkml:trace>
  <inkml:trace contextRef="#ctx0" brushRef="#br0" timeOffset="124905.36">22228 7089 288 0,'-6'-16'110'0,"18"11"-86"0,-1 5 16 0,-5 0 0 16,11 0-20-16,6 0-6 15,5 0-8-15,1 0-3 16,-1 0-1-16,0 0-35 0,1 5-12 16,-1 1-9-16,1 4-2 15,-6 0 2-15,0 0 1 16,-1 5-3-1,-5 5-14-15,1-4 25 16,-1-1 46-16,0 0 24 0,-6 0 40 16,0-5 19-16,-5 0-20 15,-6-5-8-15,0-5-19 16,0 0-6-16,-6-10-18 16,1-10-8-16,-1-10-3 0,0-6-5 15,6 1 0-15,0-1 2 16,0 6 0-16,0 0-15 15,0 9-4-15,6 1-21 16,0 10-9-16,5 0-53 16</inkml:trace>
  <inkml:trace contextRef="#ctx0" brushRef="#br0" timeOffset="125202.276">22820 6998 208 0,'-5'0'77'0,"10"0"-60"0,1 10 24 0,0 0 6 16,-6 5-4-16,0 0 1 16,0 5-11-16,6 6-5 15,-1 4-16-15,-5 1-1 0,6-1 0 16,0-5-2-16,-1-5 2 16,1-9 0-16,0-6 3 15,5-5-1-15,0-10 2 16,7-11-8-16,-1-4-4 15,0 5-5-15,6-11 1 16,-6 6-8-16,0 5-2 16,-6 5-16-16,1 4-8 0,-7 1-10 15,1 5-5-15,5-5-16 16,-5 0-9-16,0 5-36 16</inkml:trace>
  <inkml:trace contextRef="#ctx0" brushRef="#br0" timeOffset="125624.069">23157 7109 204 0,'0'-10'77'0,"5"10"-60"0,7 5 19 0,-12-5 5 16,0 0-10-16,11 5-1 16,6-5-11-16,6 0-1 15,5-5-11-15,-5-5 0 0,6 5 3 16,-6-5-4-16,-1-1-1 16,-5-4 0-16,-5 0-1 15,-1-5 0-15,-11 0 2 16,0-1-1-16,-6 6 0 15,-5 5 5-15,-6 5 6 16,-6 5 7-16,0 10 6 16,1 10-1-16,-1 6 1 15,6 4-12-15,5 5-5 0,12 6-7 16,6-1-4-16,5-4-3 16,12-6 1-16,6-15-30 15,5-9-14-15,11-17-68 16,1-4-29-16,0 0 1 15</inkml:trace>
  <inkml:trace contextRef="#ctx0" brushRef="#br0" timeOffset="126545.965">24501 6876 176 0,'-28'-20'66'0,"28"20"-52"0,0-5 17 0,0 0 4 16,0 0 7-16,0-1 7 15,0 6-5-15,0 0-2 16,0 16-23-16,0 9 0 0,-6 10 1 16,0 11-5-16,1 20 0 15,-1 10-9-15,0 5-2 16,1-10-2-16,5-5-2 15,0-16-28-15,5-14-11 16,1-21-21-16,5-25-5 16,6-26 0-16,-5-14 2 15,-1-11 17-15,-5-10 11 16,-6 5 44-16,0-5 20 16,0 10 25-16,0 6 9 0,6 9-9 15,-1 1-5-15,12 4-15 16,1 6-4-16,10 4-6 15,1 11-1-15,5 15-1 16,0 15-2-16,0 10 1 16,0 6-1-16,-5 14 0 15,-12-4 0-15,-6-6-3 16,-11 21 0-16,-5 30 2 16,-13-10 0-16,7-16-6 15,-23 21-3-15,-12 15-3 16,1-20 0-16,5-20-4 15,6-16-2-15,5-19-33 0,18-22-14 16,11-19-59-16,17-15-24 16,17-1-41-1</inkml:trace>
  <inkml:trace contextRef="#ctx0" brushRef="#br0" timeOffset="126874.094">24986 7327 264 0,'-40'20'99'0,"34"-20"-77"0,12 0 4 0,-6 0 0 15,17 0-6-15,0-5 0 16,6-5-6-16,-1-5-1 0,7-1-8 16,-1-4 4-16,-5 0 1 15,-6-5-3-15,0 4-2 0,-11 1 6 16,0 5 5-16,-6 0 5 15,-6 10 2-15,-11 0-1 16,-6 10 1-16,0 5 0 16,-11 5 3-16,11 10-12 15,1 6-3-15,10 9-9 16,7 1-2-16,10-1-9 16,7-15-4-16,-1 1-35 15,12-6-14-15,22-10-32 16,1-15-13-16,5-20-31 15</inkml:trace>
  <inkml:trace contextRef="#ctx0" brushRef="#br0" timeOffset="127092.841">25550 6628 352 0,'-23'-20'132'0,"17"20"-103"0,-11 10 18 0,6 0 1 16,-1 10-20-16,-11 11-3 15,1 14-9-15,-7 6-2 16,6 9-8-16,6 1-2 0,0 10 0 16,6 5-5-16,11 0 1 15,0-5-11-15,11 0-3 16,1-15-37-16,-1-11-17 0,0-9-39 16,-5-6-18-16,-6-15 3 15</inkml:trace>
  <inkml:trace contextRef="#ctx0" brushRef="#br0" timeOffset="127452.218">25270 7210 324 0,'0'-20'121'0,"6"10"-95"0,11 0 22 16,-5 5 5-16,5-5-20 16,6-1-6-16,11 1-14 15,6 0-4-15,5 5-5 16,1 0-3-16,-1 5 2 0,7 5-31 15,-7 5-11-15,1 5-20 16,-6 6-8-16,-6-1 5 0,-6 0 3 16,-5 0 6-16,0-4 6 15,-12 4 24-15,1-5 10 16,-12-5 16-16,0 0 6 16,-6-10 15-16,0-5 8 15,1-10-15-15,-1-10-5 16,6-1-7-16,0-4-4 15,6 0-3-15,-1-6 1 16,-5 6 1-16,6 4 0 16,0 11-16-16,-1-5-6 15,7 10-29 1,5 5-41-16,0 5 18 0</inkml:trace>
  <inkml:trace contextRef="#ctx0" brushRef="#br0" timeOffset="127530.357">26045 7246 172 0,'0'50'66'0,"-5"-29"-52"0,-1 9 21 16,6-15 7-16,0 0 5 16,0-5 4-16</inkml:trace>
  <inkml:trace contextRef="#ctx0" brushRef="#br0" timeOffset="127936.605">26034 7377 490 0,'0'-25'33'0,"6"-5"-11"0,-1-6-5 16,7-9 0-16,-1 9-7 15,6 6-3-15,0 4-4 16,6 6-3-16,0 10 1 15,0 5-1-15,-1 10-14 16,1 5-3-16,0 5-4 16,-6 6-1-16,0-1-14 0,0 0-4 15,0 0-3-15,6-4 1 16,0-6 16-16,0 0 8 16,0-10 14-16,-1-10 7 15,1-5 8-15,0-6 3 16,0 1-5-16,-6-5-1 15,0-1 0-15,0 1 2 16,-6 5 4-16,1 0 1 16,-1 4 7-16,-5 6 6 15,-12 0 7-15,-11 5 3 16,0 5 2-16,-6 5 2 16,0 5-6-16,1 5-1 15,-1 6-9-15,6 4-4 0,5 5-12 16,7 6-6-16,10-1-8 15,12 1 0-15,12-6-5 16,5-5-1-16,0-9-26 16,12-6-11-16,-12-10-29 15,0-5-10-15,0-5-66 16</inkml:trace>
  <inkml:trace contextRef="#ctx0" brushRef="#br0" timeOffset="130249.141">26524 6760 228 0,'6'-11'88'0,"-1"6"-69"0,12-10 24 16,-11 10 5-16,11 0-25 16,-11 5-10-16,5 0-17 15,1-5-8-15,-1 5 6 16,1-5-53-16,5 5-21 0,0-10-24 15</inkml:trace>
  <inkml:trace contextRef="#ctx0" brushRef="#br0" timeOffset="131466.177">27077 6744 208 0,'-12'-25'77'0,"12"20"-60"0,0 0 37 16,0 5 12-16,0 0-11 0,0 0-3 15,0 0-12-15,0 10-5 16,6 5-19-16,-6 11 3 0,0 9 4 16,0 5-8-16,0 6-1 15,-6 5-8-15,1 4-4 16,-1 6-1-16,-6 5-1 16,1 0-29-16,0-5-10 15,-1-6-32-15,7-14-12 16,-1-11-3-16,0-15 1 15,0-20-15 1,6-15-4-16,-5-10 58 16,-1-6 98-16,0-9 51 15,6 14-10-15,-5 1-6 16,5 0-19-16,0 4-9 16,0 6-32-16,0 5 4 0,0 0 2 15,11 4-6-15,0 1-1 0,7 5-6 16,-1 5-3-16,5 0-7 15,1 0-2-15,6 0-6 16,-1 5-2-16,1 0 0 16,5 0 2-16,-6-5-1 15,1 0 2-15,-1 0-2 16,1 0-1-16,-1 0-8 16,-5-5-3-16,0 0 1 15,0 0 4-15,-6-5 3 16,0 5 4-16,0-5 0 15,-6 0-1-15,-5 0 1 16,0 5 1-16,-1 0-3 0,1-1 0 16,0 1 1-16,0 0 0 15,-6 0 2-15,0 0 3 16,0 5-2-16,0-5-2 16,0 5 2-16,0-5 2 15,-6 0 7-15,0 0 2 16,0 0-3-16,1-5 1 15,-7 5 2-15,1 0 1 16,0 0-4-16,-6 0-1 16,-1 5-2-16,-4 0 2 15,-1 0-3-15,0 5 1 16,-5 10-5-16,5 0 0 16,0 5-3-16,6 0-1 15,5 11 3-15,7 4 1 0,5 6-1 16,11 9-2-16,12 6 1 15,11 0 1-15,6-16 1 16,6-9 3-16,5-11-3 16,0-20 0-16,-5-10-8 15,-6-10-2-15,-6-6-49 16,-11-4-20-16,-6 0-112 16,-23 4-81-1,-34 6 108-15</inkml:trace>
  <inkml:trace contextRef="#ctx0" brushRef="#br0" timeOffset="157688.539">18296 8502 192 0,'0'-31'74'0,"0"31"-58"0,0-10 29 16,0 5 9-16,0 0-2 15,-5-5 2-15,-1 0-6 16,-5 0-3-16,-1-1-24 16,-5 1 7-16,-6 0 3 0,-5 0-5 15,-6 0-1-15,-12 5-8 32,-5 15 0-32,-6 10-6 0,-12 11-1 0,1 9-9 15,5 6-2-15,6 4-3 16,12 6 3-16,11 5 0 15,17 0 1-15,17 4-7 0,22-4 0 16,24-10 5-16,17-16 3 16,5-20 3-16,0-20 2 15,1-20 8-15,-1-15 5 32,-5-6-5-32,-6-5-1 0,-12 1 2 0,-16-6 2 15,-18-10-5-15,-16-5 1 16,-13 0-8-16,-4 11-3 15,-13 9-4-15,-4 10-1 32,-7 11-12-32,0 10-2 0,1 10-38 0,11 10-17 15,11 10-55-15,23 5-24 16,17-5-8-16</inkml:trace>
  <inkml:trace contextRef="#ctx0" brushRef="#br0" timeOffset="158907.305">18131 8775 252 0,'-23'-10'96'0,"23"0"-75"0,-5 5 32 0,5 0 11 32,0 5-16-32,0 0-3 0,0 0-17 0,0 0-6 15,11 5-12-15,0 0 0 0,1 5 3 16,-1 5-5-16,6 5 0 31,0 6-4-31,1-1-1 0,-1 0-1 0,5 6 1 0,1-6 0 16,-6 0 3-16,0-4-21 15,0-1-7-15,-5 0-51 16,-1-5-22-16</inkml:trace>
  <inkml:trace contextRef="#ctx0" brushRef="#br0" timeOffset="159938.569">18798 8917 176 0,'-34'5'66'0,"22"0"-52"0,1 5 32 0,11-10 12 0,0 0-5 15,0 0-1-15,0 0-12 16,11 0-2-16,1-5-22 16,-1 5 11-16,6 0 3 0,0-5-9 31,6 5-2-31,0 0-5 16,0 0-1-16,5 0-10 0,1 0-1 0,-1 0-2 31,6 0 0-31,0 0 2 0,1 0 1 0,-7 0-1 15,-11 0-2-15,0 0 9 32,0 5 4-32,0 0 2 0,-5 0 1 0,-6-5 3 15,-1 0 0-15,-5 0-2 0,0 0 0 16,-5-10-3-16,-1 0-1 31,-6-5-7-31,1-1-2 0,0-4-2 0,5 0-2 16,0-5 1-16,6-6-1 31,0-4 0-31,6-1 0 0,5-4-3 0,6-6 0 31,1 1-1-31,4-11 0 0,7 0 3 0,-1-4 0 16,1-1 1-16,-1 5 2 16,1 10-3-16,-6 11 0 15,-6 5 1-15,0 4 0 16,-6 11-3-16,1 5 2 0,-1 0 1 15,0 20 0-15,-5 0 0 16,0 10 0-16,-1 6 0 16,1 4 0-16,0-5 0 15,0 16 0-15,5 20-3 16,0-11 2-16,1 1-1 16,-1-16 0-16,-5-4 2 31,5 4 2-31,1-4 1 0,-1 4 3 0,0 16-3 31,1-1 0-31,-1-4 1 0,-5-6 0 0,0-4-2 16,5-6 1-16,-5-4 0 0,-1-6 1 15,7-10 2 1,-1-5 1-16,1-10-1 0,5 0 1 16,5 0-6-16,1-5-3 15,0 0-2-15,6-1 3 16,-1 1 0-16,-5 5 3 15,-6 0-1-15,6 0 2 16,-1 5-13-16,1 0-3 16,6 0-47-16,-1 5-18 15,1 5-70-15,-1-5-31 16</inkml:trace>
  <inkml:trace contextRef="#ctx0" brushRef="#br0" timeOffset="160610.455">20627 8248 288 0,'17'-50'107'0,"-11"40"-83"0,-6-16 24 0,0 21 6 16,0 0-8-16,0 0-2 15,-6 0-10-15,-6-5-4 16,1 10-16-16,0 0 7 0,-12 15 2 0,-23 15-5 15,1 11 0-15,-1 10-11 16,6-1-2-16,12 1-5 16,11 0-1-16,11-6-1 15,17-4-2-15,12-1 3 16,17-4 0-16,11-11 1 16,1-5 0-16,10-5 6 31,-22-10 4-31,-6-5-5 15,12-5-1-15,5-10 4 0,-11-5 3 0,-6-5-2 32,-17-6 2-32,-5-9-2 0,-12-11 0 0,-12-5-8 31,-5 16-2-31,6 9-11 0,-12 1-3 0,-17 0-32 31,0 14-14-31,0 16-34 0,6 16-16 0,11 4-59 16</inkml:trace>
  <inkml:trace contextRef="#ctx0" brushRef="#br0" timeOffset="161092.015">20724 8567 296 0,'-6'-25'110'0,"6"25"-86"0,-6-5 38 15,6 5 32 1,0 0-30-16,0 0-28 15,6 10-18-15,5 0-12 16,1 0 0-16,5 1 0 0,6 4-5 16,-1 0 0-16,1 0 1 0,6 0 1 15,-1 6-41-15,1-6-19 16,-1 0-46-16,1-5-20 16,-1-5-21-1</inkml:trace>
  <inkml:trace contextRef="#ctx0" brushRef="#br0" timeOffset="161388.892">21060 8066 344 0,'-17'0'129'0,"17"5"-100"0,0-5 0 16,0 0-5-16,11 5-3 15,1 0 2-15,5 0-6 16,5 5-2-16,1 1-9 16,6-1-2-16,-1-5 0 0,6 0-9 15,-5 0-2-15,-1-5-40 16,1 0-17-16,-6-5-46 15,5 0-19-15</inkml:trace>
  <inkml:trace contextRef="#ctx0" brushRef="#br0" timeOffset="161576.39">21595 7980 360 0,'-17'10'134'0,"23"5"-104"0,-12 6 16 0,6-6-1 15,0 10-23-15,0 10-7 16,0 11-9-16,0-5-3 16,0-1-1-16,0-4-6 0,0-1-2 15,0-5-48-15,0-9-19 16,6-11-91 0</inkml:trace>
  <inkml:trace contextRef="#ctx0" brushRef="#br0" timeOffset="162342.028">22325 8714 156 0,'-29'-15'60'0,"24"5"-47"0,-13 0 28 16,13 10 8-16,-1-5-7 16,6-5-2-16,0 5 2 0,0-1 0 15,6-4-22-15,-1-5 13 16,1 0 4-16,0 0-4 0,0 5-2 16,5 0-11-16,6 4-2 15,6 6-2-15,0 0 2 16,5 0-4-16,1 0 2 15,5 0-7-15,0-5-1 16,6 0 0-16,0 0 0 16,5 0-4-16,-5-5-1 15,-6 0-19-15,1 0-9 16,-7 0-40-16,-5 0-18 16,-12 4-39-16,-5 1-13 15,-6 0 8 1</inkml:trace>
  <inkml:trace contextRef="#ctx0" brushRef="#br0" timeOffset="162576.409">22353 8841 404 0,'-11'0'151'0,"22"0"-118"0,1-5 14 15,-1 0-4-15,6 0 3 16,6-5 7-16,0-1-17 15,-1-4-7-15,7 5-17 16,-1 0-10-16,7 0-2 0,-1 0 0 16,6 5 2-16,5 5-17 15,1 5-4-15,-6 5-79 0,5 0-33 16,-10 5-67 0</inkml:trace>
  <inkml:trace contextRef="#ctx0" brushRef="#br0" timeOffset="164373.311">23789 8233 228 0,'-11'-40'88'0,"11"30"-69"0,-6-6 28 15,6 11 10-15,-6 0-10 16,1 0-3-16,-1 5-13 16,0 0-7-16,0 5-14 0,1 10 0 15,-7 6 1-15,1 14-2 0,0 11 2 16,-1 4-6-16,6 6-1 15,1 5 0-15,-1 0 0 16,6-1-2-16,11 11 1 16,7 5-2-16,4 5-1 15,7-5 5-15,5-5 1 16,6-5 4-16,0-5 1 16,0-21 1-16,5-9 2 15,1-16 2-15,-6-15-1 16,0-15 4-16,0-21 2 15,-6-20-5-15,0-9-1 16,-6-1-7-16,-11-5 0 16,-5 0-5-16,-6 0 0 0,-6 0-1 15,0 5 1-15,0 0-4 16,0 11-2-16,0 9-27 16,0 11-12-16,5 9-39 15,-5 11-16-15,6 15-21 16,5 5-7-16,12 5-3 15</inkml:trace>
  <inkml:trace contextRef="#ctx0" brushRef="#br0" timeOffset="166826.527">25441 8598 180 0,'0'10'68'0,"0"-15"-52"0,6 10 17 16,-6-5 6-16,0 0-2 16,11 0 2-16,1 0 1 15,-6-5 2-15,-1 0-23 16,7 0 9-16,-7-5 5 0,1-1-8 15,0-9-3-15,-1-5-6 0,1-6-2 16,0-9-8 0,0-6-2-16,-1 1-2 0,1-1-2 15,-6 1 1-15,0 4 1 16,0 6 3-16,-6 4 4 16,-5 6 0-16,-6 0 2 15,-12 15-6-15,-5 4-1 16,-6 12 0-16,-5 4 0 15,-1 5 2-15,0 5 1 16,1-5 1-16,-1 1 0 16,1-6-2-16,5 0-1 15,0 0-3-15,6-5 1 16,11 0 0-16,0 0 1 0,6-5-5 16,6 5-1-16,5-5-2 15,0 0 0-15,6 0-2 16,17 5 1-16,6 0 1 15,0 5 2-15,5 6-1 16,7 4-1-16,-1 0 3 16,-6 5 0-16,1 1 1 15,-6-1 2-15,-1 5 1 16,-5 1 1-16,-11-1-2 16,-6 6 1-16,-6 4-2 15,-5 6-1-15,-6 4 1 16,-12 1 1-16,-5 5-1 15,-11 5 2-15,-7 4-4 0,1 1 0 16,0 5 1-16,0-15 2 16,5-1-1-16,6-9-1 15,6-10 1-15,5-6-1 16,7-5 0-16,5-5 2 16,-1-4 3-16,7-6 2 15,0 0-3-15,5-5-3 16,6-5 0-16,0 0-1 15,6-5 2-15,11 0 1 16,6-5 1-16,5 0 0 16,12-6-5-16,6 1-1 15,11-5 1-15,5 0 2 16,7-6 0-16,16 1-1 0,6 0-2 16,6 4 1-16,0 6 3 15,-12 5 3-15,-5 5-2 16,-11 5-2-16,-7 5 0 15,-11 5-1-15,-11 0 0 16,-5 1 2-16,-7-1-1 16,-5 0 2-16,-6-5 0 15,0 0 3-15,-6 0-1 16,1-5 2-16,-12 0 2 16,0 0 2-16,0 0-3 15,0 0 0-15,-6-5-3 16,0-5 0-16,-5-5-6 15,0-6 1-15,5-4-2 16,-5-5-2-16,5 4-4 16,-6-9-2-16,1 10-42 15,0 4-17-15,5 6-51 0,0 5-20 16,1 5-24 0</inkml:trace>
  <inkml:trace contextRef="#ctx0" brushRef="#br0" timeOffset="168560.873">26285 8264 204 0,'0'-16'77'0,"0"6"-60"0,0 0 26 16,0 5 7-16,0 0-1 15,0 0 1-15,0 0-6 16,0 0-3-16,0 5-22 16,0-5 0-16,0 5 7 15,5 25-7-15,7 26-3 0,-1 4-3 16,1 6-3-16,5 5 1 16,0-5-2-16,0 0 0 15,0-1 1-15,0 6 1 16,0 5-1-16,0-5 1 15,-5 0-2-15,5-6 2 16,-6-4-6-16,6-15-1 16,0-6 2-16,12-25 12 15,5-20-1 1,-6-20-4-16,1-16-2 16,-1-15-5-16,1 1-1 15,-1-11-3-15,-5 0 1 16,0-5-4-16,-6-5 0 0,6-5-4 15,-6 20-1-15,-6 15-11 16,1-4-1 0,5-6-31-16,-6 15-10 0,-5 21-45 15,5 20-19-15,1 10-44 16</inkml:trace>
  <inkml:trace contextRef="#ctx0" brushRef="#br0" timeOffset="168904.637">27162 8086 288 0,'-11'-5'107'0,"11"0"-83"0,11 5 8 0,1 0-2 16,-1-5-3-16,6 0 1 16,6 5-11-16,0 0-3 15,5 0-8-15,1 5-4 0,-1 5-1 16,1 0-19-16,-1 0-5 0,1-4-35 15,-1-1-15-15,0-5-37 16,1-11-36 0,-6-4 59-16</inkml:trace>
  <inkml:trace contextRef="#ctx0" brushRef="#br0" timeOffset="169076.51">27635 7934 204 0,'6'-15'77'0,"5"10"-60"0,-5 0 24 15,-6 5 8-15,0 0 1 16,6 5 5-16,-6 15 1 15,0 6 2-15,-6 14-32 16,0 11-3-16,0 10-2 0,1 4-10 16,5-4-3-16,0-5-10 15,5-5-1-15,1-11-41 16,0-4-18-16,5-16-56 0,6-15-26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1:20:29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2417 8233 204 0,'-34'-30'77'0,"45"20"-60"0,-11 0 15 0,0 4 2 16,0 6-4-16,-11 0 2 16,11 0-7-16,11 0-3 15,-11 0-12-15,0 0 9 0,0 0 4 16,0 16 2-16,0-1 0 0,0 0-3 16,6 15-2-16,-1 21-4 15,-5 10 0-15,12 5 0 16,-12 5-1-16,-12 10 1 15,7 20 3-15,-1 15-5 16,-5 1 0-16,5 4-8 16,-6-4-2-16,7-1 4 15,-1 6 5-15,6 4-3 16,-11 1 0-16,11-11-2 16,0-4 2-16,0-1-5 15,11-4-3-15,-11-1-1 16,6 10 1-16,-1 1-1 15,7-1 2-15,-12-9 0 0,0-6 1 16,6-10 0-16,5-10 0 16,-11-10 0-16,0 0 0 15,0-10 0-15,0 0 2 16,-11-6-5-16,5 6-1 16,6-5 0-16,-17-1 2 15,11 1-1-15,-5 0 2 16,5 5-4-16,-5-1 0 15,5-4 1-15,-6-5 0 16,7-1 0-16,-1-4 0 16,-5-1 0-16,5-9 0 15,-5-1 0-15,5-4 0 16,0-1 0-16,6 1 2 16,0-6-1-16,-11 5-1 0,11 1 1 15,0-1-1-15,0 5 0 16,0 1 0-16,0 4 0 15,-6 1 0-15,6 5 0 16,0-1 0-16,-11 1 0 16,5-1 0-16,6 6-3 15,0-6 2-15,0-4 1 16,0-1 0-16,0-4 0 16,0-1 2-16,0-9-1 15,0-1-1-15,6-5 1 16,-6 1 1-16,0-6-1 15,0-5 2-15,0 0-2 16,0-5 2-16,11 0 0 0,-11-5 1 16,0 0 0-16,0 0 0 15,0 0-7 1,0 0-2 0,6 10 4-16,5-10 2 0,1 0-2 0,5 0 1 15,5 0 0-15,-4 0 0 16,10 0 0-16,-5 0 2 15,5 0-1-15,7 0-1 16,-1 0-2-16,23 0 1 16,-12 5 1-16,7-5 2 15,5 5-1-15,5 0-1 16,1 6-2-16,5-6 1 0,-11 0 1 16,6 5 2-16,-6-5-3 15,0 0 0-15,0 0 1 16,-12 0 2-16,7 0-1 15,5 0-1-15,5 0 1 16,-5-5 1-16,6-5-1 16,11 5-1-16,-11-5 1 15,5 5 1-15,1-5-1 16,-1 5-1-16,0 0-2 16,1-5-1-16,-7 0 2 15,12 0 2-15,-5 0 0 16,16-5 2-16,-5 5-2 15,17-6-1-15,-12 1 1 16,1 0-1-16,-6 0 0 0,-1 0 2 16,-16 0-1-16,0 5-1 15,5 0-2-15,-11 5 1 16,6 0 1-16,-1 0 0 16,7 0 0-16,-1 0 0 15,0 5 0-15,1-5 0 16,5 5 0-16,-6 0 0 15,-5-5 0-15,-6 5 2 16,0 0-1-16,-17 0-1 16,5 0 1-16,-5 0-1 15,0 0 0-15,0 0 0 16,6-5 0-16,-6 5 0 16,-1-5 0-16,18 0 0 0,-11 0-3 15,17 0 0-15,-1 0 2 16,7-5 2-16,-1 0 0 15,12 0-1-15,-17 0 1 16,5-5 1-16,0 0-1 16,6 0-1-16,0 0 1 15,6 0-1-15,11-1-3 16,-5 1 2-16,-1 0 1 16,1 0 0-16,-7-5 0 15,-4 5 2-15,-7 0-3 16,0-1 0-16,18 1 1 15,-1 0 2-15,1 0-1 16,-1 5 2-16,1 0-4 0,-7-5-2 16,-5 0 2-16,1 0 2 15,-7-1 0 1,-5 6-1-16,-6 0 1 0,0 5-1 16,0 0 0-16,0 0 2 15,-1 0-3-15,1 5 0 16,0-5 1-16,0 0 0 15,0 0 0-15,-5 0 2 16,-1 0-3-16,-5 5 0 16,-1 0 1-16,-5 1 2 15,0-1-3-15,-6-5 0 16,0 0 1 0,-5 5 2-16,-6-5 1 0,-6 0 1 0,-6 0-2 15,0-5-2-15,-5 0 5 16,0-6 1-16,-6-4 2 15,-6-5 2-15,-5-15-5 16,-6-11-1-16,0-20-2 16,-6 5-2-16,0-4 1 15,-6 4-1-15,-5 5 0 16,-6 0 0-16,-5 1 2 16,-6 9 1-16,-1 6-4 15,1 4 1-15,5 6 0 16,7-1 0-16,-1 6 0 15,5 5 2-15,7-1-3 16,5 6-2-16,6 5-1 16,6 0 3-16,-1 5-5 0,7 5 2 15,5 0-3-15,11 10 2 16,6 5-2-16,17 6 2 16,12 9 1-16,17 0 2 15,16 1-1-15,7 9 1 16,-1 1 2-16,1-1 2 15,-7 6-3-15,1-1 0 16,-6 6 1-16,-5 5 2 16,-12 5-1-16,-12-1 2 15,-16 1 0-15,-18 10 1 16,-17-5 2-16,-16-5 1 16,-18 4-1-16,-6 6-1 0,-11-5-3 15,-5 0-2-15,-1-5 1 16,12-11-1-16,11-9-7 15,11-11-3-15,23-15-47 16,24-10-20-16,27-20-76 16,35-20-32-16,-6-61 12 15</inkml:trace>
  <inkml:trace contextRef="#ctx0" brushRef="#br0" timeOffset="1312.509">10371 12634 168 0,'0'-10'63'0,"0"10"-49"0,6 0 22 0,-6 0 10 15,0 0 0-15,0 0 3 0,0 0-5 16,0 0-3-16,0 0-22 16,0 0 8-16,0 10 6 0,0 0-2 15,0 0-1-15,0 0-10 16,-6 15-2-16,-6 11-11 16,7-1-4-16,-1-4 0 15,-5 9 0-15,-1-4-1 16,1 19-2-16,-1-9 1 15,7 20 1-15,-1-10-1 16,6 14-1-16,0-14 1 16,11 5-1-16,-5-10 0 15,11-1 0-15,0-4 0 16,12-11 2-16,-6-4-10 0,11-11-2 16,-6 0-35-16,6-10-13 15,12-10-19-15,-17-10-5 16,-7 5-56-1</inkml:trace>
  <inkml:trace contextRef="#ctx0" brushRef="#br0" timeOffset="1578.15">10194 13201 292 0,'12'-15'110'16,"-12"15"-86"-16,5-15 31 0,1 9 10 0,0 6-11 15,-1 0-1-15,1-5-17 16,0 5-7-16,5-5-17 16,1 0-5-16,10-5-1 0,-5 5-3 15,23-5 0-15,-5 0-10 16,21-5-3-16,-10 5-74 15,17-11-32-15,-1-29-62 16</inkml:trace>
  <inkml:trace contextRef="#ctx0" brushRef="#br0" timeOffset="3234.418">10798 13115 236 0,'-11'-10'90'0,"16"10"-70"0,-5 0 26 16,0 0 5-16,0 0-9 16,12 0 1-16,-6 5-3 15,-1 0 2-15,7 15-23 16,-1 16 0-16,0 4 0 0,-5 11-5 16,0-11 0-16,-6-9-8 15,0 9-2-15,0 11-2 0,0-16-2 16,0-4-24-16,0-11-9 15,0-10-25-15,6-20-11 16,-1-26-7-16,1-24-1 16,-6-21-44-1</inkml:trace>
  <inkml:trace contextRef="#ctx0" brushRef="#br0" timeOffset="3343.795">10884 12765 216 0,'0'-40'82'0,"11"30"-64"0,-17-5 22 0,6 15 7 16,0 0-18-16,0 0-6 15,0 0-19-15,0 0-5 16,6 10 0-16,0-5-29 0,5 10-9 16</inkml:trace>
  <inkml:trace contextRef="#ctx0" brushRef="#br0" timeOffset="4211.702">11123 13348 272 0,'-34'20'101'0,"28"-15"-78"0,6 0 15 15,0-5 4-15,0 0-21 16,11 0-6-16,-5-5 4 16,0 0 4-16,5-10-12 15,1-10 12-15,-7-1 4 0,1 6-1 16,5-5-1-16,1-11-13 0,-1 6-5 15,6 4-7-15,0 11-1 16,-5 5-1-16,5 0 0 16,6 5 2-16,-12 10 0 15,0 0 4-15,1 20 5 16,-6 16-5-16,-1-1 0 16,-5-4 0-16,0-6 0 15,0-4-5-15,0-11 1 16,0-15 0-16,6-15 2 15,0 4-3-15,5-29-2 16,12-16-1-16,0 6 0 16,5 4 3-16,1 6 0 15,-1 9-4-15,-5 6 1 0,0 10 0 16,5 5 2-16,-11 4 3 16,0 12 2-16,-5-1-4 15,-1 5 1-15,1 5 2 16,-7 0 1-16,1-5-6 15,0 0 0-15,-1 0-6 16,1 1-1-16,-6-11-4 16,11-5 1-16,1-1 0 15,-1 1 3-15,1 0-3 16,5-5 1-16,5 0-1 16,1 5 3-16,-6 0 4 15,6 5 3-15,-6 0 0 16,0 10-1-16,0 0 3 15,1 0 2 1,-1 0-2-16,5 1-2 0,1-1 4 16,0-5 1-16,0 0-3 15,5-5-1-15,-5 0 3 16,0-5 1-16,5 0 0 16,-5-5 1-16,0-1 2 15,-6 1 4-15,-6-5 5 16,-5 5 1-16,0 0 3 15,-12 0 1-15,-5 0 5 16,-1 5 2-16,1 5-2 16,-6 10-3-16,-6 10-3 15,0 10-1-15,6 11-7 0,6-1-4 16,5-4-3-16,6 14-3 16,6 16-2-16,5-10 1 15,6-5-1-15,12-21-2 16,5-15-22-16,12-20-10 15,5-30-69-15,6-31-30 16,-6-5-31 0</inkml:trace>
  <inkml:trace contextRef="#ctx0" brushRef="#br0" timeOffset="9342.471">1733 6952 200 0,'0'-10'77'0,"0"0"-60"0,0 10 17 15,0 0 4-15,0 0-3 16,0 10 2-16,6 5-7 16,-6 5-2-16,5 11-15 15,-5 9 3-15,12 11 4 0,-12 10-5 16,6-11 0-16,-6-9-7 16,11 25-3-16,-11 4 0 15,6-4-1-15,-1-15-5 16,7 0 1-16,-12-11-18 15,5-10-8-15,7-14-35 16,-1-16-13-16,1-16-33 16</inkml:trace>
  <inkml:trace contextRef="#ctx0" brushRef="#br0" timeOffset="9592.471">1722 6871 208 0,'-23'15'79'0,"23"-15"-61"0,0 15 17 0,0-5 5 16,0 1-12-16,0-11-1 15,6 10-5-15,11-5 1 16,5-5-13-16,7-5-1 0,-1-5 1 16,-5-1-6-16,23-14 0 0,-1-10 0 15,7-11 0-15,-7 1-13 16,-5 4-4-16,-6 6-45 15,-5 4-17 1,-12 6-47-16</inkml:trace>
  <inkml:trace contextRef="#ctx0" brushRef="#br0" timeOffset="9858.054">1756 7225 176 0,'-12'5'68'0,"24"-5"-52"0,-12 6 14 0,0-6 4 15,17 0 0-15,-11-6 5 16,11-4-9-16,5-5-3 16,1 5-15-16,-6 0-3 0,18-5-2 15,10-6-3-15,6-4-3 16,-11 0-5-16,-6 5 0 15,6-1-33-15,-11 1-13 16,-1 0-39 0,-16 10-47-16,-12 5 40 15</inkml:trace>
  <inkml:trace contextRef="#ctx0" brushRef="#br0" timeOffset="10061.176">1773 7539 212 0,'-11'21'82'0,"11"-21"-64"0,11 15 22 16,-5-15 4-16,11 0-7 15,5-10 1-15,13 0-13 16,-7-11-3-16,12-9-13 16,6-6-5-16,-1 1-3 0,6 5-8 15,-11-1-3-15,0 6-41 16,-11 5-16-16,-1 5-61 15</inkml:trace>
  <inkml:trace contextRef="#ctx0" brushRef="#br0" timeOffset="10483.069">2394 7073 160 0,'0'11'60'0,"0"-6"-47"0,11 15 19 0,1-10 5 16,-7 5-6-16,7 6-1 15,-6 4-1-15,5 5 1 0,-11 1-16 16,11 4 10-16,1-10 5 0,-12-4 0 15,0-6 3-15,0-5-5 16,0-10 1-16,0-15-3 16,0-11 0-16,5-14-12 15,-5-11-5-15,12 6-5 16,-12 9 0-16,0 6-2 16,6-6 2-16,11-4-7 15,0 10 1-15,0-1-21 16,-6 11-7-16,18 0-19 15,-7 4-7-15,-4 6-11 16,4 5-5-16,-5 5-125 31,1 21 96-31</inkml:trace>
  <inkml:trace contextRef="#ctx0" brushRef="#br0" timeOffset="10826.811">2770 7023 132 0,'-6'10'52'0,"12"0"-41"0,5 0 29 0,-11 0 10 16,6-5-4-16,0 0-2 16,5 1-1-16,-11-1 2 15,0-5-24-15,0 0 15 0,0 0 7 0,0 0-6 16,0 0 1-16,-11-11-12 15,5-4-4-15,0-5-4 16,6-5-2-16,0-1-6 16,0 1-4-16,0 0-3 15,6 10 0-15,0-1-4 16,5 1 0-16,6 0-12 16,6 0-5-16,0 5-28 15,0 5-12-15,5 0-17 16,1 5-5-16,-1 5-21 15,1 0-7-15,-1 0 15 16</inkml:trace>
  <inkml:trace contextRef="#ctx0" brushRef="#br0" timeOffset="11139.315">3232 6749 224 0,'-18'-5'85'0,"13"21"-66"0,-24-1 5 0,24-5 1 16,-1 5 4-16,6-5 6 15,-17 15-9-15,5 11-4 16,1-1-12-16,5 1-4 0,6-6-2 16,12-4 2-16,5-6 1 15,6-5 1-15,-1-10 0 16,-5 0 2-16,6-10 4 16,6-10-2-16,-6-5 1 15,-6-6-5-15,-12-4 0 16,-5 0-3-16,0-1 2 0,-5 1-4 15,-12 4 0-15,-6 6-3 16,-11 10-3-16,-1 10-12 16,13 5-5-1,4 0-22-15,-4 10-9 0,-1 6-22 16,11-6-8-16,7 0-32 16</inkml:trace>
  <inkml:trace contextRef="#ctx0" brushRef="#br0" timeOffset="11483.129">3539 6922 224 0,'0'10'85'0,"0"0"-66"0,0-5 21 0,0-5 7 15,0 0-3-15,0 0 4 16,0 0-1-16,-11-5 3 16,5-5-27-16,0 0 7 0,1-6 1 15,-1 6-5-15,0-10-1 16,-11-15-5-16,17-6-3 16,0-5-7-16,0 1-2 15,17-6-2-15,0 6-1 16,12 4-6-16,5 6 1 0,-5 4 0 15,5 6 0-15,6 5-22 16,-6 5-8-16,0-1-80 16,6 6-35-16,-23 5-31 15</inkml:trace>
  <inkml:trace contextRef="#ctx0" brushRef="#br0" timeOffset="13030.028">2354 8026 100 0,'0'15'38'0,"0"-15"-29"0,-11-5 10 0,22 5 5 0,-11 0 9 16,0-5 6-16,6 0 0 16,-1-1-2-16,-5 1-20 15,0 0 16-15,0 0 10 0,0 0-3 16,-5 5-1-16,5-5-7 15,-6 10-2-15,6 0-11 16,-17 5-1-16,0 11-5 16,-6 9 2-16,-5 11-2 15,-1 9 0-15,-5-4-1 16,0 4 0-16,5-9-4 16,1-6 0-16,5-4-5 15,6-6-2-15,-6 0-3 0,17 1-1 16,-11-6 2-16,17-10 0 15,17-5-2-15,-11 0 0 16,5 0 2-16,29-40 2 16,6-41 0-16,-6 15 2 15,-6 10-2-15,6-9-1 16,-6 9 1-16,6-10 1 16,0 1 1-16,-12 29 1 15,1 6-2-15,-6 5 1 16,22 4 2-16,1 11 4 15,-6 5-4-15,-18 5-3 16,1 0 3-16,11 11 1 16,-5 9-5-16,-1-5 0 0,-10-5-23 15,4 6-8-15,18-1-40 16,-11-10-18-16,5-15-57 16,0 0-52-1,-28-10 81-15</inkml:trace>
  <inkml:trace contextRef="#ctx0" brushRef="#br0" timeOffset="18498.865">16479 6582 176 0,'0'-5'66'0,"0"5"-52"0,6 5 17 16,-6-5 4-16,0 0-6 16,0 10 0-16,0 1-5 15,0-1-1-15,0-5-12 16,0 5 4-16,0-5 5 0,0-5-2 15,0 10 1-15,0 0-4 16,0-5 1-16,0 5-9 16,0-10-2-16,0 0 10 15,0 0 5-15,0 0-6 16,0 0-3-16,0 0 2 16,0 0 2-16,5-5-6 15,-5-5-3-15,0-5 1 0,0 0 0 16,0-5 3-16,0-6 1 15,0 1 3-15,-5 0 2 16,5-1-9-16,-6 1-2 16,0 5-1-16,6-1 2 15,0 6-8-15,0 0-3 16,0 0 7-16,0 0 5 16,0 5 1-16,0 4 1 15,0 1-5-15,0 5-1 16,0 11 3-16,0 14 3 15,0 5-4-15,0 16-1 16,6 4 0-16,0 6 0 0,-6 0 0 16,0 5 0-16,0-6 0 15,-6 6 0-15,0 5 0 16,-5 0 2-16,-1 0-3 16,1-1-2-16,-6 1 2 15,5-10 0-15,1-5-1 16,5-6-2-16,1-14-13 15,-1-11-6-15,6-10-26 16,6-15-8-16,5-20-30 16,0-11-13-16,7-20-41 15,4-4 228 1,1-21 198-16</inkml:trace>
  <inkml:trace contextRef="#ctx0" brushRef="#br0" timeOffset="18873.908">16086 6547 152 0,'-35'-5'57'0,"30"0"-44"0,-12-5 29 0,11 5 13 16,6-1 1-16,0 1 3 15,-6-5-4-15,6-5-1 16,0 0-30-16,0-5 4 0,6-1 2 16,11 6-3-16,0 5 1 0,-5 0-9 15,16 0-4-15,18 0-4 16,5 5 0-16,0 5-4 16,6 0 1-16,6 0-3 15,5 0 0-15,6-5-3 16,6-1-2-16,0-4 3 15,-6 0 0-15,-6 0-15 16,-5 0-4-16,-12 0-32 16,-5 0-14-16,-6 0-31 15,-6 5-14-15</inkml:trace>
  <inkml:trace contextRef="#ctx0" brushRef="#br0" timeOffset="19311.324">16217 7317 228 0,'-29'30'85'0,"24"-20"-66"0,-13 5 21 0,18-10 7 16,-5 5 1-16,5-4 6 0,-6-1-3 15,0 0 1-15,6-5-29 16,0 0 5-16,12 0 2 0,5 0-3 15,6 0-1-15,5-5-8 16,1 5-3-16,5 0-7 16,0 5 0-16,6 0-5 15,0 0-2-15,5-5 0 16,1 0 1-16,-1-5-8 16,-5-5-1-16,-5-1-38 15,-1 1-15-15,0-5-43 16,-6 0-15-16,7-5-43 15</inkml:trace>
  <inkml:trace contextRef="#ctx0" brushRef="#br0" timeOffset="19592.571">17220 6780 260 0,'5'10'99'0,"7"5"-77"0,-7 0 7 0,1 0-3 15,0 6-5-15,-1 4 2 0,1 0 2 16,0 6 2-16,-1 4-14 16,-5 6-6-16,0 4 0 0,-5 6-2 15,-1 0 2-15,0-1-13 16,6 1-5-16,0-16-35 15,0-4-13-15,0-6-24 16,0-10-11-16</inkml:trace>
  <inkml:trace contextRef="#ctx0" brushRef="#br0" timeOffset="19858.218">17094 7149 320 0,'-6'-15'121'0,"6"15"-95"0,6-15 40 0,0 10 10 16,0-5-7-16,5 0-1 16,0 0-21-16,6-1-6 15,1-4-24-15,4 5-6 0,7-10 0 16,5 5-5-16,12-11-1 16,5 1-2-16,12 0-3 15,5-1 1-15,6 1-1 16,-11 0-27-16,-12-1-11 15,-5 6-41-15,-12 0-15 16,-6 5-34-16,-5 0-14 16,-6-1 1-1</inkml:trace>
  <inkml:trace contextRef="#ctx0" brushRef="#br0" timeOffset="20248.833">17647 6987 212 0,'-6'5'82'0,"6"1"-64"0,6-17 22 15,0 11 7-15,5 5-12 16,6 1-2-16,0-6-8 16,0 0-2-16,6 0-12 15,6 0 4-15,-1-6 3 0,0 1-8 16,1-5-1-16,-1 0-3 15,1-5 1-15,-12-5-2 0,-6-1 0 16,-5 1 1-16,-12 5 3 16,-11 0 7-16,-5 5 2 15,-13 10-3-15,-5 5 1 16,-5 10-5-16,-1 5-1 16,6 11-6-16,6-1-1 15,11 5-3-15,12 1-3 16,11-1 2-16,17 1 2 15,12-6 0-15,5-5 2 16,6-9-22-16,5-6-9 16,1-10-28-16,11-10-10 15,-6-6-29-15,0 1-12 16,6-5-14-16</inkml:trace>
  <inkml:trace contextRef="#ctx0" brushRef="#br0" timeOffset="20557.212">18245 7068 252 0,'-17'31'93'0,"17"-16"-72"0,-6 5 9 15,6-10-1-15,0 1 0 16,0 4 2-16,0-5 8 16,0 0 2-16,0 0-21 15,-5-5 15-15,-1-5 8 0,0 0-3 16,1-5-1-16,-1-5-11 15,0-10-5-15,6-6-13 0,0-4-4 16,6-5-4-16,11-6 1 16,0 1-2-16,6 4-1 31,0 6-2-31,5 4-1 0,1 6-18 16,-1 5-7-16,6 0-29 15,0 5-14-15,1 5-26 16,-1 5-10-16,-6 5-39 15</inkml:trace>
  <inkml:trace contextRef="#ctx0" brushRef="#br0" timeOffset="21025.971">18889 6825 280 0,'-29'5'104'0,"12"0"-81"0,0 1 20 0,6 4 3 0,-1 0-18 16,-5 5-3-16,-5 0-6 16,-7 5-1-16,1 11-9 15,-1 4-1-15,6 6-1 0,6 4 3 16,6 1 1-16,5-6-3 15,0-4-3-15,12-11 0 16,11-10-1-16,6-20 2 16,6-10 1-16,5-10-3 15,0-6-3-15,6-4 2 16,-6 0 0-16,-6 4-1 16,1 6 1-16,-12 10-7 15,0 5 1-15,-5 4 3 16,-1 6 2-16,0 6-3 15,1 4 1-15,5 0 0 0,-6 5 2 16,1 5-14-16,-7 0-7 16,1 6-17-16,0 4-5 15,-1 6-18-15,1-6-7 16,11-5-38 0,0-4-51-16,6-16 47 15</inkml:trace>
  <inkml:trace contextRef="#ctx0" brushRef="#br0" timeOffset="21244.694">19442 6218 244 0,'0'10'93'0,"5"10"-72"0,1 16 14 0,0-6 2 0,-1 15-6 15,1 21-1-15,0 0-8 16,-6 5-1-16,-6 0-12 15,-5-5 1-15,-1 0 3 0,1-6-14 16,-6-4-5-16,0-5-38 16,5-1-14-16,1-9-43 15,0-6-58 1,-1-4 45-16</inkml:trace>
  <inkml:trace contextRef="#ctx0" brushRef="#br0" timeOffset="21432.189">19237 6835 252 0,'0'-10'96'0,"11"5"-75"0,12-5 30 16,-6 5 7-16,6 0-28 0,5-5-11 15,6 5-15-15,12-5-3 16,-1 5-1-16,7 0-11 0,-7 5-3 16,1 0-33-16,-1 5-12 15,-5 0-33 1,0 5-48-16,0-5 43 15</inkml:trace>
  <inkml:trace contextRef="#ctx0" brushRef="#br0" timeOffset="22119.712">19892 6709 336 0,'-12'20'126'0,"12"-10"-98"15,0 11 19-15,0-11 3 0,6 5-17 16,0 10-4-16,5 6-12 15,1-1-4-15,-7-5-7 16,1-4 0-16,0 14 1 0,-1 5-1 16,-5 1-1-16,6-6-3 15,-6-4 1-15,6-6 0 16,-1-10 1-16,1-5-5 16,6-10-1-16,-1-15-2 15,6-5 3-15,0-15 0 16,0-6 3-16,0-10-3 15,6 1 0-15,0-6-1 16,0 5 0-16,-1 6-11 0,1 4-7 16,0 6-5-16,-6 10 0 15,0 9-4-15,0 6 1 16,0 5-3-16,-5 10 2 16,-1 5-6-16,1 6-1 15,-1 4 0-15,0 0 0 16,1 5 13-16,-1 1 6 15,-5-6 11-15,0 0 3 16,5 0 16-16,-5-9 6 16,-1-1 6-16,7 0 2 15,5-5-10-15,0 0-3 16,0-5-10-16,6 0-3 16,17-10 1-16,-6 0 1 0,6 0-1 15,-12-6-2-15,1-4 1 16,-6-5 1-16,-1 0 5 15,-5-1 6-15,-5 1-1 16,-6-5 1-16,-6 4-3 16,-6 6 1-16,0 5 9 15,-11 5 5-15,-6 15-5 16,-5 15-1-16,-6 15 15 16,-12 6 8-16,12-1-5 15,0 11 1-15,11-5-13 16,6-6-3-16,5-4-7 15,12-1 1-15,17-5-7 16,6-4-3-16,11-6-12 16,12-10-4-16,5-15-44 0,1-10-19 15,5-16-77-15,11-19-32 16</inkml:trace>
  <inkml:trace contextRef="#ctx0" brushRef="#br0" timeOffset="23713.464">22877 6086 164 0,'-11'-10'63'0,"11"0"-49"0,6 5-4 16,5-5 87-1,0-1-20-15,1 1 0 16,-1-5-8-16,1 10-40 16,-7 0 10-16,-5 5 5 0,-5 5-20 15,-1 10-7-15,-5 0-11 0,-1 6-3 16,1-1-1-16,-1 0-2 16,7-5 1-16,-1 1-1 15,6-6-11-15,0 0-5 16,6 0-39-16,5-10-16 15,6 0-36-15,0-5-13 16,6 0-9 0</inkml:trace>
  <inkml:trace contextRef="#ctx0" brushRef="#br0" timeOffset="24338.491">22894 6440 196 0,'-28'21'74'0,"22"-21"-58"0,1 0 20 0,5 0 7 0,0 0-9 16,0 0 0-16,0-5 3 16,-6 0 1-16,0 0-20 15,1-1 3-15,-7 1 0 0,1 5-7 16,-1 0-1-16,7 0-5 15,-7 5 0-15,-5 6-5 16,0-1 0-16,6 5-3 16,5 0-3-16,0 5-3 15,6 6 1-15,0-1 3 16,6 0 3-16,5-4 0 0,1-1-1 16,5-5-2-16,0 0 1 15,6-5 1-15,0-5 2 16,-6-5-1-16,0 6 2 15,0-6 0-15,-6 0 1 16,1 5-2-16,-12-5-2 16,0 0 1-16,5 10-1 15,-5-10 0-15,0 10 2 16,0 0-3-16,0 0 0 16,-5 0 1-16,-1 0 2 15,-6 6-3-15,1-1 0 16,-6 0 3-16,6 0 1 15,-1 0-4-15,1 0 1 0,-1 1 0 16,1-6 2-16,5 0-3 16,1 0-2-16,5 0 2 15,0 0 0-15,5 0 1 16,1 1 2-16,0-1-6 16,-1 0 1-16,7 0 3 15,-1 0 2-15,1 0-18 16,-1 0-9-16,0-5-16 15,1 0-7-15,5 1-16 16,0-6-7-16,-6 5-44 16</inkml:trace>
  <inkml:trace contextRef="#ctx0" brushRef="#br0" timeOffset="24557.27">22872 7073 220 0,'-23'16'82'0,"17"-11"-64"0,1 10 15 0,5-5 4 15,0 0-19-15,0 0-5 16,5 0-8-16,1 1-4 16,0 4 0-16,-1 0-17 0,1 0-6 15,0 0-22-15,-1 1-10 16,7-6-40-1</inkml:trace>
  <inkml:trace contextRef="#ctx0" brushRef="#br0" timeOffset="25041.67">24308 6208 236 0,'-18'-31'88'0,"13"21"-69"0,10 5 30 0,-5 5 9 16,0 10-21-16,0 10-9 15,0 16-10-15,6 20-2 16,-6 19-9-16,6 17-4 0,0-6-2 0,-6 0 3 16,0-10 5-16,0-5-5 15,0-6 0-15,0-9-15 16,0-10-6-16,0-11-31 16,5-15-11-16,-5 1-12 15,6-21-4-15,0-26-27 16</inkml:trace>
  <inkml:trace contextRef="#ctx0" brushRef="#br0" timeOffset="25369.747">24256 6258 256 0,'-28'-45'96'0,"22"45"-75"0,0-11 34 16,6 11 12-16,0 0-17 16,0 0-7-16,6 0-11 0,0 0-6 15,5 0-14-15,6 6 1 0,6 4 1 16,6 5-5-16,-1 5-1 15,-5-5-4-15,22 26-3 16,24 25 0-16,-1 10 1 16,1-11-1-16,-7-4-1 15,-5-5 1-15,-11-5 1 16,-12-1 8-16,-17-4 5 16,-11-1 4-16,-18 1 3 15,-10-6-3-15,-13-9-2 16,7-6-9-16,-23 6-3 15,-18 4-3-15,18-15 1 16,11-5-15-16,-6-4-5 16,12-1-31-16,6-5-11 0,-1-10-45 15,18 0-16-15,22-6-43 16</inkml:trace>
  <inkml:trace contextRef="#ctx0" brushRef="#br0" timeOffset="25776.033">25191 6952 176 0,'-17'15'66'0,"17"0"-52"0,-6 1 21 0,6-6 5 16,0 0-14-16,0 5-2 16,0 0 1-16,0 0 4 15,6 1-16-15,-6-1 17 0,0-5 7 16,0 0 16-16,0-10 9 16,0 0-5-16,0 0 1 15,-6-10-18-15,6-5-4 16,-6-6-17-16,6-4-6 15,0 5-8-15,12-16-4 16,5-9-3-16,0-1-1 16,6 11 4-16,-1-1 1 0,1 6-20 15,0 10-8-15,5 5-22 16,1-1-8-16,-1 11-38 16,1 5-16-16,-1 5-58 15</inkml:trace>
  <inkml:trace contextRef="#ctx0" brushRef="#br0" timeOffset="26041.634">25686 6709 316 0,'0'15'121'0,"-5"0"-95"0,10 11 5 0,-5-11-4 16,6 5-18-16,-6 5-5 16,0 6-2-16,0 4 0 15,0-4-1-15,0 4-1 0,-6-5 1 16,1 1-21-16,-1-1-9 16,0 1-29-16,1-6-11 15,5-5-50 1</inkml:trace>
  <inkml:trace contextRef="#ctx0" brushRef="#br0" timeOffset="26526.006">25225 6471 280 0,'0'-10'107'0,"-6"15"-83"0,0 10 15 0,6-15 1 16,0 25-11-16,0 1-2 15,-5 24-9-15,-1 31-1 16,-5-5-10-16,-1-10 7 0,-5 0 5 16,6-10-8-16,-1-6-3 0,7-9-23 15,-1-11-8-15,12-15-116 16,11-10-21 0</inkml:trace>
  <inkml:trace contextRef="#ctx0" brushRef="#br0" timeOffset="27291.695">25231 6116 328 0,'-18'-5'123'0,"13"21"-95"0,5-22 14 0,0 6 1 16,0 0-22-16,0 0-6 15,0 0-9-15,0 0-5 16,5 0 0-16,7 0-1 0,-1 6 2 0,1-1-36 16,5 0-15-16,0 5-35 15,6-5-12-15,5 10-24 16</inkml:trace>
  <inkml:trace contextRef="#ctx0" brushRef="#br0" timeOffset="27963.535">25715 7003 232 0,'-6'0'88'0,"6"0"-69"0,6 5 8 0,-6-5 1 0,11 0 3 16,-5 0 3-16,17 0-1 15,11 0 0-15,6-5-18 16,0 0-2-16,0-6 0 0,-6-9-7 16,0 5-1-16,-6-5-3 15,1-1 1-15,-6-4 0 16,-6 0 1-16,-6-1 11 16,-5 1 7-16,-12 5 2 15,-5 5 3-15,-6 5-6 16,0 5-1-16,-6 10-7 15,-6 5 0-15,1 15 1 16,-1 0 1-16,7 6-4 16,-1-1 1-16,6 1-1 15,5-1 1-15,7 5-9 0,5 1-3 16,11-1-1-16,0 1 2 16,7-6-9-16,4-5-4 15,1-4-25-15,6-16-9 16,5-10-36-16,11-16-15 15,7-9-76 1,5-5-34-16,0-16 109 16</inkml:trace>
  <inkml:trace contextRef="#ctx0" brushRef="#br0" timeOffset="28260.459">26735 6592 288 0,'-6'-5'107'0,"-5"5"-83"0,-1 5 17 16,12 0 2-16,-11 1-10 16,-6 9 0-16,0 0-3 15,0 5-1-15,0 6-16 16,-1 4-1-16,1 5 1 0,6 1-7 15,5-1-3-15,12 1-5 16,5-1 1-16,6-10-19 16,12 6-9-16,-1-16-23 0,12 0-7 15,0-15-20-15,0-5-7 16,6-10-31 0</inkml:trace>
  <inkml:trace contextRef="#ctx0" brushRef="#br0" timeOffset="28526.076">27077 6010 292 0,'-23'15'110'0,"23"0"-86"0,0-4 29 0,0-11 8 0,6 15-17 16,-1 10-5-16,7 11-14 15,-7 9-3-15,1 11-13 16,0 10-3-16,-1 10-2 0,-5 10-2 16,0-5 1-16,-5-5-4 15,-1-5 0-15,-5-6-32 16,5 1-15-16,0-10-42 16,1-5-16-16,5-6-37 15</inkml:trace>
  <inkml:trace contextRef="#ctx0" brushRef="#br0" timeOffset="28729.177">26889 6673 348 0,'-12'6'129'0,"18"-1"-100"0,0-5 22 0,-1 0 3 15,12 0-14-15,12 0-3 16,11 0-21-16,11 0-8 15,12 0-5-15,5 0-16 0,0-5-6 16,-5-6-50-16,-6 1-20 16,0 0-80-1</inkml:trace>
  <inkml:trace contextRef="#ctx0" brushRef="#br0" timeOffset="29494.847">25379 6851 192 0,'-17'-10'74'0,"11"4"-58"0,6 1 18 0,0 5 6 16,6-5 1-16,-1 0 3 15,1 0 4-15,0 0 3 0,-6 5-28 16,0 0 9-16,0 0 5 0,5 10-9 16,1 5-1-16,0 6-12 15,5 4-2-15,1 0-5 16,-1 6 0-16,-5-1 8 16,-1 6 5-16,1-1-3 15,0-5 0-15,-6 1-4 16,5-6 1-16,1-5-6 15,0-4-3-15,-6-6 3 16,0-10 2-16,6-5 5 16,-1-11 4-16,1-4-4 15,0-10 1-15,5-1-10 16,12-4-2-16,5-6-1 0,12 1 2 16,6-6-5-16,5 1-1 15,6-1-2-15,-6 6-2 16,1 4 3-16,-12 16 0 15,-6 5-24-15,0 0-8 16,6-1-43-16,-12 11-16 16,-5 0-78-16,0 0-31 15,0-10 51 1</inkml:trace>
  <inkml:trace contextRef="#ctx0" brushRef="#br0" timeOffset="36475.083">2685 8998 176 0,'-12'-10'68'0,"12"10"-52"0,0 0 19 0,0 0 5 0,0 0 0 16,0 0 3-16,0 0-13 16,0 0-3-16,0 0-16 15,0 0 0-15,12 0 0 0,-12 0-2 16,5 0 0-16,1 0 1 16,5 0 4-16,6 0-4 15,-11 0 2-15,11 0 4 16,0 0 2-16,0 0-7 15,6 0-4-15,-6 0 0 16,0 5 0-16,6 0-6 16,0-5 0-16,0 0-1 15,0 0 2-15,5 0-1 0,-11 0 2 16,6 0-2-16,-6 0-1 16,-6-5 3-16,1 0 0 15,5 5-1-15,-11-5 1 16,5 5-4-16,-11 0-2 15,6-5-23-15,-1-1-10 16,-5 1-32-16,0 0-12 16,12 0-64-1</inkml:trace>
  <inkml:trace contextRef="#ctx0" brushRef="#br0" timeOffset="37131.341">3545 8856 184 0,'-6'0'68'0,"6"10"-52"0,0-15 28 0,0 5 11 16,0 5 7-16,-11-5 5 16,11 5-1-16,0-5 1 15,0 5-37-15,-6-5 3 0,6 0 1 16,0 0-7-16,0 0-1 15,0 0-13-15,0 0-5 0,0 0-8 16,17 5 0-16,-17-5 0 16,17 0 0-16,-11 0 0 15,17 0 0-15,-6 0 0 16,6 0 0-16,-1 0 2 16,7 0 1-16,-12 0-1 15,6 0 1-15,-6 0-2 16,6 5 2-16,-6 0-2 15,6 1-1-15,-6-1-8 16,0 0-3-16,0 0-16 16,6 0-8-16,-18-5-21 15,7 0-10-15,-1 0-19 16,1-10-10-16,10-6-47 16</inkml:trace>
  <inkml:trace contextRef="#ctx0" brushRef="#br0" timeOffset="37631.347">4263 8917 168 0,'-6'10'63'0,"6"-5"-49"0,0-5 14 16,0 0 2-16,0 0 0 15,0 0 4-15,0 0 6 16,0-5 2-16,0 5-22 16,0 0 8-16,6 5 3 0,-6-5-5 0,11 5-3 15,-11 0-7-15,12 5-2 16,5-5-6-16,-6 0-3 15,0 0-5-15,7-5 0 16,-1 0 0-16,5 0 0 16,-4 0-14-16,-1-5-5 15,0 5-37-15,6 0-16 16,11-5-72 0</inkml:trace>
  <inkml:trace contextRef="#ctx0" brushRef="#br0" timeOffset="38303.312">4992 8917 176 0,'-11'-15'68'0,"11"10"-52"0,0-11 23 16,0 16 8-16,0 0 9 16,0-5 5-16,0 5-10 15,0 0-4-15,0 0-27 16,0 0-5-16,0 0-1 0,0 0-8 15,11 5-3-15,-5-5-2 16,5 0-1-16,1 0 2 16,5 0 1-16,0 0-1 15,6 0-2-15,5 0 3 16,-5 0 2-16,-12 0-29 16,6 5-13-16,0-5-28 15,1 5-9-15,4-5-38 16,-5-5-43-1,1 0 57-15</inkml:trace>
  <inkml:trace contextRef="#ctx0" brushRef="#br0" timeOffset="38896.988">5664 8886 200 0,'-11'16'77'0,"11"-11"-60"0,0 0 19 0,0-5 7 15,0 0-7-15,0 0-1 16,0 0-6-16,0 0-1 16,0 0-16-16,0 0 4 0,11 5 2 15,7 0 1-15,-7 0 1 16,6 0-14-16,-6 5-5 15,7 0 1-15,4 0 2 16,-5 0-3-16,12-4-3 16,-18-1-2-16,6 0 3 0,6-5-22 15,0 0-9-15,0-5-26 16,-6 0-9-16,-6 5-52 16,12-6-35-1,6-4 71-15</inkml:trace>
  <inkml:trace contextRef="#ctx0" brushRef="#br0" timeOffset="39568.875">6365 9140 124 0,'0'-5'49'0,"0"5"-38"0,-5-6 17 16,5 6 6-16,0 0-3 16,0 0-1-16,0 0 1 15,11 6 3-15,-5-6-19 16,5 5 12-16,-5 0 3 0,-1 0-2 0,7 0 0 15,5 5-6-15,-6-5-2 16,1 0-2-16,-1 0 0 16,6 5-5-16,-5-5-3 15,-1 0-5-15,12 0-4 16,-6 6 0-16,6-6 1 16,0-5-10-16,-6 5-2 15,0-5-15-15,-6 0-6 16,6-5-26-16,0 0-11 15,-5 0-63 1</inkml:trace>
  <inkml:trace contextRef="#ctx0" brushRef="#br0" timeOffset="40084.519">6981 9079 104 0,'5'5'38'0,"1"0"-29"0,0-10 23 0,-6 5 9 15,11 0 9-15,1 0 5 16,-1 0 5-16,-5 0 2 16,-1 0-33-16,1 0-1 0,5 5 0 15,7 5-7-15,-7 0-2 16,6-5-9-16,-6 5-2 0,18 1-4 16,-6-6-1-16,-6 0-1 15,6 0-2 1,-6-5 1-16,5 0 1 0,7 0-28 15,-12 0-11-15,0 0-31 16,0-10-12-16,6-6-50 16</inkml:trace>
  <inkml:trace contextRef="#ctx0" brushRef="#br0" timeOffset="40600.185">7767 9155 180 0,'-11'15'68'0,"11"-15"-52"0,5 5 10 15,-5-5 1-15,12 0 0 16,-1 0 1-16,0 5 2 16,-5-5 4-16,6 5-19 15,5 0 7-15,-6 0 5 0,0 0-11 16,1 0-3-16,5 6-8 15,0-1-2-15,6 0-25 16,-12-5-13-16,1 0-31 0,5 0-13 16,5-15-33-1</inkml:trace>
  <inkml:trace contextRef="#ctx0" brushRef="#br0" timeOffset="58081.41">8644 9170 192 0,'0'-10'71'0,"0"10"-55"0,12-5 31 0,-12 5 9 16,0 0 7-16,0 0 6 15,0 0-6-15,0 0-2 16,0 0-34-16,0 0 2 0,0 0 2 16,0 10-11-16,0 5-1 15,0 0-13-15,0 6-4 16,-6 4-2-16,6-10 0 16,0 0 0-16,0 0 2 15,0 6-25-15,6-1-12 16,-1-5-44-16,1-5-17 15,6 0-78 1</inkml:trace>
  <inkml:trace contextRef="#ctx0" brushRef="#br0" timeOffset="58409.614">8724 9712 244 0,'-11'10'93'0,"11"-5"-72"0,5-5 5 0,-5 0-1 16,0 0-10-16,0 0 2 15,12 5 3-15,-6 0 4 16,-1 5-12-16,-5 0 9 0,0 6 5 16,0-1-12-16,0 5-5 15,0 0-12-15,0-4-6 16,6 4-44-16,0-5-20 16,-1 5-64-1</inkml:trace>
  <inkml:trace contextRef="#ctx0" brushRef="#br0" timeOffset="58706.426">8747 10461 220 0,'-17'10'82'0,"17"-4"-64"0,0-1 18 15,0-5 4-15,0 0-21 16,0 0-5-16,6 10-7 16,5 0-2-16,0 0-3 15,-5 0-2-15,0 5 1 0,-1 6-10 0,-5-1-2 16,0-5-27-16,0 15-11 15,0-4-56 1</inkml:trace>
  <inkml:trace contextRef="#ctx0" brushRef="#br0" timeOffset="58956.478">8827 11175 212 0,'-17'31'82'0,"17"-31"-64"0,-17 30 18 0,17-25 2 0,-6 5-20 16,0 5-5-16,6 1-10 15,0-6-3-15,0 5 0 16,0-5-31-16,6 0-12 0,0 0-64 15,5-5-26 1,6 1 69-16</inkml:trace>
  <inkml:trace contextRef="#ctx0" brushRef="#br0" timeOffset="59190.8">8804 11803 272 0,'-11'5'101'0,"11"-15"-78"0,0 30-11 0,0-20-11 16,5 0-18-16,7 0-1 16,-1 6-11-16,-5-6-4 15,-1 10-51-15,1 0-22 16,0 5 44-16,0-5 23 15</inkml:trace>
  <inkml:trace contextRef="#ctx0" brushRef="#br0" timeOffset="59347.059">8770 12421 344 0,'-46'61'129'0,"46"-61"-100"15,-17 40 7-15,11-19-5 0,6-6-22 16,0 0-4-16,6 5-33 15,5 1-11-15,1-1 19 16,5-5-45-16,-6 0-17 0,1 0-35 16</inkml:trace>
  <inkml:trace contextRef="#ctx0" brushRef="#br0" timeOffset="71657.126">2536 9241 152 0,'-17'-5'57'0,"12"5"-44"0,-12 5 25 16,11-5 8-16,-6 5-8 15,7-5-2-15,5 0-16 16,0 0-7-16,0 0-8 16,0-5-2-16,0 0 1 0,0 0 2 0,0 5 1 15,0 0 3-15,0-5 4 16,5 5 1-16,7 5 3 16,-1-5-1-16,1 5-1 15,5 0-4-15,-17-5 0 16,5 0-3-16,7 5 2 15,11 5-8-15,-6-5-2 16,-6-5 3-16,18 10 2 16,-7 0 6-16,13-5 3 15,-13 1 3-15,7 9 1 16,22 5-4-16,-5-10 1 16,-12 0-9-16,17 0-2 15,-5 0-3-15,11 11-2 0,-6-1 3 16,-5 5 2-16,5-4-2 15,-6 14 0-15,30 11 3 16,-30-16 3-16,6-5 0 16,6 11 0-16,0-6-3 15,0 11 1-15,29 9 2 16,-29-14 5-16,-12-11-4 16,12 5 2-16,-11-9-5 15,5 4 1-15,-11 0-5 16,6 1-2-16,-1-6 0 15,-5 5 1-15,-6-5-1 16,12 6-1-16,-12-6 1 16,12 5-1-16,22 6 0 15,-28-11 0-15,-6-5 2 0,12 5 3 16,11 11-2-16,-12-11-2 16,-11-5-3-16,18 6 1 15,-12-6 1-15,-1 0 2 16,-4 0-1-16,5 0-1 15,-1 1-2-15,-10-1-1 16,22 10 4-16,-22-10 1 16,-1 0 0-16,1 1-2 15,-1-6 1-15,-5 5-1 16,0-5-3-16,11 5 2 16,-17-5 1-16,23 6 2 15,0 4 1-15,-12 0 1 16,1-5-5-16,11 11-1 0,17 4 3 15,-18-5 1-15,-10-4-3 16,11 4 1-16,-6-5-2 16,17 5 0-16,1 11 2 15,-7-6 2-15,-16-9-1 16,5 4 2-16,11 10-2 16,-10-9-1-16,-7-6 1 15,1 5 1-15,-7-5-3 16,7 1 0-16,16 14 1 15,-22-20 0-15,0 1 0 16,6-1 0-16,28 15 0 16,-35-15 0-16,1-5 0 15,11 6 2-15,23 14-1 0,-23-15 2 16,-5-5-4 0,11 6 0-16,-12-1 3 0,12 0 1 15,23 15-4-15,-29-20-1 16,-5 1 1-16,5 4 2 15,23 10-2-15,0-5-2 16,-17 6 4-16,-12-16 1 16,1 0 0-16,-7 5-2 15,18 15 1-15,-17-14-1 16,0-1 0-16,5 0 0 16,12 15 0-16,-17-14 2 15,-6-1-1-15,12 5 2 16,16 16-4-16,-5-6 0 0,-6 10-1 15,-11-24 0-15,-6-1 2 16,12 0 0-16,10 15 2 16,-10-14 1-16,-6-1-4 15,5 0 1-15,12 10 0 16,0-4 2-16,-6 4-1 16,-11-10-1-16,-6-5 1 15,6 5-1-15,17 16 0 16,-17-21 0-16,-6 0 0 15,5 0 0-15,7 10 0 16,-1-9 0-16,-5 4 0 16,-11-5 2-16,-1 0-1 15,0 0 2-15,12 10-2 16,-6-10-1-16,-5 1 1 0,5-1 1 16,11 10-3-16,1-5 0 15,-6 5 1-15,5-4 2 16,1 4-1-16,5 0-1 15,0 5 1-15,-11-9-1 16,-6-1 0-16,11 10 2 16,12 26-1-16,-17-21-1 15,0-4 1-15,0-1-1 16,11 15 0-16,0-4 0 16,-6-6-3-16,-11-15 2 15,-5 1-1-15,5-6 0 16,11 5 4-16,-10-5 1 0,-7 0-4 15,6 0 1-15,6 5 2 16,0 1 1-16,-1-1-4 16,1-5 1-16,-6-5-7 15,0 0-3-15,-17-5-19 16,0 0-8-16,0 0-41 16,0-5-15-16,-11-15-103 15</inkml:trace>
  <inkml:trace contextRef="#ctx0" brushRef="#br0" timeOffset="74844.67">2103 14300 220 0,'-40'0'82'0,"40"0"-64"0,-17 0 33 0,17 0 12 16,0 0 2-16,-11 0 4 15,5 5-8-15,6-5 0 0,-11 5-34 16,0 0 9-16,11 0 4 0,-12 0-10 16,12 0-5-16,0-5-10 15,12 10-2-15,-1 0-6 16,17 1 1-16,1-1-1 15,11 0 1-15,11 0 0 16,6-5 0-16,0-5-7 16,0 0 0-16,0-5-1 15,6 0 2-15,11-5 1 16,-17 0 3-16,-12 0-3 16,-5-1-2-16,-6 6-5 15,-17 0-2-15,1-5-15 16,-7 0-4-16,-11-5-38 15,-6-10-14-15,-5 4-59 0,5 6-24 16,0 0-5 0</inkml:trace>
  <inkml:trace contextRef="#ctx0" brushRef="#br0" timeOffset="76251.005">2297 11626 216 0,'-17'-5'82'0,"17"5"-64"0,0 5 20 0,0-5 5 15,0 0 9-15,0 0 7 16,0 0-3-16,17 0 1 16,-17 0-32-16,6 5 1 0,-1 0-1 0,13 0 0 15,10 5-11 1,-5-5-6-16,0 0-3 15,11 1-1-15,-6-6-9 16,12-6-2-16,6 1-45 16,-6-10-18-16,0 0-70 15,-1-5-30-15,1-6 40 16</inkml:trace>
  <inkml:trace contextRef="#ctx0" brushRef="#br0" timeOffset="83481.173">6160 11175 48 0,'0'-5'19'0,"0"-10"-15"0,6 10 10 16,0 0 4-16,-6 5 3 15,0 0 4-15,0 0-7 0,5-5-3 16,1 10-2-16,-6-5-1 16,0 0-4-16,0 0-3 15,0 10-2-15,0 0 0 16,0 0-2-16,0 0-1 0,0 6 1 15,0-6-1-15,0 0 0 16,0 0-3-16,0 0 2 16,-6 0 3-16,1 5 1 15,-1-4-1-15,0 4 1 16,0-5-2-16,1-5 2 16,-1 0-2-16,0-5-1 15,6-10 3-15,0-10 4 16,0-1 4-16,6-4-6 15,0 5-1-15,-1 0-4 16,7 4-1-16,-1 6 1 16,6 5 2-16,-11 0-1 15,11 10-1-15,0 0 1 16,-11 5-1-16,5 1 0 16,1 4 0-1,-7 0 0-15,-5 0 0 16,0 0 0-16,-5 0 0 15,-1 1 2-15,-5-6-1 16,-1 5 2-16,1-5-2 16,-6 0 2-16,5-10-4 0,-5 0-2 15,6 0-1-15,5-5 3 16,6-5-2-16,12-5 1 16,10 0 0-16,-5-1 0 15,6-4-9-15,6 5-3 16,-1 5-11-16,1 5-2 15,-6-5 4 1,-1 10-1-16,-10 5 11 16,-7 0-25-16,-5 5-10 15</inkml:trace>
  <inkml:trace contextRef="#ctx0" brushRef="#br0" timeOffset="90043.709">4046 13935 260 0,'0'-15'99'0,"0"25"-77"0,6-5 13 0,-6-5 1 15,0 15-13-15,0 6-3 16,0 9-5-16,0 11 0 15,0-6-8-15,0-5-2 0,-6 16-1 16,6-6-2-16,-5 6 1 16,-1-5-2-16,0 9 2 15,1-14-9-15,-7 4-3 16,6-4-26-16,-16-1-10 16,10 1-15-16,7-16-5 15,5 0-41 1</inkml:trace>
  <inkml:trace contextRef="#ctx0" brushRef="#br0" timeOffset="90324.98">3841 13976 252 0,'-11'-21'96'0,"-1"16"-75"0,7 0 28 15,5 5 8-15,0 0-6 16,0 0 2-16,5-5-23 16,7 0-8-16,5 0-13 15,6 0-6-15,5 5 0 0,6 0-4 16,6 0 0-16,12 5 1 0,-13-5 0 16,1 0 0-16,0 0 0 15,-6 0-38-15,6 0-16 16,-11 0-26-16,5 0-11 15,0-5-36 1</inkml:trace>
  <inkml:trace contextRef="#ctx0" brushRef="#br0" timeOffset="90559.343">3898 14462 308 0,'0'5'115'0,"0"-5"-89"0,29 10 14 0,-29-10 1 0,11 5-12 15,6 0 0-15,12 0-12 16,-1 0-5-16,1 0-7 16,-7 0-2-16,7 1 1 0,-1-1 0 15,-5 0 0-15,0 0-33 16,11 0-15-16,-17 0-44 15,23-10-17-15</inkml:trace>
  <inkml:trace contextRef="#ctx0" brushRef="#br0" timeOffset="90809.366">4753 14102 244 0,'6'5'93'0,"-6"16"-72"0,0 14 14 0,0-10 2 15,0 11-19-15,0 4-5 16,5-4-8-16,-5-11-4 16,6 11 0-16,5-6-19 0,-11 0-5 15,0 6-31-15,0-11-13 16,0-5-35-1</inkml:trace>
  <inkml:trace contextRef="#ctx0" brushRef="#br0" timeOffset="91434.357">4605 14391 260 0,'-12'-15'99'0,"24"15"-77"0,-12-5 20 16,5 0 3-16,7 0-21 15,11 0-8-15,-12-1-13 16,17 1-4-16,-5 5 0 15,11 0 0-15,6 0 3 0,-5 5-8 16,-1-5-3-16,0 6 0 16,0-1 0-16,-5 5 1 15,-1 0 0-15,1 0 2 16,-1-5 2-16,-5 5 2 16,0-5 1-16,-1-5 1 0,7 0 2 15,-12-5 1-15,6-5 3 16,-6-5-1-16,0-5 2 15,-6-1 11-15,1 1 8 16,-12 0 9-16,-12-5 3 16,7 9-9-16,-12 11-5 15,-1 5-8-15,1 10-2 16,0 6-13-16,6 9-3 16,-6 0 1-16,5 1 0 15,7-6-4-15,-1 5 1 16,6 0-3-16,6 1 2 15,5-6-26-15,12-5-11 16,-6-5-15-16,11-5-4 0,12-5 0 16,12 0 2-1,-12 0 4-15,5 0 4 0,-5 0 22 16,-6 5 12-16,0 1 35 16,-22-1 18-16,-1 5 24 15,-5-5 10-15,-6-5 0 16,0 0 2-16,-6-5-14 15,0-5-3-15,6-6-18 16,0-4-5-16,0 0-15 16,0-5-3-16,6 4-13 15,6 1-5-15,10 0-9 16,1 0-5-16,6-1-28 16,5 1-12-16,6 5-14 15,0 5-6-15,-1-5-10 0,7 9-3 16,-6 6-3-1</inkml:trace>
  <inkml:trace contextRef="#ctx0" brushRef="#br0" timeOffset="91762.488">5989 14305 272 0,'-11'5'104'0,"11"-5"-81"0,-12 0 29 0,7 0 9 16,-1 5-12-16,-5 0-4 16,-1 5-17-16,-5 0-5 15,-6 6-13-15,1-1-6 0,-1 10-3 16,6 0-4-16,5 1 0 15,7-1 2-15,5 0 0 16,11-4-8-16,12-6-2 0,-6-10-3 16,11-15 1-16,1-11-4 15,-1-4 0-15,1-10 5 16,-6-1 3-16,-6 6 5 16,6 10 4-16,-18 4 7 15,1 16 4-15,0 16 0 16,-1 4 1-16,-5 5-6 15,6 0-4-15,0 1-4 16,-1-1 1-16,1 0-17 16,5-4-5-16,-11-6-29 15,12-5-9-15,-1-5-21 16,6-15-6-16,6-15-13 16</inkml:trace>
  <inkml:trace contextRef="#ctx0" brushRef="#br0" timeOffset="91965.621">6331 13753 320 0,'-23'10'121'0,"23"10"-95"0,0 1 5 0,0-6-4 16,6 10-16-16,0 5-3 16,5 11-8-16,-11 10 0 15,6 4 0-15,-6 1 2 0,0 5 1 16,-6-6-23-16,6-4-9 15,-11-5-39-15,5-11-14 16</inkml:trace>
  <inkml:trace contextRef="#ctx0" brushRef="#br0" timeOffset="92137.502">6211 14057 356 0,'-17'-5'132'0,"17"5"-103"0,12-10 5 16,-1 5-5-16,6-6-17 15,12-4-4-15,5 0-8 16,6 5-2-16,0 5 1 16,0 0-11-16,-1 5-2 0,1 10-26 15,6 5-9-15,0 0-43 16,-1-5-17-16,1 1 3 16</inkml:trace>
  <inkml:trace contextRef="#ctx0" brushRef="#br0" timeOffset="92512.496">6798 14026 228 0,'6'-10'88'0,"-6"10"-69"0,0 0 26 0,0 0 6 15,0 10-6-15,0 1 0 16,0 4-5-16,11 5-1 15,-11 0-21-15,0 11 1 0,0 4-1 16,0 11-4-16,6-1 0 16,0 11-11-16,0-11-1 0,-1-4-2 15,1-6 2-15,0-9-1 16,-1-6 2-16,1-5 0 16,0-10 3-16,-1-10 6 15,1-15 2-15,0-16-3 16,-1-14-1-16,1-16-6 15,11-5-1-15,-11 10-17 16,5 6-7-16,6 9-26 16,1 6-9-16,-1 9-9 15,0 16-2-15,6 10-18 16,-6 5-7-16,0 5-16 16</inkml:trace>
  <inkml:trace contextRef="#ctx0" brushRef="#br0" timeOffset="92825.006">7146 14295 244 0,'-6'15'90'0,"18"-10"-70"0,10-20 8 0,-5 5 0 15,12-16-15-15,-1-4-4 16,7-11-6-16,5 1-3 16,-6-1 1-16,-6 1 10 0,1-1 7 15,-12 6 6-15,0 5 3 16,-6 4-1-16,-16 6 3 15,-7 5-12 1,1 5-4-16,-12 10-2 16,-11 10 7-16,-6 15 6 15,0 26 4-15,6 20 3 16,5 5-16-16,7-5-9 0,16-6 0 16,6-4 0-16,6-15-5 15,16-11 0-15,18-10-12 16,6-19-5-16,11-22-54 15,5-24-24-15,13-26-83 16</inkml:trace>
  <inkml:trace contextRef="#ctx0" brushRef="#br0" timeOffset="93934.398">1898 15784 220 0,'-40'25'82'0,"35"-15"-64"0,5-5 22 0,0-5 7 16,0 0-12-16,0 0-2 15,0 0 0-15,0 0 4 16,17-5-20-16,-12 0-7 0,1 0-5 0,6 5-1 16,5 0 2-16,-6 0-56 15,6 0-25-15,12 0-73 16</inkml:trace>
  <inkml:trace contextRef="#ctx0" brushRef="#br0" timeOffset="94137.523">2365 15814 248 0,'-39'30'93'0,"33"-20"-72"0,-6 6 18 16,12-11 3-16,0-5-27 15,0 0-9-15,12 0-5 16,-6 0 0-16,5 0 0 0,6-5-3 16,6 0 1-16,0 0-32 0,-6-1-15 15,6 1-47 1,11-5-43-16,-6 0 50 16</inkml:trace>
  <inkml:trace contextRef="#ctx0" brushRef="#br0" timeOffset="94262.531">2650 15804 236 0,'-17'25'88'0,"12"-20"-69"0,5 5-18 0,0-10-12 15,0 0-50-15,17 0-18 16,5-10 6-16,1 0 3 16</inkml:trace>
  <inkml:trace contextRef="#ctx0" brushRef="#br0" timeOffset="94403.154">2958 15794 212 0,'-11'5'79'0,"22"-5"-61"0,-5-5-7 15,5 5-7-15,12-5-4 16,-6 0 0-16,6 0-51 16,17-1-23-16,5 1 0 15,7 5 1-15</inkml:trace>
  <inkml:trace contextRef="#ctx0" brushRef="#br0" timeOffset="95246.925">4371 15667 212 0,'-17'5'82'0,"6"-10"-64"0,11 5 11 15,0 0-1-15,0 0-1 16,0 0 1-16,0 0 2 16,0 10 1-16,0 5-16 15,-6 6 6-15,0 9 6 0,0 6-13 16,6-1-5-16,0-5-10 15,0 16-4-15,0-11-7 16,0 6 0-16,0-6-25 16,0 6-10-16,0-11-20 15,6-15-6-15,0 1-34 16</inkml:trace>
  <inkml:trace contextRef="#ctx0" brushRef="#br0" timeOffset="95618.12">4286 15551 224 0,'-12'-26'85'0,"12"16"-66"0,0 0 21 0,0 5 4 15,0 0-7-15,0 0 1 16,0 0-11-16,0 5-4 16,0 0-13-16,0 0-4 0,0 0-2 15,6 5-5-15,11 0 1 0,11 0-2 16,7 0 0-16,16 0 0 15,-5 5 0-15,16 0 2 16,-5 1 2-16,-6 4-1 16,-5 5 2-1,-6 5 2-15,-12 11 2 16,-16 4 5-16,-12 1 3 16,0-11 9-16,-23 21 5 0,6-6-9 15,-23 11-2-15,12-10-8 16,-24-1-2-16,12-9-2 15,1-1-1-15,4-10-17 16,7-4-4-16,-6-6-32 16,17-10-11-16,11 0-27 15,6-10-9-15,0 5-39 16</inkml:trace>
  <inkml:trace contextRef="#ctx0" brushRef="#br0" timeOffset="95899.364">5089 15794 220 0,'-17'10'85'0,"17"0"-66"0,0 10 5 0,0-10 1 16,0 6-1-16,0-6 5 15,0 15-6-15,0-5-2 16,0 6-12-16,0-6-1 0,0 0 2 15,0-5-6-15,0 0 0 16,-11-4-15-16,5-6-6 16,0-15-24-16,6-11-9 15,0 6-14-15,0-25-5 16,6-21 27-16,-6 5 13 16,0 5 21-16,0 11 8 0</inkml:trace>
  <inkml:trace contextRef="#ctx0" brushRef="#br0" timeOffset="96196.182">5186 16001 192 0,'0'10'74'0,"0"-10"-58"0,6 0 18 15,-6 0 6-15,11 0 14 16,-5 0 9-16,-1-5-3 0,7 0 1 16,-12-10-34-16,5 0-9 15,1-20-3-15,6-16-9 0,5 0-3 16,5 6-2-16,13 4 1 16,-7 6-25-16,6 4-12 15,6 11-26-15,6 5-10 16,5 10-17-16,-11 5-8 15,0 0-9 1</inkml:trace>
  <inkml:trace contextRef="#ctx0" brushRef="#br0" timeOffset="96493.106">5830 15824 208 0,'5'5'79'0,"7"-5"-61"0,-24 0 15 0,12 0 3 0,12 0-18 16,-1 0-5-16,6-5-6 15,0-5-2-15,6-5-3 16,6-5-2-16,-7-1 3 0,1 1-2 16,-6 0 2-16,-5 5 0 15,-7-1 3-15,-10 6 12 16,-7 10 8-16,-10 5 9 16,-7 11 5-16,-5 9-6 15,-6 10-1-15,6 6-12 16,-6 4-5-16,11-4-12 15,12-6-2-15,12-4-13 16,10-6-5-16,18-10-25 16,6-5-9-16,5-10-29 0,6-5-10 15,17-15-39 1</inkml:trace>
  <inkml:trace contextRef="#ctx0" brushRef="#br0" timeOffset="96743.118">6314 15784 216 0,'-51'30'82'0,"39"-15"-64"0,-5 10 13 0,6-9 1 15,-1 4-4-15,1 5 3 16,5 6-8-16,-11-1-4 15,12 5-11-15,-1 6-3 0,6-11-1 0,6 1 0 16,5-6 0-16,6-5-20 16,17-4-7-16,-5-16-30 15,16-11-14-15,7-19-46 16</inkml:trace>
  <inkml:trace contextRef="#ctx0" brushRef="#br0" timeOffset="97008.698">6639 15409 236 0,'11'-5'88'0,"-5"10"-69"0,5 0 13 0,-5 5 2 15,0 5-7-15,-1 5 1 16,7 6-9-16,-7 9-4 15,1 11-8-15,-6 4-5 0,0-4 1 16,0-10-2-16,12 19-1 16,-12 16-30-16,0-10-13 15,5-10-49 1,1-16-60-16,-6-10 40 16</inkml:trace>
  <inkml:trace contextRef="#ctx0" brushRef="#br0" timeOffset="97180.602">6445 15738 392 0,'-11'-10'145'0,"16"10"-112"0,1-5 14 15,5 0-1-15,7 0-24 16,4 0-5-16,7 0-12 16,11 5-4-16,5 5-1 15,7-5-29-15,5 0-13 0,5-10-75 16,12-1-32-16,-5-9 6 15</inkml:trace>
  <inkml:trace contextRef="#ctx0" brushRef="#br0" timeOffset="116895.815">17220 7919 212 0,'-23'5'82'0,"17"0"-64"0,-5 0 13 16,5 0 1-16,6 6-2 16,0 4 2-16,0 5-11 0,0 0-3 15,0 1-10-15,6-1 6 0,-6 5 3 16,0 5-3-16,0 11 0 16,0 5-8-16,0 9-2 15,-6 6 0-15,0 5 2 16,1 5-5-16,-7-5-3 15,1-1 3-15,-1-9 3 16,1-5 1-16,0-6 0 16,-1-9 3-16,1-6 3 15,-1-10 9-15,1-4 5 16,-6-16-5-16,0-5 1 16,-6-11-8-16,0-9 0 15,0-10-6-15,1-6-2 16,5-4 0-16,-1-1-1 15,1 0 4-15,0 6 5 0,0 4-5 16,6 11-2-16,5 5-3 16,0 10 0-16,6 10-7 15,6 10 1-15,5 10 1 16,7 10 1-16,-1 11-2 16,5 0 2-16,1 4 1 15,0 1 2-15,0 4-3 16,0 1 0-16,-1-5 5 15,-5-11 2-15,6-5 0 16,0-9-1-16,6-16 1 16,5-21 3-16,6-9-4 15,0-15-1-15,-1-11-18 0,7-20-7 16,0-25-63-16,5-21-27 16</inkml:trace>
  <inkml:trace contextRef="#ctx0" brushRef="#br0" timeOffset="117614.563">15077 9823 168 0,'-11'61'63'0,"5"-20"-49"0,6 24 7 0,0-39 2 16,0 4 1-16,0 0 3 15,-6 1 10-15,1-6 4 0,-1-5-22 16,-5-4 18-16,-1-6 9 0,1-10-2 16,-1-10-1-16,1-16-18 15,5-19-5-15,6-26-8 16,12-10 0-16,10-5-5 16,7 15 1-16,-1 10-7 15,1 10-1-15,-1 11 0 16,1 9 0-16,-1 6-16 15,7 15-4-15,10 5-36 16,1 10-17-16,-1 10-21 16,-5 5-7-16,0 11-16 15</inkml:trace>
  <inkml:trace contextRef="#ctx0" brushRef="#br0" timeOffset="117989.618">15504 9960 308 0,'0'10'115'0,"12"-5"-89"0,5 5 8 0,-6-5-1 16,6 0-10-16,12-5 1 15,5-5-7-15,6-10 0 16,0-5-10-16,6-5-4 0,-7-6-2 16,1-4 1-16,-11 4 1 15,-6 1 10-15,-6 0 6 16,-12-1-6-16,-10 6 0 15,-12 5 2-15,-6 4 0 0,-11 6-4 16,-6 10 1-16,0 10-3 16,0 6 0-16,6 9-5 15,5 10-3-15,6 6-5 16,6 5 0-16,6-1 2 16,5 6 1-16,6-6-4 15,12-9 1-15,5-6-20 16,11-5-7-16,6-14-17 15,12-11-8-15,11-16-7 16,6-9-3-16,-1-10-37 16,7-6-49-1,10 1 45-15</inkml:trace>
  <inkml:trace contextRef="#ctx0" brushRef="#br0" timeOffset="118723.955">16194 9651 220 0,'-23'30'82'0,"17"-14"-64"0,18 4 11 0,-1-5 2 15,1 10-2-15,-1 11 5 16,0 9-7-16,1 16-4 16,-1 0-13-16,-5 5 0 0,0-5 1 15,-1-1-4-15,-5-4 1 16,0-10-1-16,-5-6 1 15,-1-4-4-15,0-11-1 16,-5-5 5-16,-1-5 3 0,1-10 2 16,-12-5 3-16,6-10-9 15,-6-15-4-15,12-10-2 16,0-11-1-16,11-10-3 16,5-5 0-16,12 1-1 15,12-1 0-15,11 5 0 16,0 16 0-16,-1 4 5 15,-4 6 1-15,-1 10-5 16,-6 10 0-16,-5 4 3 16,-11 6 2-16,-1 11 2 15,-11 4 0-15,-6 5 0 16,-5 5 0-16,-1-4 4 16,-5-1 5-16,0-5-7 15,0-5-5 1,0-5-2-16,6-5-15 0,5-5-6 15,6-5 0-15,11 0 0 16,6 0-3-16,6 0-1 16,6 0 0-16,-1-1 2 15,6 1 10-15,1-5 9 16,4 5 1-16,7-5 2 16,0-5 2-16,-1-1 2 15,1 1 1-15,-6-5 1 16,-6 4-2-16,-6 1 1 15,-11 0 20-15,-11 0 9 16,-12 4 4-16,-11 6 3 0,-11 5-8 16,-6 10-2-16,0 11-14 15,-1 9-4-15,1 10-7 16,6 6-1-16,5-1-3 16,6 6-1-16,11-1-1 15,6-9 0-15,11-6-14 16,12-9-6-16,11-16-31 15,12-16-14-15,11-14-26 16,11-10-12-16,12-1-7 16</inkml:trace>
  <inkml:trace contextRef="#ctx0" brushRef="#br0" timeOffset="119067.708">17276 9692 272 0,'-34'20'104'0,"6"-5"-81"0,-18 15 36 0,23-14 11 16,-5 9-16-16,-6 10-6 15,0 6-24-15,-1 4-7 16,7-4-11-16,11-1-6 0,11-9-1 16,6-6-1-16,12-5 0 15,10-14 2-15,7-12 0 16,11-14-3-16,0-15 2 16,5-16-8-16,1 0-2 15,-6-9 1-15,-6 14 1 16,-6 6 6-16,-5 9 3 15,-12 26 21 1,-5 15-7-16,0 11 0 16,-6 9-8-16,0 10-2 0,0 6-4 15,0 5-1-15,0-16-8 16,0 1-2-16,6-11-32 16,-1-5-14-16,1-10-19 15,5-15-8-15,1-15-38 16,5-16-28-1,6-9 71-15</inkml:trace>
  <inkml:trace contextRef="#ctx0" brushRef="#br0" timeOffset="119270.885">17522 9367 304 0,'-18'16'112'0,"24"-1"-87"0,0 5 22 16,0-10 3-16,5 5-23 15,12 6-5-15,-6-1-11 16,0 5-3-16,0 6-4 0,-6 4-1 15,1 6 1-15,-12 4-2 0,0 6-2 16,0 5-19-16,-6-6-10 16,6-4-32-16,0-6-13 15,0-14-45 1,0-11-39-16,0-15 64 16</inkml:trace>
  <inkml:trace contextRef="#ctx0" brushRef="#br0" timeOffset="119458.382">17425 9778 308 0,'-12'-5'115'0,"12"0"-89"0,6-1 10 0,5 1-2 0,6-5-13 15,6 0-1-15,11 0-12 16,12 5-3-16,0 0-3 16,5 5-2-16,0 5 3 0,0 5-20 15,-5 0-8-15,0 0-31 16,-1 0-13-16,1 1-25 15,-12-6-48 1,-6 0 41-16</inkml:trace>
  <inkml:trace contextRef="#ctx0" brushRef="#br0" timeOffset="119723.975">18103 9828 244 0,'-6'5'93'0,"6"-5"-72"0,6 0 14 16,-1-5 0-16,7 0-9 15,5-5-1-15,0-5-10 16,0-5-2-16,0-1-7 15,-5 1-2-15,-1 0 2 0,-5 0 6 0,-1 4 4 16,-10 1 9-16,-7 5 5 16,-5 10-8-16,0 5-2 15,-11 10-8-15,-1 11-2 16,-5 9-4-16,5 6-1 16,7 4-6-16,10-4-1 15,7-1-6-15,16-9-2 16,6-6-42-16,11-15-17 15,7-10-20-15,10-5-6 16,1-10-27 0</inkml:trace>
  <inkml:trace contextRef="#ctx0" brushRef="#br0" timeOffset="120083.345">18558 9656 260 0,'-5'-10'96'0,"-1"5"-75"0,-11 10 21 15,11 0 6-15,-5 5-19 16,-6 5-4-16,0 6-15 15,-6 4-4-15,0 10-4 16,6 6-2-16,0-1 1 0,6 1-1 16,11-1 0-16,5-14-3 15,12-11 2-15,6-15-6 16,6-15 0-16,11-21-6 16,5-14-2-16,1-1 0 15,-1-10 1-15,1-10 6 16,-6 0 4-16,-12 1 7 15,-11 4 3-15,-5 10 33 0,-12 16 14 16,0 14-8-16,-12 16-3 16,1 15-22-16,0 15-8 15,-7 16-7-15,1 15-4 16,0 19-3-16,0 32-1 16,6 14-5-16,5-4-2 15,12-1-46-15,5-10-18 16,6-15-74-1,12-5-49-15,5-20 89 16</inkml:trace>
  <inkml:trace contextRef="#ctx0" brushRef="#br0" timeOffset="121270.866">14570 11008 224 0,'-28'-5'85'0,"-1"10"-66"0,1 5 19 15,16-5 5-15,-5 6-2 16,-11-1 0-16,-7 5-7 16,-4 0-4-16,-7 10-16 15,-5 6 2-15,-1 4 2 0,1 16-10 16,6 15-4-16,5 10-6 16,11 5-1-16,12-5-1 15,17-11 3-15,11-14-2 16,12-5 1-16,11-26 2 15,12-20 2-15,5-25-1 16,1-26-1-16,5-10 1 0,-6 0 1 16,0-4-3-16,-11-1 0 15,-6 10 3-15,-11 10 3 16,0 6 9-16,-6 10 5 16,-6 9-3-16,-11 11-1 15,0 10-9-15,-5 15-4 16,-1 11 3-16,-6 9 1 15,1 16-2-15,5 10-1 16,1 4-1-16,5 6-2 16,5-5-13-16,7-10-4 15,11-6-40-15,-1-14-17 16,7-16-22-16,5-15-6 16,12-20-19-16</inkml:trace>
  <inkml:trace contextRef="#ctx0" brushRef="#br0" timeOffset="122224.053">14958 11261 196 0,'-6'-20'74'0,"6"20"-58"0,6 0 27 0,-6 0 9 15,5 5-15-15,1 10-6 16,0 16-10-16,-1 14-3 16,1 16-10-16,-6 15-1 0,0 5 3 15,-6 0 3-15,-5 0 2 16,-6-10 0-16,0-10 1 15,0-5-6-15,0-11-2 16,-1-4-6-16,1-11-2 16,0-15 0-1,6-20-3-15,-1-15 0 16,7-21-1-16,5-19 3 16,11-21 0-16,12-11 1 15,11-4-3-15,6 15 2 0,11 10-1 16,6 11 0-16,0 9 2 15,0 5 0-15,0 11 0 16,-11 15 0-16,-12 9 0 16,-6 11 0-16,-10 6 2 15,-7 4 3-15,-17 10-2 16,-11 5 0-16,-6 6 3 16,-5 4 1-16,-6 1-1 15,0-6-1-15,-1-10-14 16,7-5-7-16,5-4-22 15,6-11-11-15,6-6-23 16,11-4-7-16,11-5-37 16</inkml:trace>
  <inkml:trace contextRef="#ctx0" brushRef="#br0" timeOffset="122661.609">15539 11388 216 0,'-23'51'82'0,"17"-11"-64"0,0 26 9 0,1-31-2 16,5 11-15-16,0 10-3 16,0-6-5-16,-6 6 1 15,0 0-2-15,-5-6 10 0,0-4 6 16,-6-5 2-16,-1-11 1 16,1-5-7-16,0-15 0 15,0-15-8-15,6-15-3 16,5-20-1-16,6-26-1 0,11-25 0 15,12-11 0-15,6-4-3 16,5 10 2-16,6 10-1 16,5 10 0-16,1 10 0 15,0 15 0-15,-1 21 2 16,-5 10 2-16,-6 14 1 16,-11 17 3-16,-6 9 8 15,-11 5 5-15,-12 11 8 16,-17 9 6-16,-5 11-7 15,-6 0-3-15,-6-6-9 16,0-9-1-16,0-6-8 16,6-15-3-16,5-14-15 15,6-17-4-15,12-14-24 0,11-10-9 16,17-11-27-16,6-5-11 16,17-4-39-1</inkml:trace>
  <inkml:trace contextRef="#ctx0" brushRef="#br0" timeOffset="122895.943">16160 10851 348 0,'-23'21'132'0,"23"-6"-103"0,0 10 12 0,6-5-3 15,-1 6-12-15,1 4-1 16,0 10-12-16,-1 6-5 0,-5 5-5 15,0 4-3-15,-5 6 3 0,-7 5-2 16,7 0-1-16,-1-5-32 16,0-11-14-16,6-9-30 15,6-16-10-15,11-20-31 16,6-15-36 0,11-15 61-16</inkml:trace>
  <inkml:trace contextRef="#ctx0" brushRef="#br0" timeOffset="122958.396">16388 11251 272 0,'-6'0'104'0,"12"5"-81"0,-18 0 29 16,12-5 7-16,0 0-29 16,0 0-9-16</inkml:trace>
  <inkml:trace contextRef="#ctx0" brushRef="#br0" timeOffset="123099.021">16382 11261 562 0,'11'-10'-1'0,"-5"0"2"0,0 0 0 0,-1-15 2 16,1-11-2-16,0 1 2 15,0 4-2-15,-1 1-1 16,7 5-30-16,-1 10-15 15,12 4-35-15,5 6-12 16,18 10-22 0</inkml:trace>
  <inkml:trace contextRef="#ctx0" brushRef="#br0" timeOffset="123286.525">16940 11044 236 0,'-11'10'90'0,"-6"0"-70"0,-12 5 35 0,18-5 11 15,-6 5-21-15,-6 1-5 16,0 4-15-16,0 5-4 0,1 1-12 16,-1 4-5-16,6 5-3 0,0 6-8 15,5-1 0-15,12 1-35 16,6-6-14-16,11-9-26 16,6-11-10-16,17-10-21 15</inkml:trace>
  <inkml:trace contextRef="#ctx0" brushRef="#br0" timeOffset="123614.661">17237 11145 376 0,'-40'10'140'0,"6"5"-109"0,-12 16 9 0,29-11-2 16,-6 5-20-16,-5 6-2 15,-1 4-10-15,1 6-4 16,5 4-1-16,6 1-4 0,5-6 2 15,12-4-1-15,12-11 0 16,11-15-5-16,11-20 0 16,0-15-8-16,6-11-1 15,0-4 2-15,0-1 3 16,-12 6 9-16,-5 9 3 16,-6 1 9-16,-6 20 11 15,-5 5-5 1,0 10-10-16,-1 0-6 15,1 6-21-15,5-6-7 0,1 0-27 16,-1 0-10-16,1 0-21 16,-1-10-7-16,6-10-11 15</inkml:trace>
  <inkml:trace contextRef="#ctx0" brushRef="#br0" timeOffset="124020.915">17510 10517 388 0,'-17'10'145'0,"17"10"-112"0,0 21 3 16,0-11-4-16,6 16-19 15,-1 15-2-15,1 15-7 16,0-5-1-16,-6-1-1 16,0 6-21-16,-6-5-8 0,-5 0-17 0,-1-10-5 15,1-5-12-15,0-11-1 16,-1-14-11-16,1-16-4 15,5-20 20 1,6-10 15-16,0-11 32 16,6-9 48-16,-1-1 24 15,7 6-3-15,-1 0 0 16,6 4-18-16,6 6-5 16,17 5-21-16,-6 0-5 0,6 10 1 15,-6 5-7-15,0 10 0 16,-5 5-2-16,-1 5 1 15,-5 5-2-15,-11 11-1 16,-1-1 1-16,-11 6 1 0,0-6-12 16,0 1-6-16,6-11-22 15,5-5-11-15,6-15-38 16,6-10-48 0,17-5 43-16</inkml:trace>
  <inkml:trace contextRef="#ctx0" brushRef="#br0" timeOffset="124505.308">18148 11145 272 0,'-23'15'104'0,"18"5"-81"0,-18 1 14 15,12-1-1-15,-1 0-13 16,-5 11 0-16,-6 4-14 16,12 6-3-16,0 4-4 0,5-4-4 0,6-6 1 15,11-10-1 1,6-14-2-16,0-17 3 0,0-9 0 15,1-10 1-15,-7-5 2 16,-5-11-1-16,-6-5 2 16,0-9-9-16,-6 4-1 15,0 0-14-15,1 11-4 16,-1 10-7-16,6 9-3 16,6 6-9-16,5 15-3 15,0 5-3-15,6 10 1 16,1 11 16-1,-1-1 11-15,0 0 18 16,0 1 37-16,0-1 15 0,-6 0 10 16,1-4 2-16,-1-1-3 15,-5-5 0-15,0 0-31 16,-1-5-6-16,7-10-5 0,10-10-2 16,7-10 2-16,11-10-8 15,11-6-2-15,6 1-1 16,0 4 2-16,-6 6-1 15,1 10 2-15,-1 5-4 16,0 10-2-16,-5 10-16 16,-1 5-7-16,-5 5-53 15,0 0-24-15,0 6-32 16</inkml:trace>
  <inkml:trace contextRef="#ctx0" brushRef="#br0" timeOffset="125488.796">15453 12912 188 0,'-11'-10'71'0,"-1"10"-55"0,12 0 11 16,0 0 0-16,-5 0 0 15,-1 5 3-15,-5 5-5 16,-1 0-3-16,-5 6-12 16,-11-1 5-16,5 10 2 0,-6 6-3 15,7 9 2-15,4 11-9 0,13 4-4 16,10 1-5-16,13-10 1 15,10-16 1-15,6-15 2 16,0-15 3-16,1-15 4 16,-7-15 2-16,1-6 1 15,-12-4 2-15,-6-1 2 16,-17-4-5-16,-11 4 1 16,-17 6-7-16,-11 9-1 15,-7 11-2-15,-5 10-2 16,6 5-8-16,5 15-5 15,12 1-24-15,11 9-9 16,23 0-16-16,18 0-4 16,16-4-28-1,23-1-41-15,11-10 46 16</inkml:trace>
  <inkml:trace contextRef="#ctx0" brushRef="#br0" timeOffset="125770.034">15972 12254 276 0,'-80'15'104'0,"46"10"-81"0,-29 31 14 16,40-25-1-16,-5 14-15 16,-1 11-2-16,7 15-7 15,4-5 0-15,13 4-7 16,5 1-3-16,5-5-1 0,7 0-1 15,5-5 2-15,6 0-10 16,0-6-2-16,5-4-22 0,-5-11-9 16,0-4-14-16,-6-11-3 15,-6-10-31 1,-11-15-32-16,-6-10 42 16</inkml:trace>
  <inkml:trace contextRef="#ctx0" brushRef="#br0" timeOffset="125910.65">15618 13039 272 0,'-34'-10'104'0,"23"5"-81"0,5 5 34 0,6 0 8 16,0 0-23-16,6-5-6 16,11-5-20-16,6-1-7 15,11 1-6-15,12-5-3 0,16 0 3 16,12-5-46-16,6-1-21 16,6 1-64-1,16 0 220-15,-5-11 195 0</inkml:trace>
  <inkml:trace contextRef="#ctx0" brushRef="#br0" timeOffset="126754.39">17225 13115 220 0,'-11'-5'82'0,"5"5"-64"0,6-5 13 16,0 5 3-16,0-10-5 15,6-6 1-15,-6 1-6 16,0-5-3-16,6-5-11 16,-1 4 7-16,7-29 3 0,-1-36 1 15,6-16-1-15,0-4-8 16,6 10-3-16,0 10-3 15,0 20 1-15,-6 15-9 16,0 11 0-16,0 19 2 16,0 16 4-16,0 26-1 0,-6 19-2 15,1 16 0-15,-1 10-1 16,1 0 0-16,-7-6 2 16,1-9-1-16,0-5 2 15,-6-11-4-15,0-5 0 16,0-9 3-16,5-11 1 15,7-20-1-15,5-16-2 16,11-24-2-16,7-26 1 16,4-15 1-16,7-1 0 15,0 11 0-15,-1 21 0 16,-5 4 0-16,-6 20 2 16,-5 11 5-16,-1 15 6 15,-5 15-5-15,0 15-2 16,-6 16-3-16,-6 14 0 0,1 11-2 15,-7 10-1-15,-5-5 1 16,0 5-1-16,0-10-25 16,0-1-8-16,0-9-40 15,6-5-19-15,6-6-55 16</inkml:trace>
  <inkml:trace contextRef="#ctx0" brushRef="#br0" timeOffset="127223.194">18479 12608 264 0,'-23'-5'99'0,"12"10"-77"0,-7 1 18 0,7-1 4 16,-6 0-8-16,-6 5-1 15,-5 0-4-15,-7 5 0 16,7 10-17-16,5-4-1 0,-11 9 0 16,6 0-5-16,10 6-2 15,1-6-8-15,17 1-1 16,6-11-1-16,11-5 2 16,12-10-6-16,11-5-2 15,5-15-3-15,6-10-2 0,1-11-1 16,-7-4 0-16,-5-11 9 15,-6 0 3-15,-11 1 4 16,-6 9 2-16,-11 11 8 16,-6 15 3-16,-6 10-2 15,-5 20-1-15,-1 10-4 16,1 11 1-16,0 4-6 16,-1 1-1-16,1-6 0 15,5 1 2-15,0-1-19 16,1-5-8-16,5-4-29 15,5-11-11-15,13-10-50 16,4-10-47 0,1-20 57-16</inkml:trace>
  <inkml:trace contextRef="#ctx0" brushRef="#br0" timeOffset="127441.889">18917 11986 304 0,'6'0'115'0,"0"10"-89"0,5 0-8 16,1 20 43-16,-7 6-23 15,1 9-11-15,-6 16-9 16,-6 10-12-16,1 10-4 0,-1 0-1 16,-5 0-10-16,-1-5-4 15,1-10-35-15,-1-11-14 16,1-9-34-16,0-10-15 0,-1-11 7 15</inkml:trace>
  <inkml:trace contextRef="#ctx0" brushRef="#br0" timeOffset="127629.392">18576 12598 260 0,'-29'-45'99'0,"29"35"-77"0,6-1 31 16,-1 1 11-16,7 5-10 15,5-5 1-15,11-5-22 16,7-5-8-16,5 5-15 15,5-1-6-15,1 6-3 0,-1 5-10 16,1 0-4-16,-6 5-51 16,0 0-20-16,5-5-65 15,1 5-41-15,5-5 87 16</inkml:trace>
  <inkml:trace contextRef="#ctx0" brushRef="#br0" timeOffset="128379.402">19350 12608 336 0,'-17'6'126'0,"17"-1"-98"0,0 5 34 16,0 0 8-16,6 0-17 16,5 0-4-16,12 0-15 15,11-5-4-15,18-5-17 16,5-5-1-16,0-5-1 0,-6-5-4 15,-5 0-2-15,-7 0-13 16,-4-1-8-16,-13 6-64 16,-4 0-27-16,-7 10-83 15,-5-5-45 1,-12-5 114-16</inkml:trace>
  <inkml:trace contextRef="#ctx0" brushRef="#br0" timeOffset="128785.661">19875 12163 204 0,'17'-25'77'0,"-17"19"-60"0,5 6 37 0,-5 0 12 15,0 11-13-15,6 4-4 16,-6 5-15-16,0 10-6 15,6 11-16-15,0 10 1 0,-1 9 3 0,7 11-2 16,-1 0 2-16,0 5-7 16,1-15-1-16,-1-5 0 15,6-6 0-15,0-14 0 16,1-16 2-16,4-10 4 16,7-15 3-16,5-20-7 15,0-26-3-15,0-25 0 16,6-15 0-16,-6-10-6 15,-5 9-2-15,-1 6 2 16,-5 10 1-16,0 11-5 16,-6 14 0-16,-6 15-23 15,-5 11-11-15,-6 10-31 16,0 15-12-16,-6 20-13 16,1 16-5-16,-1 4-26 15</inkml:trace>
  <inkml:trace contextRef="#ctx0" brushRef="#br0" timeOffset="129113.849">20473 12644 232 0,'28'-15'88'0,"-10"0"-69"0,10-16 28 0,-11 16 10 16,6-15-8-16,5-16 1 16,1 5-11-16,-1-4-1 15,-5-1-22-15,0 1-3 0,0 4 1 16,-6 1 3-16,-6-1 4 15,1 11 4-15,-12-1 4 16,0 1 0-16,-6 10 0 0,-5 10-8 16,-12 5 0-16,-6 15-3 15,-11 10-2-15,0 10-4 16,1 16 0-16,4 15-5 16,7 10-2-16,17 0-2 15,11-6 0-15,11-4-4 16,17-10 0-16,1-16-1 15,11-15 0-15,0-9-25 16,5-16-11-16,1-16-65 16,5-14-28-16,0-16-75 15</inkml:trace>
  <inkml:trace contextRef="#ctx0" brushRef="#br0" timeOffset="129488.792">21151 12254 244 0,'0'-30'90'0,"6"19"-70"0,-1-14 21 0,1 15 4 16,0 5 10-16,-1 0 8 0,-5 0-3 16,-5 0 0-16,-7 0-33 15,-5 5 11-15,-6 10 3 0,1 10-10 16,-7 5-4-16,1 16-9 16,5 15-3-16,6 4-9 15,5 1-4-15,7 0-1 16,10-5 1-16,13-6-3 15,4-14 0-15,18-6-6 16,6-10 0-16,5-15-39 16,6-15-14-16,6-15-67 15,11-16-28-15</inkml:trace>
  <inkml:trace contextRef="#ctx0" brushRef="#br0" timeOffset="140966.539">26080 7747 180 0,'-12'-15'68'0,"6"5"-52"0,6 5 19 0,0 5 5 0,0-5-3 16,0 5 1-16,0 0-13 15,0 0-2-15,0 0-14 16,0 0 6-16,6 5 2 0,6 0 2 16,-7 5 1-16,1 0 0 15,0 5 0-15,-1 0-3 16,7 11 2-16,-7 9-8 16,1 16-4-16,0-16-2 15,5 41 1-15,-5 5-3 16,5 0 0-16,1-10-1 15,-1-5-2-15,0-10 1 16,1-11 1-16,-6 1-1 16,-1-6-1-16,1-4 1 0,-6-6 1 15,0 1-1-15,0-6 2 16,0-5-2 0,0-5-1-16,0-5 1 0,0 6 1 15,0-1-3-15,0 0 0 16,0 0 1-16,0 0 2 15,0 1-1-15,0 4-1 16,0 0 1-16,0 5-1 16,0 1 0-1,0-1 0-15,6-5-3 0,-6 6 2 16,0-6 1-16,0-5 2 16,0-5-1-16,0 0 2 15,0-10 2-15,0 0 4 16,0-5 5-1,-6-10 3-15,0-10-3 0,-5-1 2 16,-1-4-7-16,1 5-3 16,0 4-1-16,-1 1 1 15,-5-10-3-15,0-1 0 16,0 1 1-16,0 5 0 0,0 4-2 16,5 1-2-16,1 5-2 15,0 0 1-15,5 5 1 16,0 5 2-16,1 0-3 15,-1 5-2-15,6 0-1 16,0 10 0-16,0 5-2 16,6 5 1-16,-1 5 1 15,7 6-1-15,-1 4 4 16,6 1 0-16,0 4 1 16,6 6 0-16,0-1 0 15,0-4 0-15,5-1 0 16,-5-4 0-16,5-1-3 15,1-9 2-15,-1-6 3 0,1-10 1 16,-1-15 1 0,7-15 0-16,-1-11 0 0,0-14 2 15,0-1-3-15,0-4 0 16,-5-1-3-16,11 0-1 16,-18 1 1-16,7-6 2 15,-1-5 1-15,1 0 1 16,-6 1-16-16,-6 4-6 15,0 10-53-15,-6 11-21 16,1 4-96 0</inkml:trace>
  <inkml:trace contextRef="#ctx0" brushRef="#br0" timeOffset="142544.685">25310 9960 192 0,'-5'-10'74'0,"5"10"-58"0,0-5 12 0,0 5-1 16,0 0-2-16,0 0 0 15,5 5-1-15,-5-5 2 16,6 15-14-16,0 0 4 0,-1 16 2 16,7 19-10-16,-6-9-2 15,-1-11 0-15,1 16 1 16,0-11 1-16,-6 11 0 16,0-11 0-16,0 1 2 0,0 4 1 15,0-15 3-15,0-4 2 16,0-6-1-16,0-5-5 15,0-10-2-15,0-10-6 16,5-10-2-16,1-11-2 16,11-9 0-16,6-6 2 15,5-4 0-15,7-6-3 16,4 5 0-16,1 6-1 16,0 9 0-16,-6 16 3 15,1 10 0-15,-7 10 1 16,1 10 0-16,-7 10 0 15,-5 6 2-15,-5 4 1 16,-6-5 1-16,-6 1-2 16,0-1-2-16,0-5 1 15,0-5 1-15,0-5 1 0,0-5 3 16,0 1-3-16,5-12-2 16,12-14 0-16,6-15-1 15,0-11-3-15,5 1 2 16,-5 4-1-16,0 6-2 15,0 9 0-15,0 11 3 16,-1 15 0-16,-5 10 1 16,-5-5 0-16,5 16 2 15,6 9 1-15,-6-5 1 16,-6 1-18-16,1 9-5 16,-1 21-20-16,0-16-7 15,-5-4-25-15,6 4-10 0</inkml:trace>
  <inkml:trace contextRef="#ctx0" brushRef="#br0" timeOffset="142950.948">26752 9752 268 0,'-51'5'101'0,"28"6"-78"0,-11 4 2 15,22-5-5-15,-5 5-9 16,-6 5-1-16,-5 11-4 16,5 9 1-16,0 1-4 15,0 4 3-15,1 6 3 0,-1 5-7 0,11-11-1 16,7-4-3-16,5-6 0 16,11-10 2-16,12-9 0 15,11-11 2-15,0-15 1 16,6-16-4-16,0-9 1 15,0-6 0-15,-12 1 0 16,-5 4 2-16,-6 6 1 16,-5 5 21-16,-12 9 8 15,-6 16-9-15,-5 16-5 16,-1 9-11-16,1 5-5 16,5 6-4-16,0-1 1 15,6 1-21-15,0-6-8 16,6-5-14-16,6-4-5 0,-1-6-11 15,6-15-5-15,6-20-41 16</inkml:trace>
  <inkml:trace contextRef="#ctx0" brushRef="#br0" timeOffset="143154.12">27042 9408 308 0,'-28'20'115'0,"11"1"-89"0,5 9 14 15,7-10 3-15,-1 11-22 16,6 4-6-16,0 11-9 16,0 4-5-16,6 11 0 15,-1 5-4-15,1 0 0 0,0-1-25 0,0-9-11 16,-1-5-24-16,1-11-11 16,-6-9-46-1</inkml:trace>
  <inkml:trace contextRef="#ctx0" brushRef="#br0" timeOffset="143326.036">26894 9864 320 0,'-22'-5'121'0,"16"5"-95"0,0 0 16 0,6 0-1 16,6 0-28-16,5-5-8 16,12 0-7-16,6 0-2 15,5-6 3-15,6 1-9 0,5 0-1 16,1 5-40-16,-1 0-17 0,1 0-44 15,-1-5-42 1,-10 5 63-16</inkml:trace>
  <inkml:trace contextRef="#ctx0" brushRef="#br0" timeOffset="143919.753">27487 9864 288 0,'-17'15'107'0,"5"-5"-83"0,12 20 6 16,6-14-1-16,0 4-12 16,-1 0-2-16,1 0-2 15,6 1-1-15,-12-1-6 16,5 0 11-16,-5-5 9 0,0 1 3 0,0-6 5 16,-5-5-3-16,5-5-1 15,0 0-11-15,0-5-1 16,-6-16-7-16,6-4-1 15,0-5-2-15,6-1 2 16,-6 1-1-16,0 5 0 16,0 4-3-16,0 6 1 15,0-5-4-15,0 10 0 16,0 5-1-16,0 0-2 16,0 0 1-16,0 5-1 15,0 0-3-15,0 5 2 16,0 5-1-16,0 0 0 0,-6 10 2 15,0-10 0-15,0 0 0 16,6 1 2-16,0-1-1 16,0 0-1-16,0 0-2 15,0-5 1-15,0 0 1 16,0-5 2-16,0 0-1 16,0 0-1-16,0 5 1 15,0-5-1-15,0-5 0 16,0-10 2-16,6-10-1 15,6-6 2-15,-1-4-4 16,6-1-2-16,0 6-1 16,6 5 3-16,0-1-5 15,0 6 0-15,-1 0-28 16,-5 10-13-16,1 5-19 0,-1 5-7 16,-6 5-32-16,6 0-12 15,0 5-13 1</inkml:trace>
  <inkml:trace contextRef="#ctx0" brushRef="#br0" timeOffset="144138.52">27817 9676 320 0,'0'-5'121'0,"0"10"-95"0,6 11-6 0,0-6-9 16,-1 10-8-16,7 5 3 16,-6 1-3-16,-1-6-2 0,-5 10 0 15,0 6-12-15,0-6-3 0,0-5-39 16,0-9-16-16,0-21-50 16</inkml:trace>
  <inkml:trace contextRef="#ctx0" brushRef="#br0" timeOffset="144310.384">27800 9322 356 0,'-28'5'134'0,"22"0"-104"0,0 10-8 16,6-5-12-16,6 0-28 16,5 6-5-16,7-1-29 0,4 5-9 15,1 0-25-15,6 1-9 16,-1-1 11-16,1-5 6 15</inkml:trace>
  <inkml:trace contextRef="#ctx0" brushRef="#br0" timeOffset="144497.85">28262 9469 316 0,'17'25'121'0,"-6"-15"-95"0,18 21 11 0,-12-11 0 16,6 5-21-16,5 6-4 15,6 9-7-15,0 1-2 0,6 4-1 16,-5-4-24-16,-1-1-9 0,-6-4-23 16,1-6-8-16,-6-5-143 31,5-30 91-31</inkml:trace>
  <inkml:trace contextRef="#ctx0" brushRef="#br0" timeOffset="144685.346">28450 9590 352 0,'-86'41'132'0,"52"-16"-103"0,-6 16-6 16,29-21-10-16,-1 5-31 16,1 6-10-16,0 4-24 0,5 1-7 15,0-1-33-15,1 0-12 16,5-14 23-16,0-6 12 15</inkml:trace>
  <inkml:trace contextRef="#ctx0" brushRef="#br0" timeOffset="144919.777">29008 9631 348 0,'12'-15'132'0,"5"4"-103"0,11-14 5 0,-11 15-5 0,12 0-17 16,5-5-4-16,6 0-10 16,5 4-1-16,1-4 1 15,-6 5-65-15,0 5-27 0,-6 10-48 16</inkml:trace>
  <inkml:trace contextRef="#ctx0" brushRef="#br0" timeOffset="146247.877">29977 9398 304 0,'-12'0'115'0,"12"0"-89"0,0 30-3 16,0-15-6-16,0 11-7 16,6 4 2-16,0 11-2 15,5 4-1-15,-5 6-5 16,0 5 4-16,-1-16 4 0,1-4 5 0,-6 4 4 15,0-4-2-15,-6-1-2 16,1 0-3 0,-1-14 1-16,0-6-6 0,-5-20-3 15,5 5-6-15,-5-31 0 16,5-29 0-16,6 4 0 16,6 5-5-16,11 1 1 15,6 4 0-15,5 0 2 16,1 6 1-16,5 5 1 15,0 9-3-15,-6 6 0 16,1 5-1-16,-6 5 3 16,0 10 2-16,-6 10 4 15,-6-5-2-15,-11 15 0 0,-6 5-3 16,-5 6-1-16,0-1 3 16,-1-5 3-16,1 1-2 15,5-11-2-15,6-15-3 16,6-5 1-16,11-5 1 15,0-16 0-15,0-4 0 16,6-5 0-16,0-1 0 16,-1 1 0-16,-5 4-3 15,18 1 2-15,-7 5-1 16,6 4-2-16,-11 6 5 16,6 5 1-16,-7 10 2 15,1 5 0-15,-6 10 2 16,-5 6 3-16,-12-1-2 0,0 0 1 15,0-5-7-15,-6 11-3 16,0-1-37-16,1 0-14 16,5-10-39-16,5-4-15 15,12-16-31 1</inkml:trace>
  <inkml:trace contextRef="#ctx0" brushRef="#br0" timeOffset="146701.01">31019 9286 244 0,'-11'6'93'0,"5"-6"-72"0,1 0 7 0,5 0 0 0,0 0-2 15,-6 5 4-15,0 0-1 16,-5 5 2-16,-6 5-17 15,-6 0 1-15,0 10-1 0,-5 6-3 16,-1 4-1-16,6 1-4 16,1-1-1-16,5-4-3 15,5-1 1-15,12-5-4 16,6-10-2-16,0-4 2 16,11-11 0-16,11-16 1 15,1-4 2-15,5-5-1 16,-6 0-1-16,1-6 1 15,-6 11-1-15,-6 0 2 0,-6 4 3 16,0 6-2 0,1 5-2-16,-6 15 2 0,-1 1 2 15,1-1-4-15,0 10-3 16,-6 0 3-16,0 0 1 16,-6 1-5-16,6-1 0 15,-6 0-30-15,1 5-11 16,-1-4-41-16,6-6-16 15,0-10-24 1</inkml:trace>
  <inkml:trace contextRef="#ctx0" brushRef="#br0" timeOffset="146919.76">31105 8836 332 0,'-29'-10'126'15,"47"5"-98"-15,-18 5 3 0,0 0-5 0,11 5-16 16,6 10-1-16,0 10 1 16,0 11 4-16,0 14-8 15,0 16-1-15,-5 0-1 0,-1 5-2 16,1-5 1-16,-7-1-24 16,1-4-11-16,0-5-38 15,-1-10-16-15,7-16-45 16</inkml:trace>
  <inkml:trace contextRef="#ctx0" brushRef="#br0" timeOffset="147107.261">31151 9276 376 0,'-18'0'140'0,"24"0"-109"0,11-15-4 0,-5 10-8 15,5-5-17-15,6 0-3 16,5 5-9-16,0 5-2 15,1 5 7-15,-1 5-31 0,1 5-10 16,-1 5-15-16,-5 1-4 16,0-1-51-1</inkml:trace>
  <inkml:trace contextRef="#ctx0" brushRef="#br0" timeOffset="147310.398">31561 9550 332 0,'-17'-5'126'0,"17"-5"-98"0,-6-6 19 15,6 16 3-15,0-20-8 16,6-15 0-16,5 4-12 16,-5 6-6-16,5-21-14 15,6-9-9-15,0 4-1 0,6 11 0 16,-6 14 0-16,-5 6-11 16,5 0-3-16,6-1-35 15,-1 11-15-15,1 10-31 16,-6 16-13-16,-5 4-28 15</inkml:trace>
  <inkml:trace contextRef="#ctx0" brushRef="#br0" timeOffset="147513.565">31874 9302 340 0,'-6'5'129'0,"12"-5"-100"0,6 10 0 0,-12-10-7 15,11 10-11-15,6 5-1 16,-6-5-6-16,1 0-1 16,-1 6-1-16,6 9-17 0,-5-5-5 15,-1-5-23-15,-5 1-10 16,-6-6-16-16,-6-5-7 16,6-15-28-16</inkml:trace>
  <inkml:trace contextRef="#ctx0" brushRef="#br0" timeOffset="147685.395">31880 8841 372 0,'-46'-10'140'0,"46"10"-109"0,0-10 0 16,0 10-8-16,12 0-25 16,-7 0-6-16,18 0-45 15,11 5-20-15,1 5-44 16,-1 5-19-16,0 5 44 15,0 6 21-15</inkml:trace>
  <inkml:trace contextRef="#ctx0" brushRef="#br0" timeOffset="147966.652">32239 8972 324 0,'-12'31'121'0,"18"-1"-95"0,0 16 0 0,0-36-7 16,5 15-14-16,6 16-1 0,0-1-9 15,6 1-2-15,0-6 4 16,5 1-17-16,-5-11-3 0,-6-5-11 15,6 6-4-15,0-6-37 16,-1 0-60 0,7-5 30-16</inkml:trace>
  <inkml:trace contextRef="#ctx0" brushRef="#br0" timeOffset="148201.035">32564 8983 236 0,'-35'5'88'0,"30"5"-69"0,-12 10 33 15,17-15 8-15,-12 20-10 0,7-4-5 16,-18 24-3-16,0-9 0 16,-17 25-23-16,-17 20-8 0,6-11-6 15,5-4-23-15,6-10-8 16,12-10-77-16,11-11-33 15,11-15-7 1</inkml:trace>
  <inkml:trace contextRef="#ctx0" brushRef="#br0" timeOffset="204397.208">16143 14452 192 0,'-6'-21'74'0,"12"11"-58"0,-12-5 20 0,6 10 7 15,-6 0-4-15,6-5 1 16,-5 0-11-16,-1-5-3 0,-6-1-15 16,1 1 7-16,0 0 2 0,-1 0 1 15,-5-5 2-15,-17 9 2 16,0 6 2-16,-12 10-6 15,-5 6-2-15,-6 14-7 16,0 0 0-16,0 6-5 16,6 4-2-16,-6 0-2 15,0 6 0-15,5 0-4 16,1-1-2-16,6 1 2 16,-1-1 2-16,0 6-2 15,1 14 0-15,-1 21 1 16,1 16 0-16,-1-1 0 15,1 0 0-15,-1-5 0 16,6-5 0-16,0-5 0 16,6 5 0-16,6 1-3 0,5 4 2 15,6-5-1-15,5-5 0 16,7-5 2-16,10-10 0 16,7-6-3-16,5-4 0 15,11-10 2-15,6-6 0 16,6-4 1-16,12-11 2 15,5-5-3-15,5-10 0 16,7-5 1-16,-1-5 2 16,-5-10-1-16,5 0 2 15,0-5-4-15,1-5 0 16,-1-6 1-16,1-4 2 0,-1-11-1 16,0-4 2-16,1-11-2 15,-7 0-1-15,1 1 1 16,5-1 1-16,-11 0-1 15,-5 6-1-15,-1-6 1 16,-6 5-1-16,-5 1 2 16,0 4 1-16,-6-5-1 15,-5 1-2-15,-1-1 1 16,1-4-1-16,-6-6 2 16,-1-5 3-16,1-5-2 15,-6 10 0-15,0 6 8 16,-5 4 2-16,-6 5-2 15,-6 6 1-15,0 4-5 16,-6 6-2-16,0 0-2 0,-5-1 0 16,-1-4 0-16,-5-1 3 15,0 1-1-15,-6-1 2 16,-5 6-2-16,-6 0 2 16,-6 4-4-16,0 1-2 15,0 0 0-15,0-1-1 16,0 6-3-16,0 0 2 15,1 0 3-15,-7-6 1 16,0 11-1-16,1 5-2 16,-1 10-21-16,12 5-9 15,6 5-25-15,10 0-8 16,18 0-111 0,12 1-5-1</inkml:trace>
  <inkml:trace contextRef="#ctx0" brushRef="#br0" timeOffset="206022.236">17732 14700 140 0,'0'-25'55'0,"-5"20"-43"0,-7-6 21 0,7 6 6 16,-1 0-6-16,0 0-2 16,-5 0-2-16,-1 0-1 15,1 0-15-15,-6 5 5 0,-6 5 5 16,-5 5-3-16,-12 10 0 16,-12 16-2-16,1 15 0 15,-6 19-5-15,-11 22 0 16,-6 9-2-16,0 0 3 15,5 0-5-15,12-9-3 0,17 4-8 16,12 10-1-16,11 0-1 16,17 1 2-16,17-16-4 15,11-10 2-15,18-15-29 16,5-10-11-16,1-6-41 16,5-19-18-16</inkml:trace>
  <inkml:trace contextRef="#ctx0" brushRef="#br0" timeOffset="208303.485">18160 14948 160 0,'-6'-15'63'0,"12"10"-49"0,-6 0 20 0,0 5 8 0,5 0-10 16,1-5-1-16,0 0 2 15,-1 0 3-15,7-1-19 16,-1 1 6-16,1 0 1 0,5 0-6 16,0-5 0-16,6 5-7 15,5 0-1-15,1-5-4 16,5 5-1 0,0 0-6-16,0 0 1 0,0 5 2 15,-5 0 1-15,-1 5-1 0,-5 0-2 16,0 5 3-16,-6 0 2 15,-6 5-4-15,-11 6-1 16,-5-1 0-16,-7 5 2 16,-5 0-1-16,-6 6-1 15,-5 4 1-15,-1 1 1 16,-5-1-1-16,0 1-1 16,0 4-2-16,5-4 1 15,7-6 1-15,-1 0 2 16,6 1-3-16,0 4-2 15,0 1 2-15,5-1 2 16,1-5 0-16,-1 1-1 16,1-1 1-16,5 1-1 0,6-1-3 15,0 0 2-15,6-4-1 16,5-1-2-16,6-5-28 16,6-5-12-16,0 1-30 15,5-6-13-15,1 0-31 16</inkml:trace>
  <inkml:trace contextRef="#ctx0" brushRef="#br0" timeOffset="209006.614">18399 16153 216 0,'-11'-10'82'0,"11"10"-64"0,0-5 31 16,0 5 10-16,0 0-17 15,0 0-6-15,0-5-10 16,0 0-5-16,5 0-11 15,-5 0-2-15,0 0 2 0,0 0-6 0,6 0-2 16,0-6-1 0,5-4-1-16,0 0-3 0,-5 0 0 15,0 0-3-15,-6 10 1 16,0 5 3 0,-6 20 1-16,0-5-2 0,-5 5 2 15,0 1 5-15,-1-6 5 16,7 0-1-16,-1 0 1 15,0-5-5-15,0 0-3 16,1-4-5-16,-1-1 0 16,6-5-44-16,6-5-21 15</inkml:trace>
  <inkml:trace contextRef="#ctx0" brushRef="#br0" timeOffset="210006.627">19288 15394 192 0,'17'-21'74'0,"-6"16"-58"0,1 0 16 0,-7 5 4 16,7 5-3-16,-1 5 3 15,1 1-7-15,-7 4-1 16,1 5-15-16,-6 0 5 0,0 6 3 15,-6 4 2-15,-5 5 1 16,-1 6-5-16,-5-1-1 16,-5 6-2-16,5 0 0 15,-1-1-8-15,1-9-3 16,6-6-3-16,0-5-2 0,5-9 1 16,6-16-1-16,11-16 0 15,6-14 0-15,12-11 0 16,11-4 2-16,5-6-3 15,7 6 0-15,-1-1-1 16,0 1 0-16,0 9 4 16,-5 6 1-16,-6 9-4 15,-6 6 1-15,-5 25 2 16,-7 6-1 0,-5 4 2-16,-5 5-4 15,-6 6-2-15,-6 4 4 16,-6 5 3-16,-6 6-6 15,1-5-3-15,0-6-30 16,5-5-15-16,6-4-54 0,17-16-21 16,12-10-2-1</inkml:trace>
  <inkml:trace contextRef="#ctx0" brushRef="#br0" timeOffset="210584.803">20114 14781 236 0,'6'-20'88'0,"5"4"-69"0,6 6 4 15,-5 5-2-15,5 0-7 16,5 5 0-16,7 0-4 15,-1 5-1-15,1 5-5 16,-1 6 4-16,-5 9 4 0,-6 10-2 0,-5 11 0 16,-7 10-4-1,-5 4 1-15,-5 1-2 0,-7 0 0 16,-5 5-1-16,-6-11 0 16,-5-4-2-16,-1-5-2 15,1-11 3-15,-1-10 0 16,7-4-1-16,-1-11 1 15,6-10-4-15,5-10 0 16,7 0 1-16,5-6 0 16,5 1-3-16,7 0 2 15,5 0 7-15,6 5 4 16,5 5-1-16,6 10 0 16,6 5-5-16,0 5-1 0,0 5-1 15,0 6-2-15,0-1-17 16,0 0-9-16,-6-5-30 15,0 1-15-15,0-6-55 16</inkml:trace>
  <inkml:trace contextRef="#ctx0" brushRef="#br0" timeOffset="212022.286">21031 14457 208 0,'-22'-46'77'0,"10"31"-60"0,-5-5 24 16,11 15 6-16,-5 0-2 15,0-5 3-15,-7 4-5 16,1 1-2-16,6 0-22 16,0 5 4-16,5 5 1 0,0 11-6 15,6 9-3-15,0 5-4 16,12 11-2-16,5 4-3 15,5 6-1-15,13 5-1 16,5 15 0-16,11 20 0 16,0 10 0-16,0 0-2 15,-5 1 1-15,-12-1 0 16,-17-10 1-16,-11 5 4 0,-23 16 3 16,-17 14 2-16,-12-4 3 15,-5-11-5-15,5-15-1 16,1-9-9-16,5-12 0 15,6-14-1-15,5-15 0 16,6-11-29-16,6-4-10 16,6-11-43-16,5-10-15 15,6-10-77 1,17-15-35-16,6-21 107 16</inkml:trace>
  <inkml:trace contextRef="#ctx0" brushRef="#br0" timeOffset="-214536.953">26883 13586 160 0,'6'-26'63'0,"-1"16"-49"0,-5-5 18 0,6 10 7 16,-6 0-7-16,0-5-1 15,0 0 0-15,-6-5 0 16,6 4-16-16,0 1 9 0,-5 0 5 15,-7 0-4-15,-5 5 0 16,-6 5-5-16,-11 10-1 16,-11 5-4-16,-12 11 1 15,-12 4-3-15,-11 5 2 0,-5 11-4 16,0 10 1-16,-1 10-3 16,-5 20 0-16,-6 30-5 15,0 11-3-15,6-1 2 16,6 1 0-16,10 0-4 15,13 24 1-15,11 12 0 16,16-17 0-16,13-9-3 16,10-5 2-16,6-11-1 15,18 6 0-15,5 0 2 16,11-11 0-16,7-15-3 16,10-15 2-16,6-20 3 15,12-15 1-15,6-16-1 16,10-20 1-16,18-20-2 15,17-20 2-15,11-15-4 0,-5-11 0 16,-6-10 1 0,6 0 0-16,-1 1 2 0,1-1 1 15,0 0-1-15,-6-5-2 16,-6-5 1-16,-6-10 1 16,-10 0-3-16,-13-5 0 15,-5 0 1-15,-11 5 0 16,0 5 2-16,-6 5 1 15,-6 0-1-15,-11 6-2 16,-6-6 3-16,-5-5 0 16,-7-10 1-16,-10-16 0 15,-12 1-5-15,-6 0 1 0,-5 10 4 16,-6 10 5-16,-12-6-3 16,1 6 2-16,-7 0-3 15,1 0 2-15,-11 0-4 16,-7 5-2-16,-16 11 2 15,-12 9 2-15,-17 5 2 16,-5 26 3-16,-1 15-1 16,6 10 0-16,-5 15-5 15,-1 10-3-15,1 16 0 16,5-1-1-16,6 1-3 16,11-1 0-16,6-9-18 15,23-1-9-15,11 1-50 16,17-6-24-16,12-5-42 15,16 0-59 1,7-10 71-16</inkml:trace>
  <inkml:trace contextRef="#ctx0" brushRef="#br0" timeOffset="-213805.633">29282 13859 148 0,'22'-50'55'0,"-10"34"-43"0,-1-24 27 0,-5 30 10 16,0-5-4-1,-6-6-2-15,0 1-2 0,-6 5 1 16,-5-5-23-16,-7 4 7 0,-10 11 4 16,-12 5-5-16,-11 11 0 15,11-1-3-15,-46 25-2 16,1 21-2-16,-6 30-1 15,-12 40-1-15,1 16 3 16,5 0-5-16,11 30 0 16,18 26-11-16,28-16-1 0,23-10-4 15,23-20-2-15,22 5 0 16,12-20 3-16,6-11-13 16,5-19-6-16,6-16-31 15,6-15-13-15,5-20-34 16,6-11-14-16,-6-25-19 15</inkml:trace>
  <inkml:trace contextRef="#ctx0" brushRef="#br0" timeOffset="-211008.733">29379 14725 156 0,'-6'-15'60'0,"12"5"-47"0,5 5 6 0,-5 5 0 15,5 0-5-15,0-5 2 16,1 5-5-16,5-5-1 16,0 0-6-16,6 0-1 0,-6 5 3 15,0 0-3-15,0 0-2 16,0 5 2-16,-5 0 0 16,-1 0-1-16,0 10 1 15,-5 0 0-15,-6 0 7 16,-6 6 4-16,-5-1 1 15,0 5 4-15,-7 6-7 16,1-1-2-16,0 5-3 16,0 1-2-16,0-1-6 15,6 1 1-15,-1-6-2 16,7-5 0-16,-1 1 2 16,0-6 2-16,6 0-3 15,0-5 0-15,0 1-1 16,0 4 0-16,0-10 2 15,0 0 0-15,6 5-27 16,0-5-9-16,-1 1-35 16,1-1-54-16,5 0 26 15</inkml:trace>
  <inkml:trace contextRef="#ctx0" brushRef="#br0" timeOffset="-210743.069">29413 15444 132 0,'-17'21'52'0,"17"-6"-41"0,0 0-2 15,0-15-3-15,5 5-5 16,1 5 2-16,0 0-4 16,-1 0 0-16,7-5-34 15,-1 1-17-15,1-6 5 16,10-11 2-16</inkml:trace>
  <inkml:trace contextRef="#ctx0" brushRef="#br0" timeOffset="-209899.356">29920 15039 180 0,'-12'0'68'0,"12"0"-52"0,-5 5 12 0,5-5 5 15,0 10-13-15,0 6-1 16,0 4-5-16,0 5-1 16,0 0-7-16,0 11 5 0,-6-6 2 15,0 1 5-15,1-6 1 16,-7-5-4-16,1 1-1 15,5-1-4-15,-5-5 1 16,5 0-4-16,0-5 1 16,1-5-5-16,5-5 0 15,0-5-1-15,5-5 1 16,7-10 0-16,5-10 1 16,6-11-2-16,5-5-2 15,6 1 1-15,0-6-1 16,1 11 0-16,-1 9 0 0,0 6-3 15,0 10 2-15,0 5 1 16,-5 5 2-16,-1 5-3 16,1 5 0-16,-6 0 1 15,-1 10 0-15,-4 5 0 16,-7 5 0-16,0 6 0 16,-5 4 2-16,-6 6 1 15,-6-6 1-15,1 1-16 16,-1-6-4-16,0-5-27 15,1-4-13-15,5-6-34 16,5-5-55 0,7-20 37-16</inkml:trace>
  <inkml:trace contextRef="#ctx0" brushRef="#br0" timeOffset="-209008.708">30615 14664 148 0,'-17'-5'57'0,"11"5"-44"0,0-5 21 0,6 5 7 16,0 0-5-16,0-5-1 16,6-5-6-16,0 0-4 15,5 0-13-15,6-5 1 0,0-1 1 16,6 1-3-16,6 0 1 16,-1 5-7-16,1 5-1 15,5 0-2-15,0 10 1 16,0 0-2-16,-5 5-1 0,-6 0 3 15,-6 0 0-15,0 6-1 16,-6-6-2-16,-11 0 1 16,-6 5 1-16,1-5 10 15,-7 0 4-15,-5 0-5 16,0 1-2-16,0-6-5 16,0 0-3-16,0 0 2 15,0 5 2-15,0-5-7 16,5 5 0-16,7 0 0 15,5 0 1-15,5 5-2 16,12 1 2-16,0-1-1 16,6 5 0-16,0 5 2 15,0 1 0-15,-6-1 0 16,-6 5 0-16,-5 1 0 0,-6-1 0 16,-11 1 11-16,-6-1 5 15,-6-5-4-15,0-4-2 16,-6-1-3-16,1-5 0 15,-6-5-4-15,5-5-2 16,7 0-33-16,4-5-16 16,7-5-40-16,5 0-15 15</inkml:trace>
  <inkml:trace contextRef="#ctx0" brushRef="#br0" timeOffset="-208368.088">31572 13236 180 0,'-45'-40'68'0,"27"30"-52"0,-4-11 19 0,10 16 5 16,1-5-11-16,5-5-2 15,1 0-12-15,-1 0-2 16,6 0-7-16,0-1 0 0,0 6 1 16,6 0 3-16,-1 5 1 15,7 0-3-15,-1 10 0 16,6 10-5-16,12 16-2 15,10 24 0-15,13 21-1 0,5 15-3 16,5 21 2-16,1 9 1 16,-6 21 0-16,-6 20 2 15,-5 5 3-15,-18 0-2 16,-16 11 0-16,-24 9-1 16,-16 5 1-16,-23-9 9 15,-18-1 4-15,-16 21-7 16,-6-11-3-16,-6-15-4 15,6-15-2-15,-6-20 1 16,6-15-1-16,11-26-16 16,11-20-4-16,12-20-41 15,18-16-17-15,4-14-44 16</inkml:trace>
  <inkml:trace contextRef="#ctx0" brushRef="#br0" timeOffset="-143865.548">14958 17358 36 0,'17'0'13'0,"-12"6"-10"0,7 4 2 0,-1-5-1 16,0 5 0-16,1 0 0 15,5 0-5-15,0 0 1 16,0 5 4-16,0 1 5 16,0-6 4-16,6 0 4 15,0 0-3-15,0-5 2 0,-6 0-5 16,6 0-1-16,-1-5-4 16,1 0-1-16,6 0-3 15,-1 0 1-15,6-5-2 16,1 0-1-16,-1 0 1 15,6 0-1-15,-1 0 0 16,7 0 0-16,0 0 0 16,5 0 0-16,0 0 0 15,6 0 0-15,6 0 0 16,0-1 2-16,-1 1-1 16,7 5 2-16,-1 0 4 15,-5 0 4-15,-1 0-2 16,1 0 2-16,0 0-6 15,5 5-3-15,0 1-1 16,6 4-4-16,6 0 2 0,0 5 1 0,0 0 2 16,0 0-1-16,-1 1-1 15,1-6 1-15,0-5-1 16,5 0 0-16,6-5 0 16,6 0 0-16,0 5 2 15,6 0 1-15,-12 0 1 16,6 0-5-16,-6-5 1 15,6 0 2-15,0-5 1 16,0 0-1-16,-1 0-2 16,7 0 1-16,-6 0 1 15,0 0-1-15,0-5-1 16,-1-1 7-16,-4 1 5 0,-1-5-4 16,0 5-2-16,6 5-3 15,-6 0-3-15,-6 5 1 16,1 0-1-16,-6 5-3 15,-1 0 2-15,-5 0 3 16,6 0 1-16,-6-5-1 16,6 0 1-16,0 0-4 15,0 0 0-15,-1 0 1 16,-5 0 2-16,-5 0-1 16,-1 5 2-16,-5-5-4 15,0 0 0-15,-1 0 1 16,-5 0 0-16,6 0 0 15,-12-5 0-15,0 0 0 16,1 0 2-16,-7 0 3 16,1 0 2-16,-1 0-3 15,1 0-3-15,-6 0 2 0,0 0 0 16,0 0-4-16,5-1 1 16,1 6 0-16,-1 0 2 15,-5 6-3 1,0-1 0-16,-6 0-1 15,1 0 0-15,-7 0-3 0,-5 0 1 16,0 0-14-16,-6 0-5 16,-6 0-48-1,-5 5-30-15,-18-5 46 16</inkml:trace>
  <inkml:trace contextRef="#ctx0" brushRef="#br0" timeOffset="-142771.708">15066 17212 112 0,'-6'-21'44'0,"6"26"-35"0,6-5 1 0,-6 0-2 15,0 0-7-15,11 6-1 16,6-1 0-16,6 5 2 16,6 0 1-16,-1 0 3 15,12 0-1-15,5 5 2 16,12 0-6-16,6-4-1 16,11-1 0-16,17 0 2 0,12-5-1 15,11 5 2-15,17-5 0 0,17-5-1 16,6-5 1-16,17 0-2 15,5 0 2-15,1-5-2 16,5-5 2-16,6-1 0 16,0 6 3-16,-5 5 6 15,5-5 4-15,-6 5-4 16,-5 5-2-16,-1 0-5 16,1 5-2-16,-6 0-1 15,6 0 1-15,-1 0-2 16,7 10-1-16,-7 1 1 15,-11-6 1-15,1-5-3 16,5 0 0-16,-6 5 3 16,-11 0 1-16,-6 0-1 0,-6-5 1 15,-5 0-2-15,0 0 2 16,-6 1-4-16,0 4 0 16,-11 0 3-16,-12 0 1 15,17 5-4-15,-17-5 1 16,-16 0-16-16,-7 1-6 15,-11-1-22 1,-11 0-47-16,-6 0 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15:23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14975 5301 36 0,'0'-15'13'0,"0"10"-10"0,5 10-14 15,-5-5-5-15,0 0 6 0,0 10 2 16</inkml:trace>
  <inkml:trace contextRef="#ctx0" brushRef="#br0" timeOffset="1234.373">14798 4536 232 0,'0'-5'88'0,"0"5"-69"0,6-5 24 16,-6 5 5-16,0 0-5 16,0 0-1-16,0 10-10 15,-6 6-3-15,0 4-16 16,1 0 5-16,-1 5 3 0,-6 11-5 16,1 4 1-16,0 6-8 15,-1 0-1-15,1 4-2 16,0-4 1-16,5-6-2 15,0-4 2-15,0-6-2 16,6 1 6 0,0-6-1-16,6-10 1 0,6 0 0 15,-1-5-1-15,12-5-1 16,5-5-5-16,6 0-1 16,6 5 1-16,6-5 2 15,-1 6-3-15,-5-1-2 16,0 5 0-16,-6 0 1 15,1 0-1-15,-7 0 2 16,-5 0-2-16,-12 5-16 16,1-4-5-1,-7-1-21-15,-5-10-9 16,-5 0-31-16,-1-5-11 16,0-6-70-1</inkml:trace>
  <inkml:trace contextRef="#ctx0" brushRef="#br0" timeOffset="1718.786">15499 4931 200 0,'0'-10'77'0,"0"10"-60"0,5-5 24 0,-5 5 6 15,6 5-2-15,-6 10 0 16,6 1-11-16,-6 4-6 0,0 5-16 15,0 11-8-15,0-1-2 0,0 6-2 16,-6-6 2-16,6-5-14 16,0-4-5-16,0-6-31 15,0-10-11-15,0-10-23 16,0-15-9-16,6-15 1 16</inkml:trace>
  <inkml:trace contextRef="#ctx0" brushRef="#br0" timeOffset="1859.373">15527 4739 252 0,'0'-46'93'0,"0"36"-72"0,-5-5 29 16,5 15 10-16,0-5-22 16,0 0-7-16,0 0-20 15,0 0-8-15,0 5-2 16,0 0-19-16,5 5-5 0,7 5-44 0,-1 5-17 16,0 0-40-1</inkml:trace>
  <inkml:trace contextRef="#ctx0" brushRef="#br0" timeOffset="2109.416">15892 4506 276 0,'-11'-5'104'0,"16"5"-81"0,1 5 5 0,0 5-2 0,5 5-6 15,-5 6 3-15,5 14-4 16,-5 16-2-16,-6 9-9 16,0 6-3-16,-6 5 1 0,-5 0 1 15,-1-5 3-15,1-5-5 16,0-6-3-16,-1-9-28 16,6-11-10-16,12-9-31 15,6-16-12-15</inkml:trace>
  <inkml:trace contextRef="#ctx0" brushRef="#br0" timeOffset="2375.049">16211 4785 228 0,'0'-6'85'0,"-6"12"-66"0,-5-1 12 16,11 5 3-16,-11 10 2 0,-7 5 3 15,-10 6 3-15,-1-1 1 16,-5 6-23-16,6-6 4 0,-1-5 3 15,12-4-4-15,6-1 1 16,11-5-7-16,11 0-2 16,6 0-7-16,6-5-3 15,-6 1-2-15,12-1-3 16,5 5-8-16,-6 0-3 16,7-5-43-16,-7 0-19 15,1-10-24-15,-1-5-10 16,0-10-24-1</inkml:trace>
  <inkml:trace contextRef="#ctx0" brushRef="#br0" timeOffset="2734.377">16348 5012 312 0,'-12'0'115'0,"24"6"-89"0,-12-6 8 16,0 0-4-16,5 5-7 15,1 0-2-15,6 5-11 16,-1-5-6-16,0 0-3 15,6 0-1-15,1-5 0 0,4-5 2 16,1 0 3-16,0-5-4 16,-6-5-1-16,0-1-7 15,-6-4 0-15,-5 0 3 16,-6 0 4-16,-6 4 12 16,-5 6 7-16,0 10 5 0,-6 5 5 15,0 10 0-15,-6 11 2 16,0 14-6-16,6 6-3 15,5-1-8-15,7 1-4 16,5-11-3-16,5-9-2 16,13-11-6-16,4-10 1 15,13-10-40-15,10-15-18 16,6-16-87-16,1-14-37 16,-7 4 33-1</inkml:trace>
  <inkml:trace contextRef="#ctx0" brushRef="#br0" timeOffset="3621.361">17915 5043 236 0,'-35'-5'90'0,"24"5"-70"0,0 0 13 0,5 0 1 16,0-5 2-16,1 0 3 16,-7 0 1-16,1 0 0 15,-6 5-22-15,0 5-2 0,-6 5-1 0,-6 10-2 16,1 0 2-16,5 6-6 15,0 4-1-15,12-10-6 16,5 0-4-16,18-4 1 16,10-6 2-16,13-10 0 15,4-15 2-15,7-6 2 16,-6-14 2-16,0 4-3 16,-6 1-3-16,-11 10 8 15,-6 5 6-15,0 10 2 16,-11 15 1-16,-1 5-3 15,-5 10-1-15,0 6-4 16,0-1-1-16,0 0-5 16,6 1-3-16,5-6 2 15,1 0 0-15,5-4-17 0,-6-6-5 16,6 0-37 0,0-10-17-16,6-10-60 0,11-15-26 15,1-21 22 1</inkml:trace>
  <inkml:trace contextRef="#ctx0" brushRef="#br0" timeOffset="5244.645">19219 4992 216 0,'0'-5'82'0,"6"5"-64"0,-6-5 29 0,0 5 7 16,0 0-2-16,0 0 2 0,0 0-17 16,0 0-8-16,0 10-16 15,0 5-2-15,0 11 2 0,-6 4-5 16,-5 11-2-16,5-11-1 15,-11 21-1-15,-6-1 4 16,6-4 5-16,0-6-3 16,0-9 2-16,6-11-1 15,5-5 3-15,6-20-5 16,6-15-1-16,11-16-4 16,11-14-1-16,7-6-1 15,10-10-2-15,1 0-2 16,-6 11-1-16,-1 9-1 15,-4 11 3-15,-7 9 0 16,1 11 1-16,-7 10 0 0,-4 10 0 16,-7 10 0-16,0 6 2 15,-11 4-1-15,-5 5 2 16,-7 6 2-16,-5-1 2 16,0 1-1-16,0-11-1 15,6-5 1-15,-1-5 1 16,6-4 1-16,6-11 0 15,0 0-7-15,12-21 0 16,11-19-1-16,5-6 0 16,6 1 0-16,1-1 0 15,-1 6-5-15,0 9 1 16,-6 11 0-16,1 10-1 0,-6 10 4 16,-1 10 0-16,-4 10 1 15,-7 11 2-15,-11 4 1 16,6 0 1-16,-6 1-2 15,-6-1 1-15,0-4-15 16,6-1-7-16,0-10-32 16,0-4-13-16,12-16-17 15,5-16-5-15,6-9 14 16,-1 5 6-16,1-6 22 16,-6 6 10-16,0 0 37 15,-5 5 17-15,-1 5 29 16,0 5 12-16,-5 0-13 15,6 5-5-15,-1 0-8 16,0 0 0-16,6 5-8 0,1-5-4 16,-1 5-7-16,5-5 0 15,1 0-5-15,-6-5 1 16,0 0-3-16,0-1 0 16,-5-4 1-16,-6 0 1 15,-1-5 1-15,-10 5 2 16,-7 5 4-16,-5 5 1 15,-6 10-8-15,-5 10-2 16,-6 6-7-16,-1 9-4 16,1 5-2-16,6 6 0 15,11-5 0-15,5-6 0 16,12-5-26-16,12-4-12 16,5-6-23-16,11-10-8 0,12-15-20 15,11-15-8-15,6-16-23 16</inkml:trace>
  <inkml:trace contextRef="#ctx0" brushRef="#br0" timeOffset="5682.136">20490 4967 224 0,'-11'-5'85'0,"16"5"-66"0,-16 5 21 15,5-5 4-15,1 0 2 16,-7 0 2-16,1 5-11 16,-6 5-3-16,-6 0-19 0,-6 5 4 0,-5 6 2 15,0 4-7-15,0 5-3 16,5 6-6-16,1-6-4 16,11-5 0-16,5-4-1 15,7-1-3-15,10-10 2 16,12 0 1-16,12-15 0 15,5-10 0-15,6-5 0 16,0-1 2-16,-6-9 1 16,-5 5 1-16,-7 5 2 15,1 4 3-15,-11 6 5 16,-12 10-2-16,0 10 3 16,-6 11-6-16,0-1-1 15,-5 5-4-15,-1 0-1 0,7 1-1 16,-1-6-2-1,6 0-17-15,0-4-6 0,6-1-31 16,5-10-13-16,6 0-26 16,6-10-10-16,11-15-32 15</inkml:trace>
  <inkml:trace contextRef="#ctx0" brushRef="#br0" timeOffset="6197.76">20900 4931 280 0,'-5'-20'104'0,"10"20"-81"0,-10-5 20 0,5 5 3 15,-6 10-13-15,0 0-4 0,-5 6-6 16,-6 4-3-16,0 0-10 15,0 0 7-15,-1 1 5 0,1-1-5 16,6 0-2-16,0-5-8 16,5 0-5-16,6 1-4 15,6-1-1-15,-1 0 2 16,7 0 2-16,-1 0 0 16,-5 1-1-16,-1-1 3 15,-5 0 0-15,-5 0 3 16,-7 0 1-16,1 1-1 15,-6-1-1-15,0-5-3 16,0-5 1-16,0 0-42 16,-1 0-16-16,7 0-40 0,5-5-16 15,6 0-34 1</inkml:trace>
  <inkml:trace contextRef="#ctx0" brushRef="#br0" timeOffset="6744.588">20991 5012 288 0,'-11'-5'110'0,"11"16"-86"0,0-6 11 0,0-5-1 16,0 10-4-16,0 0 4 16,-6 5-5-16,1 5-3 15,-1 1-14-15,0-1-1 0,1 10 0 16,-1-5-6-16,12 1-3 15,5-6-1-15,6-5-1 0,6-5 0 16,5-5 0-16,1-10 2 16,-1-5 1-16,1 0-1 15,-1-10-2-15,-5 5-4 16,0-6-2-16,-6 6 0 16,0 5 2-16,0 0-12 15,-5 5-1-15,5 0 1 16,0 5 5-16,-6 0-3 15,1 5-1-15,-1 5 0 16,0 0 1-16,1 5-1 16,-1 1 2-16,0-1 0 15,-5-5 3-15,0 0 4 0,0 0 1 16,11 5 3-16,-6-5 3 16,-5-4 15-16,-6-6 9 15,5 5 16-15,-5-5 7 16,6 0-1-16,0-11-2 15,0-4-11-15,5-5-4 16,0-10-13-16,6-6-5 16,6 1-7-16,0-1-2 15,-6 11-3-15,0 5-3 16,-5 5-16-16,5 4-5 16,-6 6-26-16,0 5-8 15,7 10-24-15,-1 1-11 16,0-1-56-16</inkml:trace>
  <inkml:trace contextRef="#ctx0" brushRef="#br0" timeOffset="7588.345">21789 5134 276 0,'-17'0'104'0,"17"10"-81"0,0 0 25 16,0-10 6-16,0 10-15 15,-6-5-2-15,1 0-20 16,5 1-5-16,0-6-8 15,0 0-14-15,0-6-3 0,0-9-10 16,5-5-2-16,7-10-3 16,-1-16 2-16,6-5 6 15,0 6 4-15,0 4 3 16,0 6 1-16,-5 10-13 0,5 4-4 16,-6 11-5-16,1 10-1 15,-1 15-3-15,1 6 1 16,-1-1 2-1,-5 5 20-15,-1 1 26 16,-5 4 30-16,0 0 15 16,-5 1-4-16,-1-6-2 15,0 5-28-15,1-9 0 0,5-6 0 16,0-5 1-16,0 0 3 16,0-10 1-16,11-5 3 15,6-5-7-15,0 0-2 16,-5 0-3-16,5 0 0 15,-6 4-9-15,6 1-3 16,-5 5-4-16,10 5-2 0,-5 6-26 16,6-6-10-16,6-5-31 15,5 0-12-15,0-5-2 16,0-6-1-16,0 1 21 16,-5 0 41-1,-1 5 45-15,-10 0 27 16,-1 0 15-16,-6 0-12 15,-5 5-6-15,-6 0-27 16,0 0 11-16,-6 10 4 0,-11 0 5 16,-6 5 4-16,0 1-8 15,-5 4 0-15,5 0-18 16,6 0-4-16,6 1-17 0,11-6-6 16,11 0-6-16,17 0-2 15,18-10-10-15,0-5-2 16,-1-10 8-16,-5-5 6 15,-6-10 8-15,-11 4 5 16,-6 1 5-16,-5 5 4 16,-7 0 7-16,1 10 4 15,-6 5-12-15,0 10-5 16,-6 10-2-16,6 10 1 16,-5 6 3-16,-1 4 2 15,0 6 3-15,0 0 1 16,-5-1 6-16,0 1 3 15,-6-1-6-15,-6 6-1 0,-6-11-3 16,-5-4-1-16,-11-11-5 16,-7-10-3-16,-5-15-33 15,0-10-16-15,0-5-64 16,6 0-28-16,5 10-29 16</inkml:trace>
  <inkml:trace contextRef="#ctx0" brushRef="#br0" timeOffset="8432.108">23909 4825 252 0,'-29'-15'93'0,"18"10"-72"0,-12 0 22 0,23 5 6 15,-17 0-6-15,-17 5-1 16,-6 0-10-16,0 5-5 16,0 0-15-16,6-5-3 0,5 5-2 15,7 0-6-15,5 1-2 16,-1-1-3-16,18 5 0 15,12 5 3-15,-1 0 0 16,6 6-2-16,6-1 2 0,-6 5 1 16,0-4 2-16,-5-1 12 15,-7 0 6-15,-5 1 1 16,-5-6-1-16,-7 0-6 16,-11 0-4-16,-5-4-3 15,0-1 0-15,-12-5-2 16,5 0 0-16,1-5-25 15,6 0-12-15,5-5-21 16,6 5-9-16,5-5-31 16,12-5-14-16,18-20-24 15</inkml:trace>
  <inkml:trace contextRef="#ctx0" brushRef="#br0" timeOffset="8666.465">24308 4486 312 0,'-23'-5'115'0,"11"20"-89"0,1 5 12 0,5-5-1 15,-5 6-16-15,5-6-2 16,-11 25-7-16,-6 31 0 16,0-5-7-16,1 5-3 0,-1-5-1 15,0-5-8-15,0-6 0 16,6-4-28-16,0-11-9 15,0-9-35-15,6-6-15 16</inkml:trace>
  <inkml:trace contextRef="#ctx0" brushRef="#br0" timeOffset="8994.592">23994 5007 292 0,'-6'-25'110'0,"18"15"-86"0,-1 5 27 16,1 0 7-16,-1-5-13 15,12 0-4-15,0-1-21 16,5 1-8-16,1 5-7 15,-1 0-6-15,1 5-2 0,-7 5-3 16,7 5-1-16,-6 11-12 16,-6-1-5-16,0 10-1 15,-6 1 3-15,1-6 1 16,-7 10-2 0,1-4 13-16,0-11 6 15,-6-5 3-15,0-15 9 0,5-10 7 16,1-10 6-16,0-16 2 15,5-9 1-15,1-6 0 16,5 1-9-16,0 4-4 16,-6 11-9-16,6 4-1 15,0 6-23-15,0 10-10 16,1 10-26-16,4 5-9 16,1 10-26-16,6 5-9 15,-1 0 4 1</inkml:trace>
  <inkml:trace contextRef="#ctx0" brushRef="#br0" timeOffset="9182.099">24826 4957 272 0,'-6'0'104'0,"6"5"-81"0,-5 5 29 0,-1 0 9 0,-5 0-10 16,-7 5 0-16,-4 1-14 16,-7 4-5-16,1 0-18 15,5 5-9-15,0 1-1 0,6-1-5 16,6 0 0-16,11-4-15 15,5-1-6-15,12 0-29 16,6-10-12-16,6-5-18 16,5-10-7-16,6-10-40 15</inkml:trace>
  <inkml:trace contextRef="#ctx0" brushRef="#br0" timeOffset="9400.853">25100 4536 316 0,'0'-15'118'0,"-6"15"-92"0,12 5 11 0,-6 5-1 16,0 1-13-16,0 9-1 15,-6 10-11-15,0 16-2 16,0 4-5-16,1 6-3 0,-12 5 2 16,5 0-2-16,1-1 2 15,-1-4-18-15,1 0-4 16,5-11-46-16,6-9-18 15,12-21-56 1</inkml:trace>
  <inkml:trace contextRef="#ctx0" brushRef="#br0" timeOffset="9650.854">25362 4850 264 0,'-29'16'101'0,"18"-1"-78"0,-12 5 22 16,12 0 4-16,-7 6 5 15,-4 4 4-15,-7 0-1 16,1 1 0-16,-1 4-31 16,1-4-2-16,5-1 0 0,0 0-9 15,12-4-1-15,5-6-8 16,23 5-4 0,6-4-1-16,5-6-4 15,12-5 0-15,6-5-23 16,5-5-10-16,0-5-61 15,1-10-27-15,-18-11-54 16</inkml:trace>
  <inkml:trace contextRef="#ctx0" brushRef="#br0" timeOffset="14400.857">3072 6856 156 0,'-17'-26'57'0,"17"26"-44"0,0-10 21 0,0 5 5 0,6 0-2 15,5 5 3-15,-11 0-9 16,0 0-4-16,0 0-15 31,6 10 1-31,-1 5 3 0,-5 11 5 0,0-1 4 16,-5 6-2-16,-1-6-2 0,6 0 0 15,0 11 1-15,-17 4 1 16,17-4 1-16,-11-6-2 16,5-5-2-16,0-10 12 15,6-15 4-15,6-15-11 16,11-10-4-16,0-16-8 16,6-14-1-16,11-16-1 0,6-10 1 15,-12-5-2-15,7 10-1 16,-1 5-3-16,-6 15 1 15,6 11-6-15,1 9-3 16,-7 11 3-16,6 10 3 16,0 10-3-16,6 10-3 15,0 10 1-15,-11 15 2 16,-1 11-5-16,-5-1 1 16,-6 1-30-16,-6-1-13 15,1-4-27-15,-6-11-10 16,5-15-37-16,-11-20-14 15,6-20-10 1</inkml:trace>
  <inkml:trace contextRef="#ctx0" brushRef="#br0" timeOffset="16270.123">3152 7504 192 0,'-17'-15'74'0,"17"5"-58"0,0-1 31 0,0 6 10 15,0 0 8-15,-6 0 6 16,0 0-13-16,1 5-5 16,-1 0-30-16,6 0-1 0,0 0 0 15,0 0-6-15,0 0 1 16,11 5-1-16,1 0 2 0,5 0 5 16,0-5 6-16,-11 0-5 15,16 0 0-15,7 0-7 16,-1 0-2-16,7 5-7 15,-13 1 0-15,12 4-5 16,-11 0 0-16,11 0 1 16,-11 0 0-16,0 0-5 15,-6-5 1-15,0 0 2 16,0-5 3-16,-17 0-20 16,0-10-7-16,0 0-44 15,0-5-18-15,0-10-115 16,12-1-79-1,5-4 116-15</inkml:trace>
  <inkml:trace contextRef="#ctx0" brushRef="#br0" timeOffset="19448.149">4434 6744 104 0,'-17'-10'41'0,"11"10"-32"0,6-5 11 0,0 5 4 16,-11 0 4-16,5 0 3 15,6 0-1-15,-12-5 1 16,7 5-17-16,5 0 12 0,0 0 4 16,-6 0 11-16,6 5 5 15,0 0-6-15,-11 0-1 16,11 0-9-16,0-5-4 15,0 5-6-15,0-5-2 0,0 5-2 16,0 1 3-16,0-6-2 16,0 10-1-16,0-10-2 15,11 10 1-15,-5-5-2 16,11 0 0-16,0-5-3 16,-6 0-1-16,18 0-3 15,-6 0-1-15,11 0-3 16,6 0-2-1,-12 0 1-15,6 0-1 16,1 0 2-16,4 0 1 0,-16 0-1 16,11 0 1-16,-16 5-2 15,4-5 2-15,-16 0 4 16,5 0 4-16,-5 5-2 0,0-5 2 16,-6 0-2-16,0 0 2 15,0 0-4-15,0 0 1 16,0 0-3-16,0 0 0 15,0 0-3-15,0 0-2 16,-6 0 1-16,6 0 1 16,-6 0-3-16,6 0 0 15,0 0 1-15,0 0 0 16,0 0 0-16,0 0 0 16,-11 0 0-16,11 0 0 15,-6 0 0-15,6 0 2 16,0 0-1-16,0 0 2 0,-11 0-4 15,11-5-2-15,-6 0-29 16,6 0-14 0,-5-5-31-16,5-5-15 0,0-6-34 15,0-4-16-15,-6 0-3 16</inkml:trace>
  <inkml:trace contextRef="#ctx0" brushRef="#br0" timeOffset="19870.024">4377 7048 180 0,'-17'10'68'0,"11"-15"-52"0,6 5 23 0,0 0 10 15,0 0-1-15,-11-5 2 16,11 0-2-16,0 0 0 16,-6 0-26-16,0 5 9 0,6-5 4 15,0 5-6-15,0-5-2 16,6 5-11-16,0 0-3 16,5-5-1-16,12 5 0 15,11 0-6-15,-6 0-4 16,12 0 1-16,6 0 0 0,0-5-1 15,-1 5 1-15,-5 0-2 16,-6 0-1-16,-5 0 3 16,-7 0 2-16,1 0-2 15,-6 0 0-15,0 0-10 16,-17 0-5-16,0 0-34 16,0-5-13-16,0 0-33 15,-11 5-12-15,5 0-49 16</inkml:trace>
  <inkml:trace contextRef="#ctx0" brushRef="#br0" timeOffset="20807.566">4559 7190 184 0,'-11'-5'68'0,"11"10"-52"0,-17 0 10 0,11 0 4 15,0 0-1-15,1 5 5 16,-1-5 2-16,6 0 2 16,-12-5-21-16,7 0 8 0,5 0 5 15,-12 0 1-15,7 0 2 16,-1 0-7-16,-11 5-2 15,5 6-7-15,1-1-2 0,0 5-7 16,5-5-3-16,-11 0-2 16,17 0-3-16,-12 0 7 15,7-4 5-15,-1-1 3 16,6 0 0-16,0 0-3 16,6 0 0-16,-1 0-3 15,13 0 0-15,-1 0-1 16,17 0 2-16,-6-5 1 15,18-5 3-15,17 0-3 16,-1-5 1-16,-10 0-5 16,-1 0 1-16,-6 4-5 15,-5 1 0-15,-11 0-1 16,-1 5-2-16,-5 0 1 16,-6 5 1-16,0 0-1 15,6 6-1-15,-17-1 3 0,5-5 0 16,-11 0-10-16,6 0-3 15,-6-5-24-15,0 0-10 16,0-5-50-16,6-5-22 16,5 0-74-1</inkml:trace>
  <inkml:trace contextRef="#ctx0" brushRef="#br0" timeOffset="23182.538">6075 7236 96 0,'-12'10'38'0,"12"5"-29"0,-5 5 30 0,5-10 14 15,0 5-6-15,-6 6 0 16,0 4-3-16,6 0 2 0,-5 1-25 16,5-6 17-16,0 0 6 0,0 0-8 15,0-4-3-15,0-1-6 16,0-5 0-16,0-5-4 15,0 0-2-15,0-10 4 16,5-10 1-16,7-16-7 16,5-24-4-16,5-11-4 15,18-5-2-15,-5-15-5 16,16 0-1-16,6-5 1 16,0-6 0-16,0 6 2 15,0 5 3-15,-6 10-2 16,-11 15-2-16,0 16-2 15,-12 15 0-15,6 9-4 16,-5 16 0-16,-6 20 3 0,0 21 1 16,-1 14-1-16,-5 11 1 15,-5 10 0-15,-1 5 3 16,1 5-1-16,-7 10 0 16,1 0-6-16,5-4 1 15,-11-12 2-15,6-4 1 16,0-20-6-16,0-16 0 15,-1-9-21-15,1-16-9 16,-6-15-27-16,0-10-10 16,6-6-34-16,-6-4-11 15</inkml:trace>
  <inkml:trace contextRef="#ctx0" brushRef="#br0" timeOffset="23557.524">6246 7165 244 0,'-40'-5'93'0,"28"10"-72"0,12-5 20 16,0 0 7-16,0 0-6 15,0 0 2-15,6 0 9 0,5-5 6 16,12 0-32-16,6-6 14 0,5 1 4 16,6 0-9-16,5 5-3 15,1 0-15-15,0 5-6 16,5 0-7-16,-11 0-4 15,5 0 0-15,-5 0 1 16,0-5-34-16,0 0-16 16,-6 0-52-16,0 0-22 15</inkml:trace>
  <inkml:trace contextRef="#ctx0" brushRef="#br0" timeOffset="24510.664">7288 6962 236 0,'-17'-15'90'0,"17"0"-70"0,0 5-5 16,0 5 86-16,6-1-27 15,0 1-17-15,-6 5-14 16,5 0-27-16,1 0 8 0,5 5 3 16,1 6-6-16,5 4-1 15,0 5-6-15,0 0-1 0,0 6-10 16,6 4-1-16,0 10 0 15,0 6 1-15,-1 0-1 16,7-1-2-16,-6 6 3 16,-1-11 0-16,-4-9 1 15,-1-6 0-15,-6-5-13 16,0-4-4-16,1-6-23 16,-7 0-7-16,-5-10-23 15,6-5-11-15,0-10-34 16,5-1-13-16,1-9 5 15</inkml:trace>
  <inkml:trace contextRef="#ctx0" brushRef="#br0" timeOffset="25010.695">7704 6987 132 0,'6'-15'52'0,"-6"0"-41"0,11 0 26 0,-5 10 11 0,0 0-6 16,-1 0-3-16,1 0 3 16,-6-6 0-16,6 6-22 15,-6 0 10-15,0 5 5 0,0 0-2 16,0 0 1-16,0 5-4 16,-6 6-1-16,0-1 1 15,-5 5 1-15,0 0 1 16,-6 5 2-16,-1 6-3 15,-10-1-1-15,-1 0-11 16,-5 6-4-16,-6 4-8 16,1 6-3-16,4-1-2 15,1 1 1-15,0-1-2 16,11-15 2-16,0-4-9 0,6-6-3 16,6-10-28-16,0-10-12 15,5-5-45-15,0-5-17 16,6-6-81-1</inkml:trace>
  <inkml:trace contextRef="#ctx0" brushRef="#br0" timeOffset="26510.696">7385 6760 124 0,'-6'0'49'0,"6"10"-38"0,0-10 17 0,0 0 6 15,0 0-1-15,0 0 3 16,0 0-7-16,0 0-1 15,0 0-15-15,0 0 10 0,0 0 4 16,0 0 3-16,0 0 2 16,0 0-2-16,0-5-1 15,0 0-12-15,6-1-3 16,-6 1-4-16,6 0 1 16,0-5-2-16,-1 0 0 15,7-5-1-15,-1-5 2 16,0-1-7-16,7 1-2 15,-7 5-1-15,12-5 2 0,-6-1-1 16,0 6-1-16,0 5-2 16,0 5 1-16,-5 5 1 15,5 5 0-15,0 5 2 16,-6 5 3-16,0 1-7 16,1 4 0-16,-1 0 0 15,1 0 3-15,-1 1 4 16,0-6 2-16,1 0-3 15,-1-5-3-15,1 0 4 16,5-10 1-16,0-5 2 16,0-5 2-16,0-5-3 15,0-5-2-15,0-6 0 16,0 1-1-16,0 0-5 16,-5-1 1-16,-1 6-31 0,1 0-12 15,-1 0-42-15,0-1-16 16,6 6-51-1</inkml:trace>
  <inkml:trace contextRef="#ctx0" brushRef="#br0" timeOffset="28120.095">8451 7144 256 0,'-6'-15'96'0,"12"15"-75"0,-6-10 45 16,0 5 17-16,0 0-8 15,0 0 1-15,0 5-19 16,0 0-5-16,0 0-30 16,0 0-2-16,0 0-1 0,5 0-7 15,7 0-2-15,-1 0-1 16,6 0 1-16,12-5-3 0,-1 0-2 15,1 0-2-15,5 0 0 16,0 0-2-16,0 5-1 16,0 0 1-16,-5 0-1 15,-1 5-3-15,-5-5 2 16,0 5-28-16,-6-5-13 16,-5 0-53-16,-1-5-22 15,6-6-84 1</inkml:trace>
  <inkml:trace contextRef="#ctx0" brushRef="#br0" timeOffset="29698.172">9493 6820 156 0,'0'-40'57'0,"0"14"-44"0,0-9 25 0,6 20 8 16,-6-5-3-16,0-6-1 16,6-4-1-16,-1-1 1 15,-5 1-23-15,0 0 14 0,0 4 4 16,6 6-2-16,-6 5 2 15,0 5-12-15,0 5-3 16,0 10-7-16,-6 10 1 16,1 10-5-16,-1 11-1 15,0 4-2-15,1 11 2 16,-7 5-1-16,1-6 0 16,-1 11-3-16,1-10-1 0,5-1 1 15,1-4 1-15,-7-6-3 16,7-9-1-16,-1-6 3 15,6-5 3-15,0-4 2 16,0-16 1-16,11-6-4 16,1-4 0-16,-1-10-7 15,6 0-1-15,6 0 0 16,0-6 2-16,5 1-3 16,1 5 0-16,5 5-1 15,0 4 0-15,6 6 0 16,0 5-2-16,0 0 3 15,0 5 0-15,-6 11 1 16,0 4 2-16,-5 5-1 16,-7 6-1-16,-10 4 3 0,-7 11 0 15,-5 4 5-15,-5 6 3 16,-12 0-2-16,-12-1 0 16,-5-9-1-16,-6-11 0 15,-6-9-2-15,1-16 1 16,-1-15-6-16,1-10-1 15,5-6-22-15,6-4-10 16,5-5-46-16,6 4-20 16,12 1-83-1,5 5-71-15,1 10 97 16</inkml:trace>
  <inkml:trace contextRef="#ctx0" brushRef="#br0" timeOffset="44639.715">9596 7636 244 0,'-17'-5'93'0,"11"5"-72"0,0 5 31 0,6 5 12 16,0-10-8-16,-5 5 0 15,5-5-7-15,0 5-4 16,0-5-24-16,0 0 7 0,0 0 3 16,0 0-3-16,0 0 0 15,11 10-9-15,1 0-4 16,5 0-8-16,5-5-3 15,7 0 2-15,5 0 3 16,6-5-4-16,6 0-1 16,5 0 0-16,0-5 0 15,-5 0 0-15,-1 0 0 0,-5 0 0 16,0 0 0-16,-11 0-7 16,-7 0-2-16,-5 5-40 15,-5-5-18-15,-6-5-91 16,-12-16-38-16,-17-9 18 15</inkml:trace>
  <inkml:trace contextRef="#ctx0" brushRef="#br0" timeOffset="45420.922">7351 7722 108 0,'-11'-5'44'0,"5"0"-35"0,6-1 38 0,0 6 14 15,0 0-4-15,0 0-1 16,0 0 4-16,0-5 4 16,0 5-35-16,0-5 11 0,0 5 1 15,0 0-10-15,11 0-6 16,6 0-14-16,12 0-5 0,5 5-4 16,6-5 1-16,0 0 2 15,0 5 2-15,-6 1-1 16,0-1-1-16,0 0 1 15,-5 0 3-15,-6 0-33 16,-1-5-13-16,1-5-70 16,6-10-29-16</inkml:trace>
  <inkml:trace contextRef="#ctx0" brushRef="#br0" timeOffset="46124.041">6120 7742 184 0,'-5'0'71'0,"5"-5"-55"0,0 0 28 0,0 5 12 16,0 0 0-16,0 0 3 16,0 0-19-16,0 0-9 15,0 0-18-15,0 0-2 0,22 5 2 16,-5 0-3-1,12 0-3-15,5-5-1 16,12 0-4-16,11 0 1 16,5 0 2-16,1 0 4 15,0 5-4-15,-6 0-1 16,0 5-13-16,-17-5-7 16,-6 5-31-16,0 1-12 0,-6-6-34 15,-5 0-11-15,-11-5-11 16</inkml:trace>
  <inkml:trace contextRef="#ctx0" brushRef="#br0" timeOffset="46592.798">6206 8041 148 0,'-12'5'55'0,"12"0"-43"0,-11-5 25 0,11 0 11 16,0 0 5-16,-6 0 2 15,1 0-1-15,-1 0 1 16,0 0-30-16,0 0 12 0,1 5 4 16,-1 0-6-16,0-5-1 15,6 0-6-15,-11 0-3 16,11 0-13-16,0 0-8 16,11 0 0-16,1 0 1 0,11 5 0 15,5 0 0-15,12 0-1 16,11 0 2-16,6 0-5 15,0 5-3 1,0 1 3-16,6-1 3 0,-18-5 3 16,7 0 3-16,-18 0-25 15,0-5-9-15,-5 0-51 16,-1 0-19-16</inkml:trace>
  <inkml:trace contextRef="#ctx0" brushRef="#br0" timeOffset="51247.157">12092 7023 196 0,'-12'5'74'0,"12"-10"-58"0,0 10 16 16,0-5 2-16,0 0 3 15,6 5 4-15,-6-5 0 0,6 5-1 16,5 5-21-16,-5 5 4 0,-1 6 1 16,-5 9 1-16,0 11 0 15,0 9-8-15,-5 16-2 16,-1-5-3-16,-5-6 0 15,5-4 2-15,0-5 2 16,0-11 2-16,1-10 3 16,-1-4 6-16,0-16 6 15,1-15-14-15,5-21-3 16,0-19-10-16,5-11-2 16,7-10-2-16,5 0 1 15,6 0-2-15,-1 10 2 16,7 6-4-16,5 9 0 0,0 6-1 15,0 9 0-15,1 11 0 16,-1 5 0-16,-6 5-3 16,1 10 1-16,-6 5-5 15,-1 5-1-15,-5 5-20 16,1 0-7-16,-1 0-28 16,-6-4-11-16,0-1-30 15,7-10-11-15,4-10-23 16</inkml:trace>
  <inkml:trace contextRef="#ctx0" brushRef="#br0" timeOffset="53247.15">12012 7788 208 0,'-6'-16'77'0,"6"11"-60"0,6 5 28 0,-6 0 9 0,0 0-4 15,0-5 3-15,0 0-8 16,0 5-1-16,0 0-24 16,0 0 2-16,0 0 1 0,0 0 1 15,11 0 1-15,1 0-1 16,5 0 0-16,5 0-5 15,7 5-1-15,5 0-8 16,6 0-2-16,6-5-4 16,-1 0-3-16,1 0 2 15,-6 0 0-15,-6 0-10 16,0-5-5-16,-11 0-41 16,-6 0-17-16,-6-10-83 15,-5-10-35-15,-12-16 46 16</inkml:trace>
  <inkml:trace contextRef="#ctx0" brushRef="#br0" timeOffset="53887.828">13841 7190 264 0,'-6'-15'101'0,"6"20"-78"0,0-5 17 0,0 0 3 16,0 0-17-16,0 10-2 16,0 5-12-16,0 5-5 15,0 6-4-15,0 4 4 0,0 1 5 0,-6 4-6 16,1 0-3-16,-1 1-2 16,0-6 1-16,6-4-23 15,-5-6-8-15,5-10-43 16,0-15-19-16,11-15-32 15</inkml:trace>
  <inkml:trace contextRef="#ctx0" brushRef="#br0" timeOffset="54044.03">13852 6876 300 0,'-11'-10'112'0,"11"5"-87"0,0 10 7 15,0-5-5-15,0 0-22 16,5 10-6-16,1 0-23 0,6 0-8 15,5 0-49 1,0 6-23-16,6-1 6 0,-1 5 4 16</inkml:trace>
  <inkml:trace contextRef="#ctx0" brushRef="#br0" timeOffset="54356.528">14223 7023 280 0,'-23'5'107'0,"17"0"-83"0,-5 0 8 0,11 0 1 16,-6 0-21-16,0 5-4 15,1 0-5-15,5 6 0 0,0-1-2 16,11 0-3-16,0 5-1 0,6 1 2 16,6-1 0-16,0 5-2 15,0 0 2-15,-6 1 1 16,0 4 2-16,-6-5 8 15,-5 1 5-15,-6-1 10 16,-11 0 7-16,-6 1-8 16,-6-6-2-16,-6-5-13 15,1-5-5-15,-1-5-17 16,12 0-4-16,0-5-55 16,6-5-25-16,-1-5-49 15</inkml:trace>
  <inkml:trace contextRef="#ctx0" brushRef="#br0" timeOffset="55294.017">15146 7144 192 0,'-6'0'74'0,"6"5"-58"0,0 6 16 16,0-6 4-16,0 5-7 15,0 5 0-15,0 5-5 16,0 6-3-16,-6 9-11 16,0-5 5-16,1 1 2 0,5-6-1 15,0-5 1-15,0 1-3 16,0-11 1-16,0-5 7 15,0-5 6-15,0-15 0 0,5-11 3 16,1-9-11-16,6-11-2 16,-1-9-6-16,6 4-2 15,0 5-6-15,0 1-3 16,0 9-3-16,0 6 1 16,6 5-4-16,-6 4-1 15,0 11-28-15,6 5-10 16,-6 5-27-16,6 5-10 15,0 10-18-15,-6 1-6 16,0 4 0 0</inkml:trace>
  <inkml:trace contextRef="#ctx0" brushRef="#br0" timeOffset="55575.264">15436 7180 204 0,'0'0'77'0,"6"0"-60"0,5 0 19 0,1 0 7 0,-1 0-9 16,0-5-2-16,1 0-16 15,5 0-5-15,0 0-7 16,-6-6-3-16,6 1 0 0,-5 0 12 16,-1-5 8-16,1 0 3 15,-7 5 1-15,-5 0 3 16,-5-1 5-16,-7 6-7 16,1 5-1-16,-12 5-10 15,0 11-4-15,-5 4-6 16,-1 5-4-16,7 6 0 15,4 4 1-15,7 0-6 16,5 6 1-16,12-11-28 16,5 1-11-16,7-11-37 0,10-10-14 15,12-15-57 1</inkml:trace>
  <inkml:trace contextRef="#ctx0" brushRef="#br0" timeOffset="55919.018">15972 6982 276 0,'-34'10'104'0,"22"-4"-81"0,-5 4 9 0,17-10-2 16,-6 10-10-16,-5 0-1 0,0 0-11 15,5 0-3-15,0 5-3 16,6 1-2-16,0-1 1 0,6 0-4 15,5 0 2-15,1 0 1 16,-1 6 0-16,0-1 0 16,1 0 0-16,-6-5 6 15,-6 6 6-15,-6 4 0 16,-6 0 3-16,-5-5-6 16,-5 1-3-16,-1-6-3 15,0 0 0-15,6-5-7 16,0-5-1-16,5-10-38 15,12-5-16-15,12-10-25 16,5-5-9-16,17-6-11 16</inkml:trace>
  <inkml:trace contextRef="#ctx0" brushRef="#br0" timeOffset="56169.014">16183 7144 212 0,'0'21'82'0,"0"-6"-64"0,5 0 15 0,-5-5 4 15,0 0-1-15,0 0 2 16,-5 1-14-16,-1-1-4 16,0-5-12-16,0-5-3 0,1-5-1 15,10-16 0-15,1-4 0 16,0-10-5-16,5-6 1 16,6 1-2-16,-5-6 0 15,-1 11-5-15,1-1 0 0,5 6-17 16,-6 10-7-16,0 4-19 15,1 11-6-15,5 5-43 16,0 5-30 0,11 5 60-16</inkml:trace>
  <inkml:trace contextRef="#ctx0" brushRef="#br0" timeOffset="56575.301">16610 6957 304 0,'-23'10'115'0,"17"-5"-89"0,-16 5 8 16,16 0-4-16,-6 1-10 16,-5 4 1-16,-5 5-10 0,-1 5-4 15,0 6-4-15,0 4-3 0,6 1 3 16,0-6-4-16,11 0-2 16,6-4-1-16,12-6 3 15,5-20-5-15,6-20 0 16,11-6-4-16,0-9-1 15,6-11-1-15,0-4 2 16,-6-6 1-16,-6-5 3 16,-5 1 4-16,-6 4 3 15,-5 5 17-15,-1 16 11 16,-5 9 0-16,-6 11 3 16,-6 15-20-16,-5 15-7 15,-1 11-4-15,-5 14 1 0,6 1-3 16,-6 4-2-1,5 1 4-15,1 5 1 0,5-1-14 16,1-4-6-16,5-6-49 16,5-9-18-16,7-11-58 15,10-15-25 1,1-5 90-16</inkml:trace>
  <inkml:trace contextRef="#ctx0" brushRef="#br0" timeOffset="56887.766">16826 7033 244 0,'-5'0'93'0,"5"5"-72"0,-6 5 20 16,6 0 4-16,-6 5-6 15,1 6 2-15,-1 4-17 0,0 5-4 16,0 1-12-16,6-6-5 0,6-5-2 16,6-4-1-16,5-6 0 15,5-15 0-15,7-11 2 16,-1-4 1-16,7-5 1 15,-7 0-2-15,1-1-2 16,-7 6 1-16,-5 5 1 16,1 5 10-16,-13 5 7 15,-5 5-6-15,0 15 0 16,-5 5-5-16,-1 10 0 16,0 1-7-16,0-1-3 15,1 1-21-15,5-1-8 16,0-10-39-16,5-10-15 0,18-10-64 15</inkml:trace>
  <inkml:trace contextRef="#ctx0" brushRef="#br0" timeOffset="57231.515">17316 7119 244 0,'-28'-5'90'0,"22"10"-70"0,0-5 15 16,1 5 0-16,-1 5-5 15,-5 0 2-15,-1 6-7 16,1 4-1-16,0 5-13 16,-7 0-2-16,7 6 1 0,0-6-4 15,5-5 2-15,6-9-7 0,11-6-1 16,6-15-7-16,6-11 0 16,0-4-6-16,0-5-2 15,-6 4 6-15,0 6 3 16,-6 5 4-16,1 10 3 15,-12 5 9-15,0 15 5 16,0 5-3-16,0 5 1 16,0 6-8-16,0-6-3 15,0-5-15-15,5-4-4 16,1-11-37-16,6-5-18 16,-1-10-64-1</inkml:trace>
  <inkml:trace contextRef="#ctx0" brushRef="#br0" timeOffset="57434.645">17607 6597 340 0,'-6'0'129'0,"6"6"-100"0,6 4 24 16,-6 5 5-16,0 15-12 15,0 11 0-15,-6 14-17 16,-5 6-8-16,-1 10-12 15,7 5-4-15,-1 5 1 0,0-5-16 16,6-5-6-16,0-10-43 16,6-11-16-16,5-24-114 15</inkml:trace>
  <inkml:trace contextRef="#ctx0" brushRef="#br0" timeOffset="89433.31">2588 9297 236 0,'-12'-31'90'0,"12"21"-70"0,0-5 17 0,0 10 4 16,12-5-11-16,-12 0 0 16,5-1-2-16,1 6 0 0,5 0-15 15,-11 5 10-15,6 16 28 16,6 4-5-16,-12 10-8 15,0 6-6-15,0 4-12 16,0 6-2-16,0 4-5 16,0 16 2-16,-12 20-4 15,12 21-1-15,0 4-4 16,0-5-1-16,12-9-1 16,-12-11 2-16,0-10-1 15,0-11 0-15,0-4-1 16,0-10 0-16,0-6 0 15,0-9 2-15,0-11-1 16,0-5 0-16,0-4 1 0,0-6 1 16,0-5-1-16,0-5-1 15,-12 0-3 1,12-5 1-16,0 0-2 0,0 0-1 16,0 0-4-16,-6 0 0 15,6-1-5-15,0 6-1 16,0-5-17-16,0 5-8 15,-11 0-34-15,11 0-14 16,11-5-90 0,-5 5-74-16,11-10 94 15</inkml:trace>
  <inkml:trace contextRef="#ctx0" brushRef="#br0" timeOffset="90167.683">3032 9332 184 0,'-6'-25'71'0,"6"15"-55"0,6-11 17 0,0 11 5 15,11 0-7-15,-11-5-1 0,5 0 3 16,0 0 4-16,1-1-20 15,5 6 17-15,-11 5 6 0,5 5 2 16,-5 10-1-16,-1 5-7 16,7 6-1-16,-12 4-8 15,5 5-1-15,7 6-4 16,-12 4-1-16,0 6-4 16,6 5-1-16,-6 14-2 15,0 16 0-15,0 16-6 16,0 4-2-16,-6 5 0 15,6-15 0-15,0-15-5 16,0-5 1-16,0-15 4 16,0-10 2-16,0-11 0 0,0-10-1 15,0-4-1 1,-12-6 2-16,7-5-5 0,5-10-1 16,-17 0-13-16,11-5-5 15,0 0-21-15,1 0-8 16,-1 0-35-16,6 0-15 15,0 0-47-15,6-16-70 32</inkml:trace>
  <inkml:trace contextRef="#ctx0" brushRef="#br0" timeOffset="91745.801">3830 9646 180 0,'5'-20'68'0,"1"10"-52"0,6 5 30 0,-7 5 12 16,7 0-5-16,-12 0 1 15,0 0-6-15,0 0-3 0,0 0-24 16,0 0 3-16,5 10 3 0,7 0-4 16,-12 10 1-16,0 10-9 15,0 11-2-15,0 5 2 16,0 4 0-16,0 1-2 16,-12 5 2-16,7-11 1 15,5-4 2-15,-17-6-4 16,5-5 0-16,6-9-2 15,1-6 0-15,-7-5 0 16,1-5 2-16,5-15-7 16,6-20-2-16,6-16-3 15,5-15 1-15,12-5-2 16,6 1 2-16,-7 9-4 16,13 5 0-16,-7 11 1 0,6 4 0 15,1 6 0-15,-7 5 0 16,0 4-3-16,1 6 2 15,-1 5-1-15,-5 5 0 16,0 5 2-16,-6 0 0 16,0 5-5-16,-5 5 1 15,-1 0-16-15,6 0-4 16,-17 0-37-16,6-4-13 16,-6-6-45-16,11-6-19 15,12 1-22 1</inkml:trace>
  <inkml:trace contextRef="#ctx0" brushRef="#br0" timeOffset="92558.314">4588 9332 148 0,'17'-56'55'0,"-17"26"-43"0,5-16 21 16,1 31 8-16,0-10 4 15,-1 0 5-15,1-1 4 16,6 6 3-16,-12 0-31 16,0 5 12-16,0 4 3 0,0 11-6 15,0 16-3-15,0 19-12 0,0 11-2 16,-12 9-2-16,6 6 2 15,1 0-4-15,-1 5 0 16,0 5-6-16,1 5 0 16,-12 10-3-16,5 5 2 15,1-5-2-15,-1-10 2 16,7-5-4-16,-7-16 0 16,7-9 1-16,-1-11 0 15,0-9-13-15,1-16-29 16,5-15-1-1,0-10-32-15,0-6-12 16,5-4-43-16,7-10-21 0,5-1 24 16</inkml:trace>
  <inkml:trace contextRef="#ctx0" brushRef="#br0" timeOffset="93217.67">4844 9443 4 0,'6'-10'0'0,"-1"5"-1"0,1 0 2 16,0 0 80 15,5-30-29-31,6-6-7 16,-11-4-9-16,11-1-5 16,0-5 10-16,-11 1 4 15,5 4-24-15,1 11 15 0,-1-1 4 16,-11 1 4-16,6 15 1 15,5 4-6-15,-11 6-1 16,0 10-6-16,0 26 0 0,-11 24-3 16,5 16 0-16,-5 15-3 15,-1 5 1-15,-5 0-6 16,0 10-1-16,0 11-7 16,11 4 0-16,-11-4-4 15,6-11 2-15,5-10-8 16,0-15-2-16,6-16 1 15,0-9 1-15,-5-16-1 16,5-4 1-16,0-11-15 16,0-10-5-16,-6-15-37 15,6-21-18-15,0-24-83 0,6-11-36 16,-6 5 38 0</inkml:trace>
  <inkml:trace contextRef="#ctx0" brushRef="#br0" timeOffset="112979.6">2029 11687 148 0,'0'-36'55'0,"0"36"-43"0,6-35 19 15,5 25 7-15,-5 0 1 16,5 0 1 0,-11-1 16-16,12 1 6 0,-1 5-32 15,-11 5 7-15,0 0 2 0,0 26-8 16,0 14-3-16,0 21-10 15,0-11-1-15,0-9-6 16,0 25 1-16,-17 20-1 16,0 0 1-16,0 0 0 15,11-20 0-15,-5-10 0 0,0-1 2 16,-1 6 2-16,6-25 2 16,6-6 5-16,-11-20 3 15,5 0-9-15,6-45-3 16,0 4-8-16,17-35-4 15,6-35-1-15,11 15 1 16,-17 15-1-16,23-25-1 16,0-15 1-16,6 19-1 15,5 22 0-15,-22 9 0 16,5 20-3-16,0 16 2 16,-6 10-1-16,1 5 0 15,-1 5 2-15,1 5 2 16,-6 5-6-16,0 5-1 0,-6 0-1 15,0 0 4-15,-12 0-4 16,7 0 2-16,-12 0-5 16,0-5 1-16,0-5-18 15,-12 0-8-15,7-5-33 16,5-5-12-16,0 0-52 16,0 0-21-16,17 5 12 15</inkml:trace>
  <inkml:trace contextRef="#ctx0" brushRef="#br0" timeOffset="115729.595">1648 11494 168 0,'0'-60'66'0,"11"34"-52"0,-11-9 19 0,6 25 6 16,-6-5-7-16,11-1 1 0,-11 1-7 15,0 5-2-15,0 5-13 16,0 5-4-16,0 10-1 0,0 15 8 16,0 26 5-16,0 25-7 15,0 0-2-15,0-15 3 16,0 35 1-16,0 31-7 15,-11-31-2-15,11-15-3 16,-6 30 1-16,6-25 0 16,0 10 3-16,-11 11-1 15,5-36 0-15,6-11-19 16,0-14-5-16,-6-10-26 16,-5-21-12-16,5-20-40 31</inkml:trace>
  <inkml:trace contextRef="#ctx0" brushRef="#br0" timeOffset="116401.472">1551 11342 132 0,'11'-40'49'0,"-5"25"-38"0,-6-6 26 0,0 11 8 15,0 0 0-15,11 5 0 16,-11 0-7-16,0 5-3 15,0 5-20-15,0 15 0 0,-11 26 1 16,5 30-2-16,6 5 2 16,0-15-5-16,0 40-1 15,0-15 0-15,0 31 1 0,0-21-3 16,0 31 0-16,0-26-5 16,0 16-2-1,0-21 0-15,0-10 1 0,0-10-28 16,0-20-9-16,0-10-56 15,6-41-21-15,5 0-4 16</inkml:trace>
  <inkml:trace contextRef="#ctx0" brushRef="#br0" timeOffset="117214.018">2764 11464 136 0,'-11'-46'52'0,"11"26"-41"0,0 0 29 0,0 15 8 16,0-5-1-16,0 5-1 15,0 0-17-15,0 0-5 0,0-1-14 16,0 6-4-16,0 0-2 0,11 11 6 16,-11 14 4-16,6 26 4 15,5 25 1-15,-11 15-8 16,0 10-2-16,-11 0-5 15,5 11-1-15,-5 4-1 16,0 6-2-16,5-6 1 16,6-35 1-16,0-15-12 15,0 5-3-15,0-10-25 16,0-11-8-16,6-9-25 16,-1-21-10-16</inkml:trace>
  <inkml:trace contextRef="#ctx0" brushRef="#br0" timeOffset="117479.591">3140 11115 288 0,'-28'40'107'0,"28"-10"-83"0,-12 26 6 0,12-20-1 16,0 19-9-16,12 21 0 15,-12 15-5-15,0 1-1 16,6 9-8-16,-1-10 7 0,-5 0 4 16,0 0-5-16,-5 6-2 15,-1-6-5-15,6-20-2 16,-12-16-12-16,7 1-7 0,5-10-44 16,0-11-19-16,0-5-65 15</inkml:trace>
  <inkml:trace contextRef="#ctx0" brushRef="#br0" timeOffset="117932.773">3431 12370 312 0,'-11'-10'118'0,"11"15"-92"0,0 0 11 0,0 6-1 0,0 4-2 16,0 10 4-16,0 5-10 15,0-4-2 1,0 29-15-16,0-14-2 0,-6 10 1 0,0-6-6 15,0 6 0-15,6-6-11 16,-11 1-3-16,11-5-52 16,-6-6-22-16,6-5-85 15</inkml:trace>
  <inkml:trace contextRef="#ctx0" brushRef="#br0" timeOffset="119370.23">3442 12497 96 0,'0'0'35'0,"0"0"-27"0,0-5 18 16,0 5 5-16,6 0-1 15,-6 0 0-15,0-5-6 16,0 5-3-16,0-5-11 15,0 0 2-15,0 5 4 0,0 0-2 16,0 0 0-16,0-5 3 16,0 5 3-16,0 0-1 0,0 0-2 15,0 0-3-15,0 0 1 16,0 0-4-16,0 5-1 16,0-5 7-16,-6 5 4 15,-5 0-3-15,5 0 2 16,1 0 2-16,-7 0 1 15,6 0-4-15,-5 0-1 16,5 0-10-16,-11 10-3 16,12-9-5-16,-13 4-1 15,7 0-1-15,0-5-2 16,5 0-26-16,0-5-10 16,6-10-53-16,17-10-20 15,6-11-20 1</inkml:trace>
  <inkml:trace contextRef="#ctx0" brushRef="#br0" timeOffset="119995.225">3232 12943 152 0,'-18'5'57'0,"18"0"-44"0,0-10 18 15,0 5 6-15,0 0-6 16,6 0 2-16,0 0 3 16,-6 0 2-16,6-5-20 15,-1 0 14-15,7 0 7 0,-12 5 2 16,5 0 0-16,7 0-7 15,-7-6-1-15,1 6-10 16,6 0-2-16,5 0-8 16,0 0 0-16,11 0-8 15,-5 6-3-15,5-1-1 0,-5 0 1 16,17-5-34-16,-6 0-13 16,-5 0-95-16,5-21-41 15,0 1 36 1</inkml:trace>
  <inkml:trace contextRef="#ctx0" brushRef="#br0" timeOffset="120651.512">4320 11732 348 0,'0'5'129'0,"0"-5"-100"15,5 11 13-15,1-6 2 0,6 5-14 16,5 0-2-16,17 0-16 16,-6 0-5-16,18 0-5 15,-6 0-2-15,0-5 1 0,0 6-26 16,-12-6-10-16,1 0-48 15,-29 0-117 1</inkml:trace>
  <inkml:trace contextRef="#ctx0" brushRef="#br0" timeOffset="120823.351">4400 12056 400 0,'-23'16'148'0,"23"-11"-115"0,0 5 37 0,0-10 17 16,23 10-39-1,5-5-21-15,18-5-14 16,11 0-9-16,5-5-23 0,7-5-7 16,-1-15-77-16,0 4-35 15,-11-9-48 1</inkml:trace>
  <inkml:trace contextRef="#ctx0" brushRef="#br0" timeOffset="121635.845">5716 11960 232 0,'5'5'88'0,"-10"-10"-69"0,10-5 30 16,-5 10 33 0,18-20-21-16,-1-11-20 15,11-9-10-15,1-11-20 16,5-4 2-16,-11-1 1 0,11-5-7 16,-17 11-2-16,6 9 1 15,-6 11 3-15,0 4 0 0,-6 6 2 16,1 40 7-1,-12 31-5-15,-12 25-1 16,1 20-2-16,-1 0-1 16,-5 6-3-16,0 4-1 15,0 0-1-15,6-25 0 16,-1-15-5-16,1 5 1 16,0-10-40-16,5-11-15 15,0-9-41-15,6-16-17 16,0 1-44-1</inkml:trace>
  <inkml:trace contextRef="#ctx0" brushRef="#br0" timeOffset="121854.6">5630 12451 384 0,'-17'16'143'0,"17"-16"-112"0,-11 15 36 15,11-15 8-15,11 5-24 16,-5 0-4-16,5 0-14 15,1 0-4-15,16-5-16 16,-5 0 1-16,11-5 0 0,17-10-10 16,-5 5-1-16,0 0-3 15,-1-1 2-15,-5 1-25 16,6 0-10-16,-6 0-65 16,-6 0-28-16,6 0-81 15</inkml:trace>
  <inkml:trace contextRef="#ctx0" brushRef="#br0" timeOffset="122213.975">6701 11910 400 0,'0'5'151'0,"0"-5"-118"0,6 5 14 15,6 0-2-15,-1-5-13 16,0 0-1-16,6 0-17 16,6 0-9-16,0-5-3 15,0 0-2-15,0 0 0 0,5 5-69 16,6 0-28-16,-5-5-92 16</inkml:trace>
  <inkml:trace contextRef="#ctx0" brushRef="#br0" timeOffset="122682.716">7237 11834 284 0,'0'5'107'0,"6"-5"-83"0,11 10 24 0,-11-5 6 15,5 5-6-15,-5 5 1 16,5 5-5-16,-5 6-3 16,-6 9-22-16,-6 1 4 0,-11 9 4 15,-6 11-9-15,0 10 0 0,6-16-6 16,-11 16 0-16,5-10-5 16,6-15-2-16,5-16 0 15,12-15 1-15,12-30-5 16,11-16-3-16,11-14-2 15,17-6 3-15,0-5 0 16,6 0 3-16,0 6-3 16,-5 9 0-16,-7 16-1 15,-5 9 0-15,-6 11 4 16,-5 10 1-16,-6 16 1 16,-6 9 0-16,-12 10 0 15,-5 6 0-15,0 4-9 16,0 1-2-16,0-6-23 15,0-4-8-15,0-11-46 0,0-10-19 16,12-10-45 0,11-15-61-16,5-5 70 15</inkml:trace>
  <inkml:trace contextRef="#ctx0" brushRef="#br0" timeOffset="122972.965">7989 11940 340 0,'0'-5'126'0,"0"10"-98"0,-6-5 32 0,1 10 7 15,-7 0-16-15,1 11-5 16,-6 4-24-16,0 10-9 16,-6 6-8-16,6 4-4 0,6 6 2 15,5-5-2-15,6-6-1 0,11-10 1 16,12-14-1-16,11-21 0 16,0-16 2-16,6-9 1 15,-6-5 3 1,-11-6-1-16,-6-5 0 0,-11 1-1 15,-12-1 0 1,-5 11-9-16,-6 10-2 0,-6 4-14 16,0 16-4-16,0 10-31 15,6 10-12-15,6 11-43 16,5 4-18-16,12 6-6 16</inkml:trace>
  <inkml:trace contextRef="#ctx0" brushRef="#br0" timeOffset="123257.965">8371 12203 296 0,'-11'5'110'0,"11"0"-86"0,-6-5 20 15,6 0 2-15,0 0 2 0,0 6 6 16,-6-1-4-16,0-5 2 15,1 0-29-15,-7-5 2 0,12-6 0 16,0-9-11-16,12-5-3 16,5-11-9-16,6 1-2 15,-1-6-2-15,7 6-2 16,-1 0-6-16,1 4-4 16,-6 11-30-16,11 5-11 15,0-1-36-15,0 11-13 16,0 5-61-1</inkml:trace>
  <inkml:trace contextRef="#ctx0" brushRef="#br0" timeOffset="123824.331">8821 11925 244 0,'-6'-5'93'0,"6"0"-72"0,12 5 18 15,-12 0 5-15,5 0 1 16,-5 0 5-16,6 5 4 16,-6 5 1-16,-6 10-30 15,1 5 6-15,-7 6 0 0,1-1-5 16,0 6-3-16,-1-6-13 16,1 0-6-16,5-9-1 15,0-1 0-15,1-10 1 0,5-10 2 16,11-5-1-16,12-10 2 15,5-16-6-15,12-4-1 16,6 0 0-16,5-6 2 16,0 6-6-16,1 4 1 15,-7 6 1-15,-5 10 3 16,-6 10 0-16,0 5 2 16,-5 10 4-16,-6 5 6 15,-6 5-1-15,0 6 1 16,-6-1-5-16,1-5-3 15,-1 0 0-15,-5-4-1 16,5-6 2-16,1-10 1 0,5-10-3 16,6-11-3-16,5-14-7 15,12-11-4-15,5-4 1 16,1-1 0-16,-6 10 6 16,-6 11 1-16,-5 20 2 15,-1 20 0-15,-5 15 8 16,0 11 5-16,-6-1-9 15,0 6-1-15,0-6-8 16,-6 1 1-16,1-1-38 16,-7-4-16-16,-5-6-59 15,-5 0-26-15,-12-5-39 16</inkml:trace>
  <inkml:trace contextRef="#ctx0" brushRef="#br0" timeOffset="124918.095">1602 13829 176 0,'-11'-31'66'0,"11"21"-52"16,0 10 28-16,0 0 9 0,0 0-10 15,0 10-1-15,0 6-1 16,0 4 2-16,-6 10-22 16,0 16 9-16,6-1 5 0,0-9-8 15,0 30-5-15,0-11-9 16,0 21-5-16,0-15-3 16,0 25 0-16,0-20 0 15,0 5 3-15,0-10-25 16,0-6-12-16,0-9-24 15,0-16-8-15,0-4-24 16,6-31-8-16,0 5-17 16</inkml:trace>
  <inkml:trace contextRef="#ctx0" brushRef="#br0" timeOffset="125168.09">1841 13672 232 0,'0'-56'88'0,"0"51"-69"0,0 0 35 0,0 5 10 15,0 5-20-15,0 10-7 16,0 11-7-16,-5 4 0 16,5 5-16-16,0 11 5 0,0 10 4 15,0 20-3-15,5-5-2 16,-5-11-4-16,0 21 1 16,0-15-4-16,0 10-1 0,0-5-4 15,-5-10-1-15,5-11-6 16,0-4-1-1,0-10-48-15,0-11-21 0,0-5-66 16,17-25-25-16,-12 0 28 16</inkml:trace>
  <inkml:trace contextRef="#ctx0" brushRef="#br0" timeOffset="125621.239">2263 14249 104 0,'-6'5'41'0,"6"-5"-32"0,0 10 26 0,0-10 12 15,0 11-8-15,0 4 0 16,0 0-2-16,0 0-2 15,0 5-18-15,0 1 10 0,0 4 3 16,0 0 4-16,0 6 2 16,0-6 0-16,0 0 3 15,-11-4-2-15,5-6-1 16,6 0-2-16,-11-10 1 16,5-5-13-16,6-20-5 0,0-1-8 15,0-34-1-15,6 4-3 16,11-25 0-16,-6 10-3 15,12 0 1-15,5-9-2 16,1 19-1-16,-6 10-4 16,0 11 0-16,-1 9-3 15,7 11 0-15,-12 10-27 16,6 5-10-16,5 5-31 16,-11 5-10-16,-5 1-219 31,10-1 159-31</inkml:trace>
  <inkml:trace contextRef="#ctx0" brushRef="#br0" timeOffset="126074.34">2707 13652 236 0,'0'-26'90'16,"6"21"-70"-16,5-5 19 0,-11 10 3 0,0 0-7 15,6 10 0-15,6 5-3 16,-1 11 0-16,0 4-17 16,6 6-5-16,-11 9 1 0,0 16-3 15,5-5 3-15,-11-6-6 16,0 31-1-16,0-15 2 15,0 15 1-15,-11-15-3 16,5 5-3-16,0-15-38 16,6-6-15-16,0-4-42 15,6-26-19-15,0-5-12 16</inkml:trace>
  <inkml:trace contextRef="#ctx0" brushRef="#br0" timeOffset="127543.095">3038 14553 80 0,'0'-10'30'0,"0"10"-24"0,6 0-1 0,-6 0 0 15,0 0 0-15,0 0 2 0,0 0-3 16,0 0-1-16,0 0 1 16,0 0 2-16,0 0-1 15,0 0 0-15,0 0-8 16,0 0 0-16,0 5-10 16,0 0-4-16,0-5 9 15,0 0 6-15,0 0 11 16,0 0 4-16,0 5 0 15,0 0 2-15,0-5-10 16,-6 0-3-16,6 5-4 16,0-5 0-16,0 0 0 15,-6 0 0-15,6 5 8 16,0 0 4-16,0-5 12 0,-6 0 6 16,6 0-3-16,0 0-1 15,-5 5-11-15,5-5-3 16,0 0-6-16,0 0-3 0,0 0 2 15,0 0 2-15,0 0 2 16,-6-5 8-16,6 5 4 16,0 0 6-16,0-5 4 15,0 0-2-15,0 0-2 16,0 0-5-16,6-5 0 16,-6 0-2-16,5-5-2 15,1-11 7-15,0 1 5 16,0 5 2-16,5-26 4 15,-5-30-7-15,5-10-2 16,-5 0-5-16,-1 10-3 0,7 0-5 16,-12 5-2-16,0 5-9 15,0 11 0-15,0-1 3 16,0 10 2-16,0 1-5 16,0 4 0-16,0 6-8 15,0 4-3-15,0 6-10 16,0 5-5-16,0 5-22 15,0 10-9-15,0 5-29 16,5 0-8-16,7 0-52 16</inkml:trace>
  <inkml:trace contextRef="#ctx0" brushRef="#br0" timeOffset="128152.577">3311 14507 184 0,'-5'-15'68'0,"5"15"-52"0,0-5 17 16,0 5 6-16,0 0-2 16,0 0 2-16,0 0-10 15,0 0-5-15,0 0-14 16,0 0-6-16,0-5-3 0,5 0-4 16,7 5 0-16,-1 0-1 0,6 0 0 15,-5 0 3-15,-1 10 2 16,0-5 11-16,-5 16 4 15,5-6 4-15,-11 10 2 16,0 0 1-16,-17 11 1 16,17-11-2-16,-17 11 1 15,12-11-7-15,-7 0 1 16,6 1-4-16,6-6 2 16,-11-5-8-16,11-5-2 15,0 0-3-15,11-5 1 16,7 0-2-16,-7-5-1 15,6 0-39-15,12-10-16 16,10-5-66-16,-10 5-27 16</inkml:trace>
  <inkml:trace contextRef="#ctx0" brushRef="#br0" timeOffset="128902.468">4434 13768 196 0,'-23'-15'74'0,"12"15"-58"0,5-5 36 0,6 5 11 15,0 0-4-15,0 0 3 16,0 0-11-16,0 0-4 16,0 0-26-16,0 0 3 0,17 5 0 15,-11 0-6-15,28 0 0 16,-17 0-13-16,23 0-3 16,0 0 0-16,5 0 1 15,-5 0-21-15,11 0-8 16,-16 0-44-16,-1-5-18 15,-6 0-40 1</inkml:trace>
  <inkml:trace contextRef="#ctx0" brushRef="#br0" timeOffset="129090.087">4457 14057 364 0,'-23'25'137'0,"23"-5"-106"0,5 6 13 15,-5-21-2-15,12 5-24 16,5 0-7-16,11 0-10 16,1 0-1-16,22-10 0 15,-5 0-5-15,16-10 1 0,-5 0-40 16,0-5-16-16,-5 5-84 16</inkml:trace>
  <inkml:trace contextRef="#ctx0" brushRef="#br0" timeOffset="130214.959">5699 13728 144 0,'-29'-16'55'0,"23"11"-43"0,1-10 16 0,5 15 5 16,5-10-1-16,7-15 1 15,-1-1 1-15,1 6 2 16,10-15-20-16,7-16 8 0,-1 11 4 16,1 14-11-16,-12 11-4 15,6 20-6-15,0 20 0 16,-6 16 0-16,0 15 1 15,-17 9-4-15,0 1-1 16,-17 5 8-16,-6 0 2 16,6-5 5-16,-12-21 1 15,18-9 7-15,-18-1 6 16,12-4-4-16,6-6-2 0,-12-5-10 16,12-4-3-16,5-1-12 15,6-5-3-15,0 0 1 16,11 5 0-16,7-5 1 15,10 5 0-15,1 1-3 16,10-1 2-16,-4 0-8 16,4-5-4-16,-4 0-33 15,10-5-13-15,-5-5-46 16,6-10-19-16,-12 0-13 16</inkml:trace>
  <inkml:trace contextRef="#ctx0" brushRef="#br0" timeOffset="130402.519">6411 13905 348 0,'-17'5'132'0,"22"0"-103"0,7-5 7 0,5 0-1 16,-6 0-25-16,12 0-5 15,11 0-11-15,6 0-1 16,6-5 3-16,-1 0-64 0,1 0-28 15,5-5-45 1</inkml:trace>
  <inkml:trace contextRef="#ctx0" brushRef="#br0" timeOffset="130871.215">7169 13763 248 0,'-6'-15'93'0,"12"20"-72"0,-1-10 36 16,-5 5 12-16,0 0-11 15,0 0-1-15,0 10-20 16,-5 5-8-16,-7 10-16 15,1 6 2-15,-6 9 3 0,0 1-8 0,0-1-3 16,0-9 2 0,5-6 2-16,1-5-4 0,5-4 1 15,6-16-1-15,6-11 3 16,5-9-5-16,12-10-3 16,11-6-1-16,12-4-1 15,5-1-3-15,6 11 0 16,0 0 2-16,0 9 0 15,-6 11-2-15,-5 5 2 16,-6 5 3-16,-6 10 3 16,-11 10 0-16,-6 6 0 15,0 4-1-15,-12 6 2 16,-5 4-16-16,0-4-6 16,-5-6-34-16,5-5-15 0,0-15-43 15,11-15-20-15,12-15-24 16</inkml:trace>
  <inkml:trace contextRef="#ctx0" brushRef="#br0" timeOffset="131183.708">8092 13576 260 0,'-6'15'99'0,"-5"-5"-77"0,-6 10 29 16,5-10 9-16,-5 16-9 15,-6 4-2-15,0 11-17 16,1 4-8-16,5 1-13 15,5-1-7-15,12 1-3 0,17-11-4 16,12-14 2-16,11-11 1 0,0-15 2 16,-1-11 3-16,-4-4 4 15,-7-10 0-15,-11-6 2 16,-5-4-2-16,-12-1 0 16,-12 6-8-16,1 5 0 15,-6 4-12-15,5 11-5 16,-5 5-30-16,12 10-10 15,-7 5-11-15,12 5-3 16,12 5-9-16,-7 0 0 16,12 1-21-1</inkml:trace>
  <inkml:trace contextRef="#ctx0" brushRef="#br0" timeOffset="131386.9">8536 13829 320 0,'-11'-15'121'0,"5"10"-95"0,-5-16 25 16,11 6 2-16,11 0-11 16,-5-5-2-16,5-6-16 15,1-4-5-15,5 0-11 16,0-1-1-16,0 6 3 0,0 10-11 16,6 0-1-16,-1 9-23 15,1 6-12-15,6 6-57 16,5-1-27-16,0-5-32 15</inkml:trace>
  <inkml:trace contextRef="#ctx0" brushRef="#br0" timeOffset="131996.223">9003 13621 260 0,'-5'10'99'0,"5"-5"-77"0,5 1 35 0,-5-6 13 16,6 10-16-16,-6 0-6 16,0 5-17-16,0 5-7 15,-6 0-14-15,1 6-4 0,-1-1-2 0,0 0 4 16,1-4 3-16,-1-6-2 15,0 0 0 1,0-5-3-16,6-10-1 0,6-5-1 16,11-10 0-16,12-10-5 15,11-6 1-15,5-14 0 16,6-1 2-16,1 6-3 16,-7 4-2-16,-5 16 2 15,-11 10 0-15,-1 10 9 16,-5 10 5-16,-6 10 2 15,-5 0 4-15,-1 11-5 16,-5-6 0-16,-1 0-6 16,1-4-3-16,0-1 4 15,-6-5 2-15,0 0-2 0,0-15 2 16,11 0-4-16,0-10 1 16,7-5-5-16,10-10 0 15,12-6-8-15,6-4-2 16,5 4 4-16,0 6 1 15,0 10-1-15,-5 10 0 16,-6 10 2-16,-6 10 2 16,-5 10 0-16,-1 6 2 15,-11 9-4-15,0 1 0 16,-5-1-6-16,-1 6-3 16,-11 0-19-16,0-11-8 15,-6-5-54-15,1-9-23 16,-7-21-78-16</inkml:trace>
  <inkml:trace contextRef="#ctx0" brushRef="#br0" timeOffset="133355.65">4320 15814 312 0,'-6'-5'118'0,"6"5"-92"0,0-5 22 15,0 5 4-15,0 0-6 16,0 0 0-16,11 0-17 15,-5 0-7-15,6 5-13 16,-1-5-6-16,6 10 0 0,6-5-2 16,-6 5 2-16,11 0 0 15,1-5 1-15,-18 0-16 16,18-5-6-16,-18 0-33 16,6-5-13-16,0 0-48 0,1 5-18 15</inkml:trace>
  <inkml:trace contextRef="#ctx0" brushRef="#br0" timeOffset="133636.838">4354 16158 296 0,'-17'0'112'0,"17"0"-87"0,0 16 42 0,0-16 14 0,0 0-28 16,0 0-7-16,6 0-12 16,5 0-2-16,6 5-18 15,-11 0-6-15,17 0-3 0,-6 0-3 16,17 0-2-16,-17 0-2 16,23-5 1-16,-17 0-48 15,11-5-19-15,-6 0-65 16,6-21-26-16,-5-14 18 15</inkml:trace>
  <inkml:trace contextRef="#ctx0" brushRef="#br0" timeOffset="134511.883">1482 15449 160 0,'-11'-5'60'0,"11"5"-47"0,0-5 15 0,0 5 2 0,11 0-4 15,-11 0-1-15,0 0 2 16,0 0 0-16,0 5-14 16,0-5 8-16,6 10 2 0,0 1 0 15,5 14-2-15,-5-5-5 16,5 26 0-16,-5-11 2 15,5 36 1-15,-5-15 1 16,-6 25 0-16,0-15-5 16,0 20-1-16,0-15-6 15,0 5-3-15,-6-21 0 16,-5 6-1-16,5-10 0 16,6-6 0-16,-11-9-33 15,5-16-15-15,6-5-27 0,6-25-10 16,5-30-61-1</inkml:trace>
  <inkml:trace contextRef="#ctx0" brushRef="#br0" timeOffset="134886.881">1733 15434 160 0,'0'-45'63'0,"0"45"-49"0,6-31 16 0,-1 26 3 0,7 0-3 16,-12 0 0-16,6 5-4 16,5 0 1-16,-11 5-15 15,0-5 13-15,6 20 5 0,-1 1-2 16,7 14 0-16,-12-5 2 15,0 31 1-15,0-10-10 16,5 40-5-16,7-15-5 16,-12 20 0-16,5-20-2 15,-5 10 2-15,0-10-2 16,0-5 0-16,0-15-5 16,0-11-1-16,0-9-21 15,0-11-8-15,0 0-38 0,6-30-14 16,6 0-85-1</inkml:trace>
  <inkml:trace contextRef="#ctx0" brushRef="#br0" timeOffset="135418.104">2189 15834 132 0,'-6'-5'52'0,"6"5"-41"0,6 0 15 16,-6 0 4-16,11 5 0 15,-11-5 2-15,0 15 2 16,6 1 2-16,0 14-20 16,5-5 8-16,-11 16 6 0,0-6-1 15,0 11 1-15,0-16-4 16,0 1 1-16,0-6-4 0,0 0-2 15,0-4 0-15,0-16-1 16,0 0-7-16,0-31-3 16,0 1-5-16,0-46-2 15,6 5 1-15,22-10 0 16,-16 16-2-16,16-1-2 16,-17 10-2-16,18 11-1 15,-12 9-3-15,6 11-1 16,-6 5-10-16,-6 15-1 15,6 0-24-15,-5 10-8 16,5 0-34-16,-11 0-11 16,11 0-32-1</inkml:trace>
  <inkml:trace contextRef="#ctx0" brushRef="#br0" timeOffset="135808.714">2628 15252 216 0,'0'5'82'0,"0"-5"-64"0,0 5 7 0,0-5-1 16,5 10-4 0,7 0 0-16,-12 5 3 0,5 1 2 15,1 14-13-15,5-5 4 0,-11 16 4 16,0-11-5-16,-11 36 0 16,11-10-9-16,-6 35-4 15,1-15 1-15,5 5 0 16,0-10-8-16,0 0-2 15,0-16-31-15,5 1-13 16,1-15-27-16,5-21-11 16,-11 0-10-1</inkml:trace>
  <inkml:trace contextRef="#ctx0" brushRef="#br0" timeOffset="136074.343">2918 15328 220 0,'-11'5'82'0,"11"-5"-64"0,-6 30 20 16,6-25 3-16,0 16-4 15,0-1 1-15,0 15-4 16,-11-9-1-16,5 29-18 16,0-9 6-16,6 30 3 0,-11-10-6 15,5 15-3-15,6-15-11 16,-11 4-2-16,5-9 0 15,6 5 3-15,0-15-11 0,0-6-3 16,0-9-27-16,0-6-11 16,0-5-29-16,6-9-10 15,5-16-42 1</inkml:trace>
  <inkml:trace contextRef="#ctx0" brushRef="#br0" timeOffset="136761.835">3038 16189 156 0,'-17'-5'57'0,"17"-11"-44"0,0 37 18 16,0-16 8-16,0-5-11 15,0 0-1-15,0 0-5 16,0 0 1-16,5-5-13 16,1 0 3-16,6-5 3 0,-1-1-6 15,6-4-1-15,-11 5-7 16,11 0-4-16,-12 0 1 15,13 5 0-15,-1 0 1 0,0 0 2 16,0 0-1 0,6 10-1-16,-6 0 5 0,-6 10 4 15,6-5-5-15,0 10 0 16,0 1-2-16,1-1 1 16,-1 0-4-16,0 0 0 15,-6-5 1-15,0 1 2 16,7-6-1-16,-13 0 2 15,12 0-2-15,-11-5-1 16,5 0 1-16,1-10 1 16,-1 0 1-16,6-5 1 15,-11 5-2-15,5-5-2 16,1 0 3-16,-1-6 0 16,-5 6-1-16,5 0 1 0,-11 5 4 15,0 0 4-15,0 0-6 16,0 5-1-16,-11 0 4 15,5 0 3-15,-5 0 5 16,-1 5 2-16,-5 0 2 16,-17 5 0-16,11-5-5 15,-17 5-1-15,6 1-6 16,-6-1 0-16,6 0-7 16,-6 0-3-16,12 0-8 15,-1-5-2-15,7 0-61 16,4-10-27-16,13 0-59 15</inkml:trace>
  <inkml:trace contextRef="#ctx0" brushRef="#br0" timeOffset="140994.729">5590 16067 260 0,'-28'-5'99'0,"28"5"-77"0,-29-15 24 0,18 10 8 15,5-5-17-15,6 5-4 16,-22-16-13-16,10 6-5 16,1-15-8-16,-1 5-5 0,12-16 1 0,0-20 2 15,0 21 2-15,6 4-1 16,11-4 1-16,-5 9 0 15,16 1 3-15,-11 5-5 16,12 9-3-16,-7 6-1 16,13 10 1-16,10 10-3 15,-5 6 0-15,-17-6 1 16,11 15 2-16,-5-5 1 16,5 16 3-16,6 9-1 15,-6-9 2-15,-17-6-4 16,11 6-2-16,12 4 0 15,-11-9 1-15,-6-6-1 16,11-5-1-16,-6 0 3 16,6-4 0-16,6 4-1 0,-11-10-2 15,-1-5 1-15,1-5-1 16,5-10 2-16,-11-5 1 16,-6 5 1-16,0-11 0 15,0-9 0-15,-11 10 0 16,-1 5-5-16,-5-6 1 15,0 1 0-15,-5-5 2 16,-7-11-1-16,1 16 2 16,5 0-2-1,-5-1-1-15,-12-4 1 0,6 10 1 16,11 5-1-16,-22 5-1 16,11 0 3-16,-6 5 0 15,6 0-4-15,-12 10 1 16,6 0 4-16,-11 15 5 15,-11 11-1-15,11-6 1 0,-1-5-1 16,-16 11 0-16,-23 9 0 31,23-14 0-31,5-6-4 0,-5 0-1 0,11-4-6 16,0 4-2-16,6-10-25 16,5 0-8-16,7-4-55 15,10-11-23-15,1-16-54 16</inkml:trace>
  <inkml:trace contextRef="#ctx0" brushRef="#br0" timeOffset="141713.532">6798 15804 264 0,'-22'0'101'0,"27"5"-78"0,-10 0 37 0,5-5 14 0,0 0-17 15,0 0-5-15,0 0-15 16,0 0-4-16,11 0-18 15,-5 0-2-15,5 5-2 0,0 0-6 16,7 0-1-16,-1 0-2 16,5 0-2-16,7 0-41 15,-6-5-20-15,-6 0-51 16,6-5-19-16,-6 0-15 16</inkml:trace>
  <inkml:trace contextRef="#ctx0" brushRef="#br0" timeOffset="142354.098">7305 15733 96 0,'23'-10'38'0,"-23"10"-29"0,17-5 23 0,-17 5 9 16,6 0 18-16,5 0 11 16,-11 0-7-16,0 0-4 15,0 0-32-15,0 0-3 0,0 0 0 16,0 0-9-16,0 0-1 16,0 0-10-16,0 0-5 15,0 0 0-15,0 0 2 0,0 0 4 16,0 0 2-16,0 0 1 15,0 0 0-15,0 0-2 16,0 0-1-16,0 0-3 16,0 0-2-16,0 0 7 15,6 5 5-15,0 0 0 16,-1 10 1-16,1-5 4 16,-6 16 1-16,0-6 2 15,-6 15 2-15,-5 11-6 16,0-11 1-16,5-4-6 15,-5-1-1-15,5-5-2 16,-5 1 2-16,-1 4-3 16,6-15-2-16,1 0 0 15,5-10 1-15,0-15-3 0,5-10 0 16,-5 5-1-16,18-41-2 16,-1 1-2-16,17-1 1 15,-6 10 1-15,6-4 0 16,-5 9 0-16,5 6 0 15,6-11-3-15,-11 26 0 16,-7 0-9-16,1 9-3 16,0 6-16-16,0 5-6 15,-6 10-26-15,-6 1-11 16,-5-1-59-16,17-10-25 16,5-10 32-1</inkml:trace>
  <inkml:trace contextRef="#ctx0" brushRef="#br0" timeOffset="143088.477">7716 15662 160 0,'0'5'63'0,"-6"-5"-49"0,6-5 18 16,0 5 5-16,0 0 5 15,0 0 4-15,0 0 6 16,0 0 3-16,0 0-30 16,6 0 8-16,-1 0 4 0,1 0-9 15,0 5-1-15,-1 5-12 16,7 5-2-16,-1 6-5 0,1 4 0 16,-7 0 4-16,1 6 4 15,-6 4 5-15,0-10 2 16,0 1-4-16,-6 4 1 15,1-4-7-15,-1-1-3 16,0-5-5-16,1 0-4 16,-1-4-22-16,0-6-9 15,0-5-56-15,12-5-21 16,0 0-84 0</inkml:trace>
  <inkml:trace contextRef="#ctx0" brushRef="#br0" timeOffset="143651.003">8234 15763 244 0,'-23'-5'90'0,"18"5"-70"0,-7 0 17 0,7 5 4 16,-1 0-15-16,-6 0-5 15,1 11 3-15,-6 4 4 16,6 0-15-16,-1-5 8 0,7 16 3 16,-13-6-8-16,18 11-2 15,0-6-10-15,18 0-3 16,16 1-3-16,0-11 0 15,-6-5 2-15,18-15 2 0,5-15 5 16,-17-5 6-16,-5 4 2 16,-12-14 3-16,-6-21-6 15,-16 6-2-15,-12 4-3 16,0 6-2-16,-6 10-12 16,-6 9-3-16,1 11-22 15,5 10-9-15,0 11-20 16,12 4-10-16,5-5-14 15,6 10-5-15,6 6-19 16</inkml:trace>
  <inkml:trace contextRef="#ctx0" brushRef="#br0" timeOffset="143979.106">8701 15936 212 0,'-17'10'79'0,"12"-5"-61"0,5 0 23 0,0-5 9 15,0 0-2-15,0 0 4 16,-6-5 10-16,0-5 8 16,0-1-37-16,1 1 8 0,-1-5 4 15,0 0-12-15,1-15-1 16,5-1-15-16,5-4-5 15,7-6-7-15,11 1-4 16,5-1-3-16,1 6 1 16,5 4-4-16,0 11-1 0,0 5-19 15,-5 5-9-15,-1 10-37 16,-5 10-15-16,-6 5-63 16,0 10-27-16,-11 6 49 15</inkml:trace>
  <inkml:trace contextRef="#ctx0" brushRef="#br0" timeOffset="144557.227">9191 15566 236 0,'6'-5'88'0,"5"5"-69"0,-11 5 46 16,0-5 17-16,6 10-16 0,0 5-3 16,-6 5-21-16,0 11-8 15,-6 4-20-15,0 11 4 0,1-6 5 16,-1-9-3-16,0 9-2 16,1 11-6-16,-1-21 0 15,0-4-3-15,6-1 0 16,0-5-5-16,0-10-1 15,0-5-1-15,12-25-2 16,16-31-4-16,6-9 0 0,1-11 0 16,4 5-1-16,1 5 4 15,-5 5 0-15,-1 16-2 16,-6 10 0-16,-5 9 4 16,0 16 3-16,0 10 3 15,-6 11 3-15,-6 4-1 16,0 10 2-16,1 6-4 15,-6-1 1-15,-1-5-3 16,1-4 0-16,5-11-3 16,6-20-2-16,6-15-2 15,11-11 1-15,6-4-4 16,0-1-1-16,6 6 3 16,-6 5 1-16,-6 9-1 15,0 16 2-15,0 16 3 0,-5 14 1 16,-7 16-4-16,-10-1 1 15,5-4-42-15,-6 14-19 16,-5-4-97-16,0-5-43 16,-18 4 36-1</inkml:trace>
  <inkml:trace contextRef="#ctx0" brushRef="#br0" timeOffset="151932.325">12137 10441 132 0,'0'-20'52'0,"0"20"-41"0,0-10 22 0,0 5 6 15,0 0-2-15,0 5 1 16,0-6 1-16,0 6 0 16,0 0-21-16,0 0 18 0,0 0 8 15,0 0 3-15,0 11 2 16,-6 4-14-16,1 10-4 16,-7 16-12-16,1 9-1 15,-6 16-9-15,5 10-3 16,-5 0-1-16,0 5 1 15,6-10-3-15,-1-5-2 16,1-5 6-16,-6-11 3 16,6-4-3-16,-1-11-2 15,1-9 9-15,5-6 2 0,-5-10-1 16,-1-10 1-16,1-10-9 16,0-16-2-16,5-19-1 15,0-26 0-15,6-15-5 16,6-10-1-16,11 5-2 15,0-1 3-15,6 6-2 16,5 0 1-16,6 0 2 16,6 5 2-16,6 5-6 15,5 15 1-15,0 16-1 16,6 9-1-16,0 21 4 16,-5 5 0-16,-1 10 1 15,-5 10 0-15,-12 5 0 16,-6 1 2-16,-5-1 3 15,-6 10 2-15,-5 0-3 0,-12 1-1 16,-6-1 3-16,-11 0 3 16,-12-4-2-16,-5-1 1 15,-12 0 1-15,1-5 5 16,-1-5-8-16,1-5-3 16,-1-5-5-16,6 0-1 15,0-5 2-15,6 0 2 16,6 0-2-16,5 0 0 15,6 5-32-15,11 0-15 16,6 0-38-16,23 10-16 16,17 0-38-16,11 6-17 15,6 9 23 1</inkml:trace>
  <inkml:trace contextRef="#ctx0" brushRef="#br0" timeOffset="152369.793">12878 10426 208 0,'-23'-5'77'0,"6"0"-60"0,11 0 24 0,6 5 6 16,0 0 0-16,0 0 2 16,0 0-3-16,6-5 1 15,0 5-26-15,-1-5 15 0,1-1 7 16,0 1-3-16,5 0-1 15,1 5-20-15,-1-5-7 16,6 0-7-16,0 5-2 16,6 0-1-16,0-5-2 15,-1 0 1-15,13 0 1 16,-7 0-19-16,-11 0-8 0,0 0-38 16,0 0-17-16,-5-10-46 15,-1-1-21-15</inkml:trace>
  <inkml:trace contextRef="#ctx0" brushRef="#br0" timeOffset="152997.47">13482 10188 216 0,'-12'10'82'0,"12"-5"-64"0,6 0 7 0,-6 5-3 15,6 0 1-15,-1 0 3 16,-5 6 4-16,0-1 1 16,-5 10-16-16,-7 6 11 0,-5-1 6 15,-5 5-1-15,-7 6 2 16,1 5-13-16,-1-1-4 16,6-4-3-16,0-6 1 0,6-5-1 15,6-9 2-15,0-6 3 16,5-15 3-16,12-15-9 15,11-16-4-15,5-9-5 16,7 9-3-16,-6 6 1 16,17-15 1-16,22-11-3 15,-5 5-2-15,0 6-1 16,-5 4 3-16,-7 11 0 16,-5 10 1-16,-12 5 0 15,1 5 0-15,-6 5 2 16,-6 5 1-16,-6 5 1 15,-5 10 2-15,-6 5 1 16,-6 6 1-16,-5-1-4 16,-1 1-1-16,1-1-10 15,5-5-5-15,1-4-27 16,-1-6-13-16,6-5-21 16,6-10-9-16,-1 0-18 0,12-15-5 15,18-11-11 1</inkml:trace>
  <inkml:trace contextRef="#ctx0" brushRef="#br0" timeOffset="153300.476">14217 10127 312 0,'-17'-5'118'0,"5"15"-92"0,-16 5 13 0,16 1 0 16,-10 9-6-16,-7 5 1 15,1 6-13-15,-1 4-3 16,6 1-10-16,6-1-7 0,6-4-2 15,5-6 5-15,12-5 2 16,11-9 0-16,6-11-1 16,11-10-1-16,0-6 0 0,0-4 2 15,-5-5 3-15,-6 0-2 16,-12-6 1-16,-11 1-3 16,-11 0 2-16,-12-1-4 15,6 11 0-15,0 5-12 16,0 0-7-16,-6 0-40 15,11 10-18-15,1 0-24 16,11 10-9-16,6 10-22 16</inkml:trace>
  <inkml:trace contextRef="#ctx0" brushRef="#br0" timeOffset="153449.477">14599 10411 264 0,'-6'0'99'0,"0"5"-77"0,0-5 29 0,6 0 7 16</inkml:trace>
  <inkml:trace contextRef="#ctx0" brushRef="#br0" timeOffset="153600.48">14593 10401 577 0,'11'-26'61'16,"1"-9"-33"-16,-1-6-3 0,0 16-4 15,1 0-5-15,-1-1 1 16,1-4-12-16,5 5-3 16,0 9-13-16,6 1-5 0,-1 5-34 15,1 10-15-15,-6 0-43 16,12 0-17-16,-1-10-11 16</inkml:trace>
  <inkml:trace contextRef="#ctx0" brushRef="#br0" timeOffset="154432.4">15237 10132 160 0,'17'-15'63'0,"-6"10"-49"0,1 0 29 0,-12 5 12 0,5-5-8 15,-5 5-3-15,6 0-11 16,-6 0-6-16,0 0-15 16,11 5 8-16,-5 5 3 0,0 10 2 15,-6 0 2-15,0 6 2 16,0 4 5-16,-6 6-6 15,-5 4 0-15,-6-4-2 16,-1-1 1-16,1-5-11 16,0-4-4-16,0-6-5 15,6 0-2-15,5-10-1 0,6-10 2 16,12-10-5-16,10-10-1 16,7-10 0-16,-1-6 0 15,6-4 0-15,1-1 0 16,-1 6-3-16,-6 4 0 15,1 11 2-15,-6 5 2 16,-1 10-2-16,-5 5 0 16,-5 5 5-16,-1 5 5 15,-5 5-1-15,-6 5 1 16,0 6-3-16,-6-6-1 16,1 0-1-16,-1 1 2 15,0-1-3-15,6-5-2 16,0-5-5-16,6-5 0 0,5-10 0 15,12-15 2-15,11-11 1 16,6-4 3-16,0 0-3 16,0 4 0-16,-6 6-1 15,0 10-2-15,-5 10 5 16,-1 10 1-16,-5 10 0 16,-6 10 1-16,-5 0 0 15,-7 6 3-15,-5-1-5 16,0 1-3-16,-5-1-15 15,5-5-6-15,0-4-35 16,-6-1-14-16,6 0-40 16,0-5-15-16,11-5-29 15</inkml:trace>
  <inkml:trace contextRef="#ctx0" brushRef="#br0" timeOffset="154979.233">16524 10056 260 0,'17'-20'96'0,"-11"10"-75"0,0 0 25 16,0 10 6-16,-6 0-7 15,0 0 0-15,-6 5-10 16,-6 5-2-16,-10 5-18 15,-7 5 4-15,1 6 2 0,-1 4 0 16,-5 0 2-16,11-4-11 16,0-1-4-16,12 0-10 15,11 1-1-15,6-1-1 16,5-5 2-16,6 1-1 0,0-6 1 16,0 0 4-16,-5 5 3 15,-6 0 9-15,-6 1 5 16,-6 4 4-16,-6 5 1 15,-5 1-9-15,-5-1-4 16,-7 1-6-16,1-1-4 16,-1-10 0-16,1-5 1 15,-1-10-43-15,1-5-17 16,11-10-57-16,-1 0-22 16,1 0-38-1</inkml:trace>
  <inkml:trace contextRef="#ctx0" brushRef="#br0" timeOffset="157135.547">13391 11667 304 0,'-6'-11'112'0,"12"6"-87"0,-1 5 26 0,-5 0 8 16,6 0-14-16,5 0-4 0,1 0-8 15,-1 0-3 1,6 0-17-16,6-10 3 0,0 5 2 15,0 0-6 1,5 0 1-16,1 0-6 0,-1-5 1 0,-5 0-5 16,0 0 0-16,0-1 1 15,-6 6 0-15,-6 0 0 16,0 5 2-16,1 0-32 16,-7 0-12-16,-5 0-27 15,0 0-12-15,0 0-28 0,-5 5-11 16,-18 11-19-1</inkml:trace>
  <inkml:trace contextRef="#ctx0" brushRef="#br0" timeOffset="157323.02">13402 11829 332 0,'0'0'123'0,"0"5"-95"0,6-5 22 0,-6 0 4 16,11 0-18-16,6 0-6 15,0-5-13-15,6 0-6 16,6-6-6-16,-1 1-4 0,-5 5 0 16,-6 0-23-16,11-5-8 15,12 0-60-15,0 0-26 0,0 0-33 16</inkml:trace>
  <inkml:trace contextRef="#ctx0" brushRef="#br0" timeOffset="157869.9">14468 11140 184 0,'-18'-56'71'0,"18"56"-55"0,0-25 24 0,6 20 7 16,0 0-7-16,-6 5 2 0,6 5-4 16,-1 10 0-16,1 20-20 15,-6 11 12-15,0 20 4 0,-6 35-3 16,-5 26-1-16,-12 9-14 15,0-24-5-15,6-26-7 16,-17 51-1-16,-6 35-1 16,6-20 1-16,5-31-2 15,7-24-1-15,10-16-28 16,12-36-14-16,0-9-16 16,17-21-4-16,-5-5-16 15,22-46-3-15,-6 6-35 16</inkml:trace>
  <inkml:trace contextRef="#ctx0" brushRef="#br0" timeOffset="158182.477">14804 11135 292 0,'-6'-15'110'0,"6"15"-86"0,6 5 24 0,-6-5 5 15,5 10 0 1,7 0 6-16,-1 0-5 0,-5 0 0 16,5 10-30-16,1 21 6 0,-7-1 3 15,1-4-11-15,-12 55-4 16,-11 31-7-16,0-1-2 0,-6 1-3 16,-5-1-1-16,-1 1-3 15,7-1 1-15,-1-9-7 16,6-11 1-16,5-20-23 15,7-10-8-15,5-20-47 16,5-21-18-16,12-25-41 16,18-30-17-16,4-21 16 15</inkml:trace>
  <inkml:trace contextRef="#ctx0" brushRef="#br0" timeOffset="158885.479">15499 11636 252 0,'-12'0'93'0,"7"5"-72"0,-1 10 7 16,12-4 0-16,-6 4-6 15,0 5 1-15,0 5 5 16,-6 6 5-16,0 4-18 0,-5 6 9 16,-6-1 6-16,0 6 1 0,0-1 4 15,0-9-10-15,5-1-6 16,1-4 3-16,-1-11 0 16,1-5 0-16,0-5-2 15,-1-5-2-15,6-15 1 16,6-15-8-16,6-11-2 15,6-14-5-15,5-16-1 16,5-10-1-16,7 0 1 16,-1 5-2-16,1 15-1 15,-6 11 1-15,5 9 1 16,1 16-3-16,-1 10 0 16,6 5-17-16,1 5-8 0,-1 0-35 15,-6 0-16-15,1 0-52 16,-6 10-23-16,-6 0 1 15</inkml:trace>
  <inkml:trace contextRef="#ctx0" brushRef="#br0" timeOffset="159432.398">16262 11251 160 0,'17'-35'63'0,"-5"20"-49"0,5-6 18 0,-6 11 5 0,1 0 9 16,-1 0 7-16,-5 0 5 15,-1 10 1-15,-5 5-32 16,-5 10 2-16,-12 10 0 0,0 11-3 16,-6 15 2-16,6 19-5 15,-6 22 0-15,0 4-6 16,6 5-2-16,0 0-9 16,0-9-2-16,5-1-9 15,-5 5-4-15,0 0-20 16,-6-5-8-16,1-10-10 15,-1-15-3-15,0-20-17 16,6-26-8-16,11-30-47 16,6-21-38-16,23-19 72 15</inkml:trace>
  <inkml:trace contextRef="#ctx0" brushRef="#br0" timeOffset="159682.406">16536 11023 280 0,'11'-35'107'0,"-5"30"-83"0,-6 0 10 0,0 5 2 16,0 0-7-16,0 0 3 16,0 10 6-16,0 10 3 15,0 11-21-15,-6 14 6 0,-5 11 2 16,-1 20 0-16,-5 25 3 16,0 16-13-16,-6 4-5 15,6 1-8-15,0-16-4 0,0-5-3 16,0-10-1-16,6-10-20 15,5-10-8-15,0-15-46 16,6-15-18-16,12-21-82 16,5-15 242-1,6-15 240-15</inkml:trace>
  <inkml:trace contextRef="#ctx0" brushRef="#br0" timeOffset="160448.113">16701 12188 220 0,'0'-10'85'0,"0"10"-66"0,0 5 12 16,0-5 1-16,6 10-6 16,-1 5 2-16,-5 6 1 15,0 9 2-15,-5 16-16 16,-1 9 9-16,-5 6 5 0,-1 5-4 15,1 5 0-15,-1-10-8 16,1-11 0-16,0 1-6 16,-1-16 1-16,7-9-5 0,-1-6-2 15,6-20 9 1,6-15-9-16,-1-16 1 16,7-24-2-16,5-21 2 15,6-10-8-15,5-1 0 16,1 17 4-16,-1 4 4 15,6 5 1-15,6 10 1 16,-6 11 2-16,0 4 1 16,1 11-5-16,-1 15-2 15,-6 10 2-15,6 10 3 16,-5 5 5-16,-6 11 1 16,-6 14 5-16,-11 6 2 15,-12 4-7-15,0 6-2 16,-11-5-3-16,-6-11-1 0,-5-15-3 15,-6-14-1-15,-1-27-19 16,-4-14-7-16,-1-16-39 16,5 1-16-16,7-6-62 15,5-4-26-15,6-11-2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18:16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2200 7200 244 0,'6'-20'90'0,"11"15"-70"0,-17 5 24 0,0 0 4 15,0 0-10-15,0 0 0 16,0 0-10-16,0 10-3 15,6 10-14-15,5 5 2 0,-11 11 3 16,6-11 3-16,5 26 1 0,-11-11 0 16,0 16 2-16,0-10 5 15,-11 9 4 1,5-9-4-16,-5-6-2 0,5-4 2 16,-11-11 0-16,11-5-6 15,-5-14-2-15,5-6-9 16,6-41-4-16,0 11-3 15,17-61 0-15,23-26 0 16,-11 16 1-16,10 5-2 16,-4 15-2-16,5 15-2 15,-1 5-1-15,1 10 2 16,12 16 0-16,5 10 1 16,-18 9 2-16,7 6-10 15,-6 10-2-15,-6 5-19 16,0 5-7-16,-17 1-41 0,6-1-17 15,-17 0-50-15,-6 5-20 16,-6 0 22 0</inkml:trace>
  <inkml:trace contextRef="#ctx0" brushRef="#br0" timeOffset="890.58">1716 6699 120 0,'0'-15'46'0,"0"10"-35"0,0-6 16 0,0 6 5 15,0 0 5-15,0 5 4 16,0 0-2-16,0 0 0 16,0 15-21-16,0 6 7 0,-11 9 5 15,11 11-3-15,0 9-1 16,0 11-6-16,0 15 0 16,11 25-9-16,-11-10-4 15,6-20-2-15,-6 31 1 16,0-26-3-16,0 10 0 15,0-15 1-15,0-1 2 16,0-9-14-16,0-10-7 16,0-6-30-16,0-19-11 15,0-1-35-15,17-45-15 0</inkml:trace>
  <inkml:trace contextRef="#ctx0" brushRef="#br0" timeOffset="1374.956">2029 6491 284 0,'-22'0'107'0,"22"0"-83"0,0 20 17 0,0-4 4 16,0 9-11-16,5-5-2 16,12 36-3-16,-11 30-1 0,5 20-15 15,-5 31 5-15,-6-21 5 0,0-19-8 16,0 14-3-16,0-25-7 15,0-5-4-15,0-10-27 16,11-15-10-16,-5 0-48 16,11-36-19-16</inkml:trace>
  <inkml:trace contextRef="#ctx0" brushRef="#br0" timeOffset="2140.573">3055 6643 244 0,'6'-66'93'0,"-6"51"-72"0,0 5 38 0,0 10 14 16,0 0-18-16,0 20-7 15,0 21-10-15,0 14-4 16,0 16-19-16,0 10 2 0,-6 26 3 16,6 19-9-16,-11 6-3 0,5-5-5 15,6-41 0-15,0-16-2 16,0 1-1-16,-6 5-28 15,6-30-11-15,0-11-27 16,6-19-11-16,0-6-32 16,11-46-13-16,0-45 7 15</inkml:trace>
  <inkml:trace contextRef="#ctx0" brushRef="#br0" timeOffset="2359.331">3431 6461 376 0,'-11'35'143'0,"11"11"-112"0,-6 45 21 0,6-40 2 16,-6 14-12-16,0 16 0 15,6 26-18-15,-11 14-6 16,11-30-11-16,0-15-5 0,0 11-1 16,0-22-10-16,0 1-2 15,0 5-34-15,11-30-13 16,-11-6-60-16,6-30-27 15,11-20-6 1</inkml:trace>
  <inkml:trace contextRef="#ctx0" brushRef="#br0" timeOffset="3312.447">3710 7565 304 0,'-6'-31'112'0,"12"16"-87"0,-6 0 33 0,0 15 10 16,6-5-14-16,0 0-2 15,5 5-7-15,-5 0-2 0,-1 10-23 16,1 10 10-16,-6 0 5 0,0 1-8 15,0 14-1-15,0-4-15 16,-11 14-4-16,5-4-5 16,-5 9-2-16,-1 16-6 15,6-25-1-15,1-6-37 16,5-10-15-16,0-4-41 16,11-11-14-16,1-20-79 15</inkml:trace>
  <inkml:trace contextRef="#ctx0" brushRef="#br0" timeOffset="4015.59">4411 7008 304 0,'-17'-16'115'0,"23"6"-89"0,5 0 25 0,-11 5 8 16,6 5-12-16,5 0 0 15,12 0-3-15,-6 0 0 16,6 0-24-16,5 5-1 0,6-5 2 16,1 0-8-16,-1 0-2 15,0 0-4-15,0 0-2 16,0 0-23-16,-5 5-8 0,-1 0-55 15,-11 0-23-15,-11 6-47 16,-12 4-63 0,-11 5 74-16</inkml:trace>
  <inkml:trace contextRef="#ctx0" brushRef="#br0" timeOffset="4187.486">4491 7220 412 0,'-23'5'154'0,"23"6"-120"0,6-1 28 15,11-5 6-15,0 10-20 16,6-5-3-16,11-5-22 16,11-10-9-16,1 0-8 15,0-5-7-15,-1-5 0 0,6 5-37 0,-22-1-14 16,5 6-84-16,-11 15-35 16,-12 6-4-1</inkml:trace>
  <inkml:trace contextRef="#ctx0" brushRef="#br0" timeOffset="17782.618">5716 6496 188 0,'0'-56'71'0,"5"31"-55"0,1 0 28 0,0 10 12 16,0-1-9-16,5 6 0 15,-11 0-12-15,6 5-2 16,-6 5-18-16,5 10 9 0,-5 21 5 16,0 24 0-16,6 11 1 15,-6 15-6-15,0 10-1 16,0 11-1-16,0 19-2 16,0 21 1-16,0-5-1 15,-6-6-7-15,1-9 0 16,-1-16-6-16,-5-10-2 15,5-4-2-15,0-21-3 0,-5-11 3 16,5-24 2-16,6-6-15 16,-11-15-6-16,5 1-38 15,6-32-16-15,6-29-49 16,11-31-20-16</inkml:trace>
  <inkml:trace contextRef="#ctx0" brushRef="#br0" timeOffset="18360.693">6303 6952 124 0,'0'-5'46'0,"0"10"-35"0,11-15 23 0,-11 10 7 16,6 0-2-16,5 5 0 15,-11-5 2-15,0 0 1 16,6 15-22-16,-6 10 10 0,0 11 5 0,0 9-6 16,-6 16-2-16,6 10-4 15,-11 5 0-15,5-10-2 16,0-15 2-16,1-6 0 16,5-9 3-16,0-16 10 15,-6-20 7-15,6-26-14 16,0-29-7-16,11-21-13 15,12-15-4-15,0 5-3 16,11-6 1 0,6 6-2-16,-6 10 2 0,0 16-4 15,1 14 0-15,-1 11-1 16,-6 19-2-16,6 11-6 16,-5 15-2-16,-1 6-22 0,-5-1-10 15,-6 0-24-15,0 5-9 16,0-5-41-1,-5 6-17-15,-1-1 6 32</inkml:trace>
  <inkml:trace contextRef="#ctx0" brushRef="#br0" timeOffset="18766.946">6895 7352 276 0,'0'-15'104'0,"0"15"-81"0,0 0 29 15,0 0 7-15,0 10-9 16,-6 5-2-16,1 10-14 16,-1 6-6-16,6 4-16 15,-6 1-1-15,1 4 0 0,5-4-4 0,0 4-2 16,0-4-7-16,0-6-1 15,0-10-59-15,0-10-23 16,5-15-56 0,7-20-62-16,5-21 72 15</inkml:trace>
  <inkml:trace contextRef="#ctx0" brushRef="#br0" timeOffset="19438.838">7408 6709 80 0,'0'-56'30'0,"6"26"-24"0,-1-26 28 0,7 31 12 15,-1-11 7-15,1-4 5 16,-1-1-4-16,0 1 2 16,1-1-31-16,-7 11 19 0,1 5 7 0,0 4-1 15,0 11 0-15,-6 5-16 16,5 20-9-16,1 16-6 16,0 24 0-16,-6 21 3 15,0 16 3-15,-6 9-4 16,-5 0-3-16,-7 10-6 15,1 11-2-15,0 5-6 16,0-11-1-16,0-10 1 16,6-19 0-16,-1-22-27 15,7-14-9-15,10-31-110 16,7-30-57 0,-7-20-48-1,-10-11 116-15</inkml:trace>
  <inkml:trace contextRef="#ctx0" brushRef="#br0" timeOffset="20360.701">8633 6719 272 0,'0'0'101'0,"0"5"-78"0,0 0 22 0,0-5 6 15,0 10-7-15,6 5-1 16,-6 6-16-16,0 4-4 16,0 5-13-16,0 6-2 0,0-1-1 15,0 1-3-15,0 4-3 16,-6 6 0-16,0-6-1 16,1-4-7-16,-1-1-3 15,0-4-38-15,6-6-19 16,-5-10-20-16,-1-5-7 15,0-10-26 1</inkml:trace>
  <inkml:trace contextRef="#ctx0" brushRef="#br0" timeOffset="20423.188">8428 7003 268 0,'-23'-16'101'16,"34"6"-78"-16,1 0 33 0,-1 10 9 0,1-5-8 15,5 5 1-15</inkml:trace>
  <inkml:trace contextRef="#ctx0" brushRef="#br0" timeOffset="20532.565">8502 6962 682 0,'34'5'27'0,"-5"0"-14"0,-1 5-6 16,6-5-3-16,6 0-20 16,0-5-9-16,0-5-56 15,0-5-22-15,-6-5-64 16</inkml:trace>
  <inkml:trace contextRef="#ctx0" brushRef="#br0" timeOffset="21798.19">9573 6471 220 0,'6'-56'85'0,"0"36"-66"0,-1-10 30 15,1 24 10-15,-6 6-6 16,0 0 1-16,0 16-6 16,0 29-3-16,-6 21-24 15,1 25-6-15,-1 5-3 0,-6 16-3 16,1 30 2-16,0 4-4 15,-1 1-2-15,1-10-2 16,5-20-3-16,0-16-2 0,6-40 1 16,0-11-34-16,6-19-17 15,17-21-37-15,5-41-15 16,12-34-41 0</inkml:trace>
  <inkml:trace contextRef="#ctx0" brushRef="#br0" timeOffset="22345.114">10211 6962 168 0,'-5'5'66'0,"5"5"-52"0,5-10 21 16,-5 10 7-16,0 1-3 15,0-1-1-15,-5 10-8 16,-1 5-2-16,-6 6-15 16,1 9 8-16,0 6 5 0,-1-1-3 0,1 1 1 15,5-11 2-15,1-9 1 16,-1-6 3-16,0-10 4 16,0-15-6-16,6-20-2 15,0-16-10-15,6-15-5 16,11-4 0-16,0-1 3 15,6 0 1-15,0 0 0 16,0 11-3-16,-1 4 0 16,1 6-7-16,0 9-3 15,0 6 1-15,-6 10 0 16,0 0-15-16,0 9-6 16,6 6-18-16,-6 16-5 15,0 4-24-15,0 10-9 16,-5 1-62-16,10-1-28 0,1-5 36 15</inkml:trace>
  <inkml:trace contextRef="#ctx0" brushRef="#br0" timeOffset="23016.952">10633 7149 228 0,'0'-15'88'0,"6"15"-69"0,-1-15 13 0,1 15 2 0,5-5-14 16,1 0-3-16,5 0-6 16,0 5-2-16,0 5-5 15,-6-5 4-15,7 10 2 0,-1 5 6 16,-6 0 4-16,0-4-1 16,-5 9 0-16,-6 10-4 15,0 1-1-15,-6 4-6 16,-5-5 0-16,0-4-3 15,-6-1 0-15,-1-5 8 16,1 1 6-16,6-6-1 16,5-5 1-16,1 0-6 0,-1 0-3 15,0 5-5-15,0 1-2 16,6-1-1-16,12 0-2 16,-1-5 1-16,6 0 1 15,6 0-3-15,0 0 0 16,0 1-10-16,0-1-3 15,5-5-42-15,-11-5-17 16,0 0-56-16,6-20-23 16,6-21 37-1</inkml:trace>
  <inkml:trace contextRef="#ctx0" brushRef="#br0" timeOffset="23501.358">11265 6643 176 0,'6'-76'66'0,"0"41"-52"0,5-26 28 0,-5 56 7 15,0-21-2-15,5-9 1 16,-5-5-2-16,-1 14 1 15,1 6-26-15,-6 5 17 0,0 5 6 16,0 10-12-16,0 30-4 16,-6 31-5-16,1 20 0 15,-1 15-2-15,-5-5-1 16,5-20-8-16,-6 71-5 16,-5 45-2-16,0-15 1 15,6-20-3-15,5-45-2 16,0-21-9-16,1-5-3 0,-1 5-38 15,6-41-93 1,6-39 1-16,11-42-28 16</inkml:trace>
  <inkml:trace contextRef="#ctx0" brushRef="#br0" timeOffset="23907.608">12046 6739 212 0,'0'-20'79'0,"0"15"-61"0,6 0 26 0,-6 5 6 15,5 5-3-15,-5 10-1 16,6 5-10-16,0 6-5 15,-6 9-17-15,0 6-7 0,0-1 0 16,-6 6-6-16,0-1-1 0,1 1-16 16,-1-1-6-16,0-9-36 15,1-6-14-15,-7-4-65 16</inkml:trace>
  <inkml:trace contextRef="#ctx0" brushRef="#br0" timeOffset="24173.235">11864 6957 332 0,'-6'-10'123'0,"0"15"-95"0,12 0 36 15,-6-5 9-15,0 0-13 16,11 0-2-16,1 0-11 0,5 5-5 16,0-5-23-16,6 0-5 0,5 0 0 15,1-5-6-15,5 0-2 16,6 0-3-16,0 0-3 15,0 0 1-15,-6 0 1 16,0 0-12-16,-11 5-3 16,-6-5-54-16,-6 5-20 15,-5 0-130 1,-6 5-61-16,-6-15 142 16</inkml:trace>
  <inkml:trace contextRef="#ctx0" brushRef="#br0" timeOffset="24955.49">12969 7094 332 0,'-11'-5'126'0,"11"5"-98"0,0 0 32 15,0 0 7-15,0 0-16 0,0 0-5 16,0 5-22-16,-6 5-7 16,6-5-11-16,0 5-4 0,0-5 1 15,0-5-24-15,0 0-11 16,0 0-43-16,6 0-19 16,5-5-72-1,6 5-39-15,0 5 102 16</inkml:trace>
  <inkml:trace contextRef="#ctx0" brushRef="#br0" timeOffset="25135.49">13345 7084 284 0,'-34'5'107'0,"34"0"-83"0,0 0-7 0,0-5-9 16,6 0-11-16,5 0 2 0,6 0-6 15,0-5 0-15,0 0 3 16,0-5-38-16,0-1-13 0,1 1-48 16</inkml:trace>
  <inkml:trace contextRef="#ctx0" brushRef="#br0" timeOffset="25286.493">13841 6927 284 0,'-12'5'107'0,"12"-5"-83"0,-5 10 4 16,5-10-2-16,0 10-17 16,0-10-5-16,0 5-44 15,0-5-21-15,5-5-60 0,7 0-25 16</inkml:trace>
  <inkml:trace contextRef="#ctx0" brushRef="#br0" timeOffset="25906.949">14462 6440 288 0,'-23'-10'107'0,"29"10"-83"0,-1 0 15 0,-5 0 3 15,6 10-12-15,0 6 0 16,5 9-2-16,-5 16 2 16,5 9-16-16,-11 6 3 0,6 10 3 15,-6 0-11-15,0-1-2 16,0 6-5-16,0 0 1 0,-6 0-4 15,1-5 0-15,-1-10-21 16,0-11-10-16,1-9-39 16,-1-6-17-16,-6-20-29 15,1-15-47 1,-6-10 51-16</inkml:trace>
  <inkml:trace contextRef="#ctx0" brushRef="#br0" timeOffset="26110.134">14314 6972 252 0,'0'-15'96'0,"5"5"-75"0,-5 10 43 0,0 0 13 16,12 0-11-16,-1 0-1 16,6 5-15-16,0 0-6 15,6 0-25-15,0 0-9 0,5 0-5 16,-5 0-3-16,6-5-2 16,-7 0-17-16,7 0-6 15,-12-5-38-15,0 5-13 16,0-5-45-16,0 5-19 15,0-15 9 1</inkml:trace>
  <inkml:trace contextRef="#ctx0" brushRef="#br0" timeOffset="26610.146">15231 6035 260 0,'-6'-30'96'0,"12"35"-75"0,0-5 32 0,-6 0 8 15,0 0-9-15,0 0-1 16,11 10-9-16,0 16-2 15,1 9-22-15,-1 21 12 0,-5 35 6 16,-6 20-6-16,-6 16-2 16,1-6-10-16,-7 6-1 15,-5 10-8-15,0 4-1 16,0-4-4-16,6-5-1 16,-1-16-3-16,1-9-1 0,-1-16 1 15,1-10 0-15,0-15-22 16,5-16-10-1,0-14-39-15,0-16-17 0,6-25-47 16,6-30-19-16</inkml:trace>
  <inkml:trace contextRef="#ctx0" brushRef="#br0" timeOffset="27141.392">15504 6744 192 0,'-5'-20'71'0,"5"15"-55"0,5-5 20 0,1 10 4 16,-6 0-5-16,6 0 2 15,0 5-4-15,-1 5 2 16,7 15-19-16,-7 6 2 0,1 9 0 16,-6 6 1-16,0 5 1 0,0-1-3 15,0 6 2-15,-6 5 1 16,1-6 2-16,-1-4-1 15,0-11-1-15,1-4 5 16,-1-16 4-16,0-20-7 16,6-20-3-16,6-26-9 15,5-9-4-15,1-16-3 16,5-5 0-16,6 0 2 16,5 0 4-16,1 5-6 15,-1 10-2-15,1 11-3 16,-1 9 0-16,1 11-31 15,-1 14-15-15,0 16-38 16,-5 21-13-16,-11 14-69 16,-1 1-45-16,-5 9 99 15</inkml:trace>
  <inkml:trace contextRef="#ctx0" brushRef="#br0" timeOffset="27656.952">15881 7180 316 0,'0'-15'121'0,"5"10"-95"0,1 5 20 15,-6 0 4-15,0 0-17 16,6 15-1-16,-6 5-15 16,0 10-3-16,0 16-8 15,0 0 0-15,0-11 1 0,0-10-1 16,0 6 1-16,-6-1-4 15,0-5 0-15,18-25 5 16,5-20-2 0,11-20-1-16,6-11-5 0,6 0-2 15,0 1 1-15,-11 9 2 16,-1 11 2-16,-5 5 1 16,0 9 9-16,-6 6 3 15,0 15-5-15,-6 5-4 16,-5 6-7-16,-6 9-2 15,6 5-37-15,-6 6-14 16,0 4-37-16,-6-4-14 16,0 4-43-1,1-4-29-15,-7-11 84 16</inkml:trace>
  <inkml:trace contextRef="#ctx0" brushRef="#br0" timeOffset="27906.955">16587 6121 288 0,'6'-35'107'0,"5"30"-83"0,1 0 39 16,-12 5 12-16,5 5-4 15,1 0 0-15,5 20-11 16,1 46-5-16,-1 46-30 15,-5 30 0-15,-6 4 3 0,-6 37-14 16,0 9-5-16,6-19-12 16,0-16-6-16,6-31-50 15,0-19-24-15,0-21-98 0,-1-20-44 16</inkml:trace>
  <inkml:trace contextRef="#ctx0" brushRef="#br0" timeOffset="31360.13">1796 9347 44 0,'-17'-10'19'0,"11"10"-15"0,-11-10 6 0,17 5 1 16,0-5 0-16,0-5 1 15,0-6 9-15,0-9 6 0,0 0 14 16,0-6 9-16,6 1-2 16,-6 4 0-16,0 1 2 15,0 5 4-15,0 4-30 16,0 6 11-16,0 0 5 0,0 10-6 15,0 20 0-15,0 10-2 16,0 21 0-16,11 15-4 16,-11-11-3-16,0-4-2 15,0 25 0-15,0 30-7 16,0-20-1-16,0-15-3 16,-11 25 2-16,5 10-5 15,-6-35-1-15,12-10-11 16,-5-10-3-16,5-11-26 15,0-15-11-15,-6-15-53 16,6-25-21-16</inkml:trace>
  <inkml:trace contextRef="#ctx0" brushRef="#br0" timeOffset="31844.564">2109 9089 260 0,'0'-51'96'0,"6"36"-75"0,-12-10 30 15,6 25 7-15,0 0-8 16,0 0-2-16,0 10-16 0,6 15-5 15,-6 11-16-15,11 14 7 0,-11 11 4 16,0 10 0-16,0 5-1 16,0 5-9-16,0 10-3 15,-11 10-3-15,11-30-1 16,0-10-3-16,0 0-2 16,0-10-46-16,0-16-21 15,11-5-52-15,-5-35-21 16,5-20-7-1</inkml:trace>
  <inkml:trace contextRef="#ctx0" brushRef="#br0" timeOffset="32625.716">2571 9362 272 0,'-12'-10'101'0,"24"20"-78"0,-24-5 22 16,24 6 4-16,-12 4-6 15,5 5 1-15,7 10-9 16,-12 6-4-16,5 4-17 16,1 6 4-16,-6 5 3 0,0-1 0 15,0-9 2-15,0-6-2 16,0 1-1-16,0-6-2 15,0-10 1-15,0 1 5 16,0-26 2-16,0-26-9 0,11-14-5 16,-5-16-5-16,23-10-2 15,-7-5-6-15,18 0 1 16,-5 0-2-16,4 15-2 16,7 11 0-16,5 14 0 15,-11 11-17-15,-17 15-9 16,11 5-37-16,-11 15-15 15,0 15-32-15,0 0-11 16,-6 11-32 0</inkml:trace>
  <inkml:trace contextRef="#ctx0" brushRef="#br0" timeOffset="33156.951">3345 8836 260 0,'6'-41'99'0,"6"26"-77"0,-12 5 29 0,0 10 7 15,0 0-8-15,5 5-2 16,1 10-10-16,5 16-3 16,-11 24-20-16,6 21 4 0,5 20 2 0,-11 6-3 15,0-1 2-15,0 10-11 16,0 6-3-16,-11-1-2 15,11-35 0 1,0-15-18-16,0-5-5 0,-6 0-46 16,6-26-18-16,0-9-12 15,17-47-2-15,1-29-40 16</inkml:trace>
  <inkml:trace contextRef="#ctx0" brushRef="#br0" timeOffset="33375.766">3676 8856 252 0,'6'-30'93'0,"5"30"-72"0,-11 0 36 16,0 0 12-16,6 15-4 0,-1 15 1 15,-5 26-11-15,0 20-4 16,0-5-28-16,0-16-5 0,-5 21-1 16,-1 31-9-16,6-6-2 15,-11 0-4-15,11-10 1 16,0-15-31-16,0-30-11 15,0-5-55-15,11-21-25 16,0-10-56 0</inkml:trace>
  <inkml:trace contextRef="#ctx0" brushRef="#br0" timeOffset="33797.586">3898 9737 212 0,'6'-20'79'0,"5"5"-61"0,12 0 12 15,-6 9 2-15,12-4-6 16,-7 0 2-16,1 0-12 16,11 5-2-16,-17 5-8 15,6 0 3-15,0 10 3 0,-6 10-2 0,0 6 0 16,-17 9 2-16,-11 11 5 16,-1 4 0-16,-5 6 1 15,0 5 6-15,-6-5 5 16,-5-6-3-16,11-4-1 15,6-11-7-15,-1-4-3 16,12-6-7-16,12-5-3 16,-7 0-2-16,12-4 0 15,0-1-13-15,12-5-3 16,-1-5-38-16,12 0-14 16,-11 0-60-16,16-10-22 15</inkml:trace>
  <inkml:trace contextRef="#ctx0" brushRef="#br0" timeOffset="34188.204">4713 9292 264 0,'-11'-6'99'0,"16"12"-77"0,1-1 35 0,-6-5 11 16,6 0-9-16,-1 0-2 15,12 0-24-15,-5-5-7 16,5-1-16-16,0 6-6 0,6 0-1 16,5 0-2-16,-11 0-1 15,6 0-35-15,-6 0-14 16,0 6-35-16,6-6-14 16,-17 0-47-1</inkml:trace>
  <inkml:trace contextRef="#ctx0" brushRef="#br0" timeOffset="34391.326">4878 9449 372 0,'0'10'140'0,"0"-10"-109"0,0 5 22 16,0-5 2-16,17 5-10 16,-5 0 0-16,5 0-19 15,0 0-5-15,6-5-13 16,5 0-5-16,-11 5 0 0,6-5-13 15,0 0-6-15,-6 0-44 16,0 0-21-16,0-5-66 16,12-5-27-16,-7-10 41 15</inkml:trace>
  <inkml:trace contextRef="#ctx0" brushRef="#br0" timeOffset="43377.176">5516 9884 220 0,'0'0'82'0,"0"5"-64"0,0-5 22 16,0 0 7-16,0 0-5 15,0 0 0-15,0-5-10 16,0-5-3-16,6-5-16 15,0-11-1-15,5-9-1 0,6-6-2 16,0 1 2-16,6-11-4 16,0 1-2-16,11-1 0 15,-11 0 1-15,11 1-3 16,-17 4-2-16,6 11 0 0,-6 9 1 16,-6 6-3-16,7 5-2 15,-1 10 2-15,-6 10 0 16,0 10 5-16,1 5 2 15,-1 16 4-15,-5 4 1 16,0 6-1-16,-1 10-1 16,1 9 1-16,0 11 1 15,-1 5-1-15,7 0 1 16,-12 0 0-16,5-10 3 16,1-10-1-16,0-5 0 15,0-6-1-15,-1-4 2 16,7-11-3-16,-12-4-1 0,0-6-4 15,0-5 1-15,0-4-4 16,0-1-2-16,0-15 11 16,0 0 4-16,5-5-2 15,-5-10 0-15,0-11-8 16,6-14-2-16,0-21 0 16,-1-20 0-16,1-15 0 15,6 0 2-15,5-6-5 16,-6 1-1-16,6-5 0 15,6-16 2-15,0-10-3 16,-1 11 0-16,1 15 1 16,-6 14 2-16,0 6-1 15,1 20 2-15,4 6-4 16,-16 9-2-16,5 5 6 0,1 11 5 16,-1 5-6-16,-11 4-1 15,6 1-1-15,0 5 0 16,-6 5-7-16,0 4 0 15,0 1 9-15,0 5 6 16,0 0-10-16,0 0-5 16,0 0 7-16,0 5 6 15,0-5-2-15,0 5 0 16,0 0-9-16,0 0-4 16,11 0 9-16,6 5 6 15,6 0-2-15,11 0-2 16,12 0-1-16,11 0 1 15,5-5-6-15,7 0 1 0,5-5 1 16,17 0 3-16,17 0 0 16,12 0-1-16,5 0-4 15,-5 0 0-15,-6 5 6 16,0 0 4-16,5-5-10 16,7 5-2-16,5 0 5 15,-6-5 5-15,-5 5 0 16,-12 0 1-16,-11 0-6 15,0 5-1-15,0 0 1 16,5 0 2-16,6-5 0 16,6 0 2-16,0-5-2 15,-5 0-1-15,-12 0 3 16,-6 0 0-16,0 0-4 16,-6 0 1-16,1 0 0 15,5 5 2-15,6 0-3 0,0-6 0 16,-6 1 1-16,0-5 2 15,-11 0-1-15,0 0-1 16,-6 0 1-16,0 5-1 16,-6 0 0-1,0 0 0-15,6 0 0 0,1 0 0 16,4 0-3-16,1-1 2 16,-6 1 3-16,0 0 1 15,-5 0-1-15,-7 0-2 16,1 0-2-16,-6 5-1 15,0 0 2-15,0 0 0 0,6-5-8 16,-1 0-2-16,7 0 15 16,10-5 6-16,7-5-7 15,-6-6 0-15,-1 6-3 16,-5 0 2-16,-11 5-1 16,-6 0-1-16,-6 0-2 15,1 5 1-15,-1-6 1 16,-5 6 0-16,5-5 0 15,0 5 2-15,0-5-1 16,1 5 2-16,-1 0-4 16,0 0 0-16,0 0 1 15,1 0 0-15,-7 5-3 16,1 0 2-16,0 0 1 16,-1 0 2-16,-5-5-1 0,0 0-1 15,-6 5 1-15,0-5-1 16,0-1 0-16,1-4 2 15,-1 0-1-15,6 0-1 16,0-5-2-16,11 5 1 16,-6 0-1-16,1-1 0 15,0 6 2-15,-1 0 0 16,1 0-3-16,11 0 2 16,-6 0 3-16,0 5 1 15,1 0-4-15,-1 0 1 16,-6 0-2-16,1 0-2 15,-6 0 5-15,0-5 1 16,0 5 0-16,0-5-2 0,-6 5-2 16,6 0 1-16,0 0 1 15,-1 0 2-15,1 0 1 16,0 0 1-16,0 0-2 16,0 0-2-16,0 0-2 15,0 0 1-15,0 0 1 16,-6 0 0-16,0 5-3 15,0 0 2-15,0 0 3 16,-5-5 1-16,-1 5-4 16,1-5 1-16,-6 0 0 15,-1 0 0-15,7 0 0 16,-12 0 0-16,-6-5 2 16,1 5 1-16,-1-5-1 0,-11 5-2 15,0 0 1-15,0 0 1 16,0 0-1-16,0 0-1 15,0 0 1-15,0 0-1 16,0 0 0-16,0 0 0 16,6 10 2-16,0 11 1 15,-6 14 1-15,-6 16 0 16,-6 9 0-16,1 11 2 16,0 10-3-16,-1-10-2 15,1-5 0-15,-1-10 1 16,12-6-6-16,0-14 1 15,18-16-52 1,4-25-56-16,13-35-26 0,-1-52-88 31</inkml:trace>
  <inkml:trace contextRef="#ctx0" brushRef="#br0" timeOffset="45345.922">6821 9646 104 0,'-6'-5'41'0,"6"-5"-32"0,-11 5 22 15,11 5 9-15,0 5-8 16,0-5-1-16,-6 15 2 15,1 0 1-15,5 11-18 0,0 4 13 16,0 10 5-16,-6 11 1 0,6 5 2 16,-6 10-7-16,1-11-2 15,-1 1-2-15,0-5 1 16,-5-16-2-16,5-5 0 16,-5-9 8-16,-1-11 3 15,7-15-12-15,5-26-4 16,0-24-10-16,5-11-4 15,12-10-3-15,0-5 0 16,6 10-4-16,0 10 0 16,6 6 1-16,5 9 0 15,11 10-5-15,-5 11 1 16,0 5 2-16,6 10 1 0,-12 5-15 16,0 5-4-16,-17 5-25 15,0 10-12-15,-5 5-29 16,-7 11-13-16,-5 4-55 15</inkml:trace>
  <inkml:trace contextRef="#ctx0" brushRef="#br0" timeOffset="45658.377">7209 10163 324 0,'-18'30'121'0,"13"-5"-95"0,-7 11 5 0,12-16-6 15,0 5-15-15,0 1-3 16,0 4-4-16,0-5 0 15,0 1-2-15,0-6 2 0,-5-5 0 16,-1 0-21-16,0-5-10 16,1-10-52-16,-1-10-21 15,0-20-16 1</inkml:trace>
  <inkml:trace contextRef="#ctx0" brushRef="#br0" timeOffset="46048.986">7328 9342 248 0,'17'-10'93'0,"0"0"-72"0,18 0 9 15,-18 5 2-15,11 0-18 16,6 0-5-16,1 5-5 15,4 0-1-15,-4 10-2 16,-7 0 2-16,-5 5 0 0,-6 10 3 0,-6 6 1 16,-11 4 5-16,-5 1 3 15,-7-6 0 1,-5 0 4-16,0-4 0 0,0-6 1 16,0 0 0-16,6-5 0 15,5 1-9-15,6-1-2 16,6-5-5-16,5 0-3 15,6-5 2-15,0 0 0 16,6-5-8-16,5 0-2 16,1 5-40-16,5 5-17 15,0 6-51-15,6 9-22 16,0 5 26 0</inkml:trace>
  <inkml:trace contextRef="#ctx0" brushRef="#br0" timeOffset="46361.49">8542 9687 300 0,'6'20'112'0,"-1"-10"-87"0,1 20 4 0,0-9-2 16,-1 14-16-16,1 11-3 16,0 9-8-16,-6-4 0 15,5 0 0-15,-5-6-20 0,0-9-9 16,0-11-43-16,-5-10-18 15,5 0-17 1</inkml:trace>
  <inkml:trace contextRef="#ctx0" brushRef="#br0" timeOffset="46502.159">8411 9899 372 0,'0'-10'140'0,"5"20"-109"0,18-10 9 0,-11 5-4 0,10 0-23 16,1 0-5-16,17 0-16 15,0 1-8-15,6-6 9 16,5 0-55-16,-6 0-20 0,1-6-68 16</inkml:trace>
  <inkml:trace contextRef="#ctx0" brushRef="#br0" timeOffset="47080.259">9681 9378 264 0,'0'10'101'15,"0"10"-78"-15,6 15 17 0,0-14 5 0,-6 4-15 16,0 10-5-16,5 6 1 16,-5 5 0-16,0 9-13 15,0 6 10-15,-5 5 6 0,-1-5-2 16,0-6 1-16,1-14-2 16,-1-6-1-16,0-25 16 15,6-25-15 1,0-25-5-16,12-21-12 15,5 0-6-15,11 0-5 16,6 1 1-16,6 4-1 16,6 10 0-16,0 11 0 15,5 5 0-15,0 14-11 0,0 16-7 16,-5 10-38-16,-6 16-17 16,-6 9-58-16,-6 11-26 15,-5-1 12 1</inkml:trace>
  <inkml:trace contextRef="#ctx0" brushRef="#br0" timeOffset="47455.292">10046 10147 156 0,'-6'21'57'0,"12"-16"-44"0,11-10 29 0,-5 0 13 0,-1-1-2 15,6-4 2-15,0-5-9 16,6 0-2-16,0 0-24 16,-6 0-7-16,6 4-2 0,-6 6-9 15,0 5-1-15,0 11-3 16,-6 9 0-16,1 5 4 16,-7 0 1-16,-5 6 1 15,-5 4 2-15,-7 6 10 16,-5-11 5-16,6 1 0 15,-1-6 2-15,7-5-7 16,-1 0-1-16,6-4-7 16,6-1-3-16,5 0-2 15,0 0-3-15,7 0 1 16,-1 1 1-16,0-1-36 16,6-10-17-16,-1-5-45 0,7-10-19 15,5-16-30 1</inkml:trace>
  <inkml:trace contextRef="#ctx0" brushRef="#br0" timeOffset="47845.869">10525 9221 260 0,'5'-21'99'0,"12"16"-77"0,12-5 18 0,-18 10 4 0,12 0-25 16,0 0-8-16,0 5-7 16,5 0-4-16,-5 5 1 15,-6 6 1-15,-11 4 3 0,-6 5-2 16,-6 1 0-16,-5 4 1 15,-6 5 2-15,-1-4 3 16,7-1 5-16,0 1-8 16,5-6-3-16,6-5 4 15,6-5 3-15,5 0 6 0,12 1 2 16,0-6-7-16,5 0-4 16,6-5-11-16,1 0-5 15,-7 5-53-15,1 5-23 16,-7 6-65-1</inkml:trace>
  <inkml:trace contextRef="#ctx0" brushRef="#br0" timeOffset="48111.544">11317 9605 260 0,'5'0'99'0,"1"6"-77"0,0-6 24 15,-6 0 24 1,5 20-22-16,1 10-22 16,-6 11-11-16,0 9-11 15,0 11-9-15,-6 0-5 0,1 5-34 16,-1-16-14-16,0-9-168 31,6-31 87-31</inkml:trace>
  <inkml:trace contextRef="#ctx0" brushRef="#br0" timeOffset="48267.772">11254 9854 360 0,'-11'0'134'0,"16"0"-104"0,7 5 16 0,-1-5-1 16,12 0-21-16,5 0-5 15,12 0-21-15,6 0-6 16,-1 0 3-16,1 0-64 0,0 0-25 16,-18 0-63-1</inkml:trace>
  <inkml:trace contextRef="#ctx0" brushRef="#br0" timeOffset="49095.859">12183 9980 280 0,'-6'-15'107'0,"6"15"-83"0,0 0 41 0,0 0 16 15,0 0-32-15,0 0-12 16,0 0-25-16,0 0-10 16,6 10-2-16,-1 0-32 0,7 5-11 15,-1-4-44-15,6-11-20 16,6-5-27-1</inkml:trace>
  <inkml:trace contextRef="#ctx0" brushRef="#br0" timeOffset="49220.919">12462 9940 244 0,'0'5'93'0,"0"0"-72"0,6 0-2 0,-6-5-6 0,0 0-23 15,5 5-56 1,12-5-13-16,6-5-7 15,0-5 0-15</inkml:trace>
  <inkml:trace contextRef="#ctx0" brushRef="#br0" timeOffset="49345.864">12923 9803 236 0,'-5'0'88'0,"5"5"-69"0,0 5-5 15,5-5-7-15,-5 5-32 0,6 1-10 16,6-6-57-16,5-5-26 15</inkml:trace>
  <inkml:trace contextRef="#ctx0" brushRef="#br0" timeOffset="50439.613">13351 9661 124 0,'23'-10'49'0,"-18"15"-38"0,7-10 10 15,-12 5 4-15,0 0 6 16,0 0 3-16,0 0-5 16,0 0-3-16,0 5-14 15,0-5 6-15,0 0 4 0,0 0-2 16,0 5-2-16,0-5-10 0,0 0-3 15,0 0-3-15,0 0-2 16,0 0 1-16,5 5-1 16,-5-5 15-16,0 0 7 15,0 0 7-15,0 0 2 16,0 0-5-16,0 0-4 16,6 0-10-16,0 5-3 15,-1-5-3-15,7 5 1 16,-6 0 0-16,-1 6 3 15,1-1 6-15,-6 5 4 16,0 5-4-16,0 11-1 16,0 4-5-16,0 0-1 0,0 1-1 15,0-1 0-15,0-14 0 16,0-1 2-16,0-5 6 16,0-5 2-16,0-10-3 15,0 0 1-15,-6 0-9 16,1 0-2-16,5 0-5 15,0 0-1-15,0-5 1 16,0 5 0-16,0 0 0 16,0 0 0-16,0 0 0 15,0 0 0-15,0-5 0 16,0 5 0-16,0 0 0 16,0-5 2-16,0 5-1 15,0-5-1-15,0 5-2 16,0 0 1-16,0 0 1 0,0 0 0 15,0 0 0-15,0 5 0 16,0 0 0-16,0 5 2 16,0 0-1-16,0 0 2 15,0 6-4-15,0-1-2 16,-6 5 2-16,0 5 2 16,0 1 0-16,6-1-1 15,-5-5 3-15,5 1 0 16,-6-6-10-16,6 0-5 15,0-5-32-15,0-10-11 16,0 0-25-16,-6-10-8 16,1-5-5-16,-1 0 0 0,-5-6-17 15,-1 1-17 1,1 5 60-16,-1 0 102 16,1 5 54-16,0 4-8 15,5 1-9-15,0 0-17 16,0 0-6-16,6 0-27 15,6 0 7-15,0-5 4 0,5 0-2 16,6 5-1-16,0 0-16 16,1 0-7-16,-1 5-9 15,0 0-3-15,6 0-49 16,-1 0-21-16,7-5-77 16,-1-6-37-1,1 1 97-15</inkml:trace>
  <inkml:trace contextRef="#ctx0" brushRef="#br0" timeOffset="50908.386">13881 9803 232 0,'5'-15'88'0,"-5"10"-69"0,6 0 26 0,-6 5 8 15,0 0-12-15,0 0-1 16,0 0-6-16,6 10-1 16,-1 10-18-16,1 10 6 0,0 11 3 15,0 10-1-15,-1-1-2 0,-5 6 2 16,0 0 2 0,0-1-2-16,-5-4 0 0,-7-5-3 15,6-1-1-15,-5-4-4 16,5-11-1-16,1-5-4 15,-1-9 1-15,6-16-2 16,6-11 0-16,5-19-5 16,6-16-1-16,0-19 1 15,12-21 0-15,-1-6-5 16,6 11 1-16,1 10-2 16,-1 11-2-16,-6 14 3 15,6 11 2-15,-5 9-5 16,-1 6 1-16,1 5-8 15,-1 5-3-15,-5 5-17 0,-6 5-5 16,-5 10-25-16,-1 10-9 16,-5 10-23-16,-1 1-8 15,-5-1-56 1</inkml:trace>
  <inkml:trace contextRef="#ctx0" brushRef="#br0" timeOffset="51408.39">14354 10360 304 0,'5'-25'112'0,"1"15"-87"0,5 5 33 16,-11 5 10-16,12 0-21 15,-12 0-6-15,5 10-11 16,1 5-5-16,-6 0-13 16,0 5 1-16,-6 6 1 0,-5-1-1 15,0 5 0-15,-6 1-3 16,5-6 1-16,1-5-4 15,5-5-2-15,6-4-5 0,6-11-2 16,5-11 3-16,6-9 1 16,6-5-3-16,6-11 1 15,10-4-2-15,1-1 0 16,-6 6 0-16,1 5 0 16,-7 9 2-16,-5 11 0 15,-6 10 4-15,0 10 2 16,-11 11 0-16,0 4 1 15,-6 5-4-15,0 1 0 16,0-1-25-16,0 0-11 16,-6-4-45-16,6-11-17 15,0-5-59 1,11-20-62-16,6-10 80 16</inkml:trace>
  <inkml:trace contextRef="#ctx0" brushRef="#br0" timeOffset="52002.156">14724 9555 208 0,'-6'-20'77'0,"6"9"-60"0,0 6 28 0,0 5 11 15,6-5-9-15,5 0-3 16,1-5-5-16,-1-5 0 16,6 5-21-16,-5 0 5 0,-1 5 1 0,0 5-6 15,1 5 0-15,-7 5-9 16,-5 5-1-16,0 5-4 15,0 1-1-15,-5 4-1 16,-1 0 1-16,0 0 2 16,1 1 4-16,-1-1-2 15,0-5 1-15,6-4-5 16,0-6-2-16,6 0 2 16,5-10 0-16,6 0-4 15,1 0 1-15,4 0-16 16,1 0-6-16,0 0-42 15,5 0-16-15,1-5-80 16,-6 5-48-16,-6 0 94 16</inkml:trace>
  <inkml:trace contextRef="#ctx0" brushRef="#br0" timeOffset="55896.406">1716 11915 124 0,'-11'-5'49'0,"11"5"-38"0,11-11 10 0,-11 6 4 15,6 0 8-15,5 0 6 16,-5-10 8-16,-6-5 6 0,5 0-29 15,7 4 13-15,-12 11 7 0,0 0-7 16,0 5-1-16,0 0-14 16,0 15-6-16,0-4-7 15,0 19-1-15,0-5-5 16,0 21 0-16,-17 20-1 16,17-6-2-16,-6-9 3 15,-5 30 0-15,5 20-1 16,-5-25-2-16,5-15-19 15,6 5-8-15,0-5-30 16,0-11-12-16,0-9-45 16,17-21-55-1,-17-5 55-15</inkml:trace>
  <inkml:trace contextRef="#ctx0" brushRef="#br0" timeOffset="56501.352">2052 11818 176 0,'11'-81'68'0,"-11"81"-52"0,12-96 25 0,-1 66 9 15,6-6-3-15,-11 6-1 16,11 5-8-16,-11 10-1 16,5 15-21-16,-11 25 8 0,6 20 4 15,5-9-4-15,-11 45 0 0,-11 25-2 16,5-20-2 0,6-15-6-16,-17 46-1 0,0 30-4 15,11-46 0-15,-5-20-5 16,5-10-3-1,6-11-33-15,0-19-16 0,6-26-40 16,5-25-15-16,1 0-49 31</inkml:trace>
  <inkml:trace contextRef="#ctx0" brushRef="#br0" timeOffset="58313.895">2628 11975 112 0,'0'0'44'0,"0"-10"-35"0,0 5 27 15,0 5 11-15,0-5-8 16,0-5 0-16,0 5 0 16,0 0 0-16,0 0-21 15,-12 0 3-15,12 5 2 0,0 10-1 16,0 5-1-16,0 10-3 15,0 6 1-15,-6 9 5 16,6-4 2-16,0-6-5 16,-11 21 0-16,5-11-3 0,1 6 0 15,5-11 2 1,-12-9 2-16,7-1 3 16,5-30 2-16,0 5-6 0,5-36-2 15,12-24-11-15,6-1-5 16,6 0 0-16,-1 5 2 15,6 6-2-15,6 9 0 16,0 11-1-16,0 5-2 16,0 9-15-16,0 11-7 15,0 10-22-15,-6 11-10 16,0-1-24-16,-17 10-9 16,6 0-39-1,-23 6-61-15,0-11 58 16</inkml:trace>
  <inkml:trace contextRef="#ctx0" brushRef="#br0" timeOffset="58782.604">3385 11484 260 0,'0'-30'96'0,"0"30"-75"0,0 0-5 16,0 20 57-16,6 21-30 15,5 19-13-15,-11 26-10 16,0 6-14-16,0 4-2 0,0 15 2 16,-11 1-1-16,5-1 2 15,-5-15-4-15,5-30-2 16,1-10-18-16,5-16-6 0,0-4-29 15,5-31-11-15,1 0 2 16,11-41 2-16,12-34-27 16,-1-27-27-1,6-24 45-15,0-16 244 32</inkml:trace>
  <inkml:trace contextRef="#ctx0" brushRef="#br0" timeOffset="58938.858">3596 11803 388 0,'23'-30'112'0,"-6"40"-50"15,-6 25-28-15,-5 21-21 16,-6 10-1-16,-6 5-1 0,1 10-4 16,5-15-2-16,0-16-5 15,-6 16 0-15,6 5-22 0,0-25-10 16,0-11-44-16,0-20-16 16,0-5-49-1</inkml:trace>
  <inkml:trace contextRef="#ctx0" brushRef="#br0" timeOffset="63142.032">3744 11591 80 0,'0'-5'33'0,"6"5"-26"0,-6-6 16 16,6 6 5-16,-1-5 2 16,7 0 4-16,-12-5-5 15,6 0-1-15,5 0 2 16,-11 0 4-16,6 5-19 15,-1 0 5-15,-5 0 1 0,6 0-5 16,-6 0 1-16,0-1 1 0,0 1 1 16,0 0-2-16,0 0 2 15,0 0-4-15,-6 0-1 16,6 0-2-16,-5 5 2 16,5 0-3-16,-6 0 1 15,6 0-3-15,0 5 2 16,0 5 0-16,-11 0 1 15,5 11 2-15,-6 4 2 16,1 5-3-16,5-4 2 16,1-1-4-16,-1 15-1 15,6 6-4-15,0-10 1 16,0-6 0-16,0 5 1 16,0-9 2-16,0 4 1 15,0-5-1-15,-11 6-1 0,11-6-5 16,0 5-1-16,0 1-1 15,0-6 1-15,0-5-2 16,0 6 2-16,0-1 2 16,0-5 4-16,0-4-2 15,0-1 1-15,0-5-3 16,0 5 0-16,-6 0-6 16,6-5 1-16,0 0 2 15,-6-4 1-15,0-1-4 16,1 0 1-16,5 0-16 15,-6-5-6-15,6 0-36 16,0-5-12-16,0-11-54 16,0 1-22-16,0 5-4 15</inkml:trace>
  <inkml:trace contextRef="#ctx0" brushRef="#br0" timeOffset="64501.351">3898 12487 160 0,'0'-10'60'0,"0"10"-47"0,-6 0 24 0,6 0 5 16,0 0 0-16,0 0 1 15,0 0-6-15,0-5 0 16,0 0-21-16,0-5 2 0,6-1 2 15,6-9 2-15,5 0 4 16,-12-5-5-16,7 4-3 16,-1 6-4-16,1-5 1 15,5-5-6-15,5 4-3 16,-4 6-3-16,-1 5-3 16,-6 5 3-16,6 5 0 15,-6 0-4-15,12 10-1 16,-6-5 1-16,6 15 2 0,0 11 0 15,-6-6-1-15,0-5 1 16,0 11 1-16,6 9-1 16,-6-14 2-16,0-1-2 15,6-5-1-15,-17 0 1 16,11 1-1-16,0-6 2 16,0-10 1-16,0 0-4 15,-6-5-1-15,18-10 1 16,-18 5 0-16,6 0 1 15,1-11 0-15,4-9 2 16,-5 0 1-16,-5-6-1 16,-6 1-2-16,-1 5 3 15,-5-1 0-15,-5 1-1 16,-1 5-2-16,-6 5 3 0,7 5 0 16,-18 4-1-16,-6 6-2 15,1 6 1-15,-1 9-1 16,1 5 0-16,-1 0 2 15,1 6 3-15,5-6 2 16,6-5-1-16,-17 15 1 16,-12 11-4-16,12-11 0 15,11 1-1-15,-17-6 1 16,12-5 2-16,0-5 4 16,-7 1-11-16,1-16-5 15,6 0-41-15,-7-26-19 16,-4-24-122-1,4-1-54-15,7 11 126 0</inkml:trace>
  <inkml:trace contextRef="#ctx0" brushRef="#br0" timeOffset="65470.143">5345 11975 212 0,'-17'-10'82'0,"17"10"-64"0,-5 0 31 16,5 0 10-16,0 0-10 15,0 0-4-15,0 0-12 16,0 0-4-16,11 0-16 16,0 0-3-16,6 0-3 0,6 0-3 15,11 0-1-15,-11 0-1 16,6 0-2-16,5 0-4 0,-11 0-2 16,-6 0-44-1,-6 10-122 1,-11 16-28-16,-11-1 88 15</inkml:trace>
  <inkml:trace contextRef="#ctx0" brushRef="#br0" timeOffset="65688.887">5294 12198 324 0,'-23'-5'123'0,"23"10"-95"0,-5-10 31 0,5 5 8 16,0 0-21-16,5 0-6 15,7 0-8-15,5-5-3 16,6 5-16-16,-6 0-6 0,11 0 0 0,6 0-4 16,1 5 0-16,-1 5-1 15,11 0-2-15,-5 1-39 16,-11-1-16-16,5 0-52 16,0 0-22-16,-11 5-29 15</inkml:trace>
  <inkml:trace contextRef="#ctx0" brushRef="#br0" timeOffset="78369.389">6462 12122 180 0,'0'-25'68'0,"0"20"-52"0,6-5 17 16,-6 10 4-16,0 0-8 16,0 0-2-16,6 5-7 15,-6-5 0-15,0 15-11 16,0 5 1-16,-6 11 1 0,0 9-2 16,-5 11 0-16,-1 10-3 15,1-11-1-15,11-9-1 16,-17 14 2-16,5-9-3 15,1 5 0-15,5-16 3 16,1-4 3-16,-1-6 5 0,0-10 3 16,6-5-7-16,6-30-1 15,0 0-5-15,16-46-1 16,18-35-1-16,0 9 1 16,6 11 0-16,-1 10 1 15,7 21-2-15,-18 9-2 16,6 11-2-16,-6 15-1 15,-6 10 4-15,1 5 1 16,-1 10 0-16,-16 10 1 16,-1 5 2-16,-5 6 4 15,-6 4 2-15,0 11 1 16,-6-1-2-16,1-9 1 0,-1-6-4 16,0 1 1-16,0-6-5 15,6-5 0 1,0-5-1-16,0-10-2 0,0 0 3 15,0-15 0-15,0-15-1 16,12-10-2-16,-1-6 1 16,6-5 1-16,6-4-3 15,11-1 0-15,0 11-1 16,6 4 0-16,6 6 0 16,-6 10 0-16,0 9 2 15,0 11 0-15,-6 6 0 16,0 9 0-16,-6 5 2 15,-5 5 3-15,-6 6 0 0,-11 4 0 16,-6 11-1-16,0-11 0 16,0-4 0-16,-11 9 2 15,5-4-3-15,0-1-2 16,1-5 0-16,-1-4-1 16,0-6-31-16,6-10-14 15,0-5-26-15,12-15-10 16,10-15-26-16,7 4-9 15,-1 1 13 1</inkml:trace>
  <inkml:trace contextRef="#ctx0" brushRef="#br0" timeOffset="78900.628">7870 12193 132 0,'0'-15'52'0,"11"5"-41"0,0-5 15 15,-5 10 6-15,0 0 8 16,-6-6 8-16,0 6-2 16,-6 0-1-16,-5 0-24 15,-6 5 5-15,-6 5 2 0,-6 11-7 16,1-1-1-16,-6 10-6 15,-6 10 1-15,0 6-13 16,17-1-3-16,0-4-2 0,6 15 1 16,6-11-4-16,11 1 2 31,11 4 2-31,6-9 1 0,6-21 1 0,0-15 0 16,5-15 4-16,1-16 2 15,-1 1-2-15,1-6-1 16,-6 6-1-16,-1 0 1 15,-5 4-2-15,1 1-1 16,-7 0 3-16,0 4 0 16,-5 6 1-16,0 0 0 15,-1 5 2-15,7 5 1 16,-12 0-3-16,0 5-1 16,0 10-3-16,0 5-1 0,0 5 1 15,0 6 2 1,0-1-3-16,0-5 0 0,5 1-10 15,1 4-5-15,0-5-23 16,5 0-8-16,6 1-21 16,0-6-10-16,6-15-40 15</inkml:trace>
  <inkml:trace contextRef="#ctx0" brushRef="#br0" timeOffset="79228.764">8246 12138 252 0,'0'-6'93'0,"0"12"-72"0,5-1 9 0,-5-5-1 16,12 10-15-16,5 0-5 15,0 5-2-15,0 10 0 16,6 6-3-16,0 9-3 0,-1 6 0 16,1 4 1-16,0 6 1 15,-6 0-4-15,0 5 1 16,-6-11 2-16,7-4 3 16,-7-11-20-16,6-4-7 0,-11-11-24 15,5-5-9-15,1-15-31 16,-1-15-34-1,0-15 42-15</inkml:trace>
  <inkml:trace contextRef="#ctx0" brushRef="#br0" timeOffset="79447.54">8593 12183 252 0,'-17'-5'96'0,"6"5"-75"0,-1 0 6 16,7 10-4-16,-7 5-7 15,-16 11 3-15,-1 9-8 16,-11 11-2-16,12-6-5 16,5-4-1-16,-11 14 1 0,5-9-2 0,1-1 1 15,-12 11-31-15,6-16-13 16,5-9-83 0,6-16-39-16,1-20 82 15</inkml:trace>
  <inkml:trace contextRef="#ctx0" brushRef="#br0" timeOffset="81916.249">9345 11591 212 0,'6'-51'79'0,"-17"36"-61"0,11-11 17 0,0 16 5 15,-6-5-3-15,0 0 2 16,-5 5-4-16,-6 0 1 16,-12 5-20-16,1 5 11 0,-18 20 3 15,-11 31 0-15,-6 30 2 16,-5 30-7-16,-6 16-1 15,11 30-11-15,23-26-3 16,12-24-8-16,5 29-4 16,6-24-10-16,17 4-5 0,17 11-33 15,6-51-15-15,0-10-30 16,17-26-11-16</inkml:trace>
  <inkml:trace contextRef="#ctx0" brushRef="#br0" timeOffset="83916.25">9642 11991 188 0,'5'-36'71'0,"1"21"-55"0,0 5 20 0,-1 10 4 15,1-5 0-15,0 0 3 16,-6 0 0-16,0 5 1 15,0 0-24-15,0 0 4 0,5 10 0 16,-5 5 5-16,0 0 2 16,0 11-8-16,0 4-3 15,-5 5-6-15,-1 6-1 0,-5 10-1 16,-1 14 2-16,-5 6-3 16,6-15-1-16,5-10-6 15,-5 4-3-15,5-4 0 16,0-6 1-16,1 1-8 15,5-16-3-15,0-5-20 16,0-15-6-16,0 0-33 16,11-25-14-16,6-15-55 15,6-6-59 1,0 6 72-16</inkml:trace>
  <inkml:trace contextRef="#ctx0" brushRef="#br0" timeOffset="84494.375">10080 12203 168 0,'-23'5'66'0,"23"0"-52"0,-5-5 14 0,5 0 3 0,0 0-12 15,0 0-1-15,0 0 7 16,0 0 6-16,0 0-16 15,5 6 18-15,-5 4 10 0,0 0-6 16,-5 5-1-16,-1 10-12 16,0 6-2-16,-5-1-9 15,5 0-3-15,-5-4-3 16,5-11-2-16,6 0 8 16,0-5 6-16,0 0 7 15,0-20 5-15,6-20-6 16,11-11-3-16,-6 1-6 15,6-6-2-15,1 6-4 16,-1-1 1-16,0 6-6 0,6 10-3 16,-1 4-4-16,1 1 1 15,0 5-1-15,0 0 0 16,-1 4-5-16,-4 1-3 16,-1 0-8-16,0 5-3 15,-6 5-29-15,-5 15-10 16,0 11-29-16,-1 4-11 15,12 11-56 1</inkml:trace>
  <inkml:trace contextRef="#ctx0" brushRef="#br0" timeOffset="84977.334">10428 12426 192 0,'-6'-5'71'0,"6"10"-55"0,0 0 33 0,0-5 10 15,0 10-3-15,0 0 2 16,0 16-11-16,-6 14-4 16,1 1-24-16,-1-16 0 0,0 16 1 15,-5 4-9-15,5-9-3 16,1-6-5-16,-1 0-3 16,6-4-48-16,6-16-22 0,5-20-47 31,12-16-17-31,-6 6 17 15</inkml:trace>
  <inkml:trace contextRef="#ctx0" brushRef="#br0" timeOffset="85773.329">11072 11803 228 0,'-6'-35'85'0,"17"35"-66"0,-5-15 32 0,-6 15 9 16,0 0-4-16,0 0-1 0,0 0-11 16,0 0-2-16,0 15-24 15,0 15 1-15,0 16-1 0,-6 15-6 16,1 9-2-16,-1 11-3 16,-5 11 0-16,-1 9-4 15,-5 0 0-15,6-10 1 16,-1-20 0-16,7-10-9 15,-7 0-4-15,-5 5-31 16,6-16-13-16,-1-9-44 16,24-46-110-1</inkml:trace>
  <inkml:trace contextRef="#ctx0" brushRef="#br0" timeOffset="86955.079">11562 12841 176 0,'0'-20'68'0,"5"25"-52"0,1-15 30 16,-6 10 12-16,0 0-7 15,0 0-2-15,6 10-4 16,-1 5 1-16,-5 6-25 15,0 4 8-15,-5 0 4 0,-12 6 5 0,-6 4 4 16,-11 6-17-16,-1 9-6 16,1 6-12-16,6-5-3 15,-1-6-7-15,12-19 0 16,6-6-37-16,5-10-15 16,6-20-38-16,17-16-15 15,12-14-50 1</inkml:trace>
  <inkml:trace contextRef="#ctx0" brushRef="#br0" timeOffset="90752.011">12154 12143 112 0,'0'-36'44'0,"0"21"-35"0,0-15 27 0,0 14 11 0,6-4-1 15,0-5 2-15,-1-6 2 16,7-4 4-16,-1-1-30 16,6 1 9-16,0 5 4 0,-5-1 0 15,-1 16 2-15,-5 10 1 16,-1 20 2-16,-5 21-3 15,0 14-2-15,-5 11-12 16,-1 15-5-16,-5 15-3 16,5 10-1-16,0 1-8 15,1-6-3-15,-1-10-1 16,0 0 0-16,0-15-2 16,1-10 1-16,-1-16-11 15,6-9-2-15,0-11-22 0,-6-10-9 16,1-20-42-16,5-10-17 15,0-20-74 1,11-16-48-16,6 0 97 16</inkml:trace>
  <inkml:trace contextRef="#ctx0" brushRef="#br0" timeOffset="91205.091">12656 12143 212 0,'5'-11'82'0,"-5"17"-64"0,6-1 20 15,-6-5 5-15,6 10-4 16,-6 5 1-16,0 5-9 15,0 5-4-15,0 11-15 16,0 4 3-16,0 6 5 0,-6 5 0 16,0-1 3-16,1-4 0 15,-1-11 3-15,0 1 3 16,1-11 2-16,-1-10-3 16,0-5 0-16,0-20-10 15,6-20 0-15,0-26-9 0,12-5-1 16,5-9-2-16,0 4-1 15,6 0-1-15,5 5 0 16,1 10-5-16,-1 11 1 16,1 15-2-16,-1 4-2 15,1 11-22-15,-1 10-10 16,-5 5-28-16,0 5-9 16,-6 1-33-16,0 9-12 15,0 5-30 1</inkml:trace>
  <inkml:trace contextRef="#ctx0" brushRef="#br0" timeOffset="91939.451">12963 12674 204 0,'-22'0'77'0,"22"0"-60"0,0-5 24 0,0 5 8 16,0-5-3-16,0-5 2 0,5-5-2 16,1 0-1-16,5-6-25 15,6 1-3-15,0 0-2 0,1 5-4 16,4 5-1-16,1 4-6 15,0 12-3-15,0 4-3 16,0 5 1-16,-6 5 3 16,0 0 3-16,-6 1 0 15,-11 4 0-15,-6-5 1 16,1 6 1-16,-7-1 5 16,-5 0 3-16,0-5 3 15,6 1 1-15,-1-1-4 16,1-5-1-16,5 0-8 15,1-5-4-15,5 6-1 0,11-6-1 16,6 0-3-16,6 0 0 16,5 0-7-16,7-10-4 15,4 0-34-15,7-5-14 16,0-5-47-16,5-5-19 16,-6-21-16-1</inkml:trace>
  <inkml:trace contextRef="#ctx0" brushRef="#br0" timeOffset="92189.449">13767 11687 316 0,'-6'-31'118'0,"6"31"-92"0,0 5 28 16,0-5 32-1,6 36-19-15,-1 15-21 16,-5 9-11-16,0 11-22 16,0 5-8-16,-5 5-1 0,-1 10-3 15,0 1 2-15,1-6-37 16,-1-5-17-16,6-5-54 16,0-16-20-16,11-14-34 15</inkml:trace>
  <inkml:trace contextRef="#ctx0" brushRef="#br0" timeOffset="92611.368">14057 12912 220 0,'0'-5'85'0,"0"20"-66"0,0 6 23 16,-5-11 6-16,-1 10-10 16,-6 5-2-16,-5 6-20 15,0 9-8-15,-6 1-5 16,6-1-11-16,0-4-5 0,6-11-55 15,5-5-25-15,12-10-23 16</inkml:trace>
  <inkml:trace contextRef="#ctx0" brushRef="#br0" timeOffset="93205.097">14838 12183 160 0,'6'-15'60'0,"-1"10"-47"0,7-5 37 16,-12 10 12-16,5 5 4 15,1 5 3-15,0 10-12 16,-6 11-5-16,0 19-29 16,0 16 2-16,0 10-1 0,-6-5 5 0,0 5 2 15,1-10-3-15,-7-6-3 16,1-14-2-16,5-11 0 16,0-9-4-16,6-16 0 15,0-30-12-15,12-41-5 16,16-35-1-16,7-16-1 15,4 6 0-15,1 5 0 16,0 20 0-16,-6 15 2 16,1 10-1-16,-7 16-1 15,1 9-8-15,-1 11-5 16,1 10-22-16,-1 15-10 16,0 10-27-16,-10 10-10 15,-1 16-27-15,0 4-9 0,-6 11-20 16</inkml:trace>
  <inkml:trace contextRef="#ctx0" brushRef="#br0" timeOffset="94611.328">14376 12705 208 0,'0'-21'77'0,"6"21"-60"0,-6-15 24 16,0 15 8-16,6 0-21 0,-6 0-5 16,0 0-16-16,0 0-5 15,0 0-2-15,5 0-22 0,1 0-8 16,0-5-36-16,0 0-13 15,5-5-11 1</inkml:trace>
  <inkml:trace contextRef="#ctx0" brushRef="#br0" timeOffset="94752.031">14524 12654 216 0,'-22'10'82'0,"22"0"-64"0,-6-5-4 0,6-5-8 0,6 5-59 16,5 0-22 0,0-5-2-16,18 0 1 0</inkml:trace>
  <inkml:trace contextRef="#ctx0" brushRef="#br0" timeOffset="94892.58">14616 12760 160 0,'-12'5'63'0,"18"-10"-49"0,-6 5-59 16,6 0-30-16,11-5 21 15,0-10 15-15</inkml:trace>
  <inkml:trace contextRef="#ctx0" brushRef="#br0" timeOffset="96220.714">14946 11722 208 0,'0'-55'79'0,"0"19"-61"0,0-4 17 16,0 24 5-16,0-4-12 16,-6 0-4-16,1 5 2 0,-1 5 0 15,0-1-13-15,1 6 5 0,-1 10 3 16,0 6-5-16,6 4 1 15,0 0-1-15,0 5 2 16,0 0 1-16,0 1 3 16,0-6-10-16,0 0-2 15,-5 5-4-15,5-4 1 16,0-6-4-16,0 0-2 16,0 0 0-16,0-5 1 15,0-5-1-15,0 0-1 16,0 0 3-16,0 0 0 15,0 5 5-15,0-5 5 16,0 0-5-16,0 0-2 0,0 0-3 16,0 0 0-16,0 0 2 15,0 0 2-15,0 0-8 16,0 0-4-16,0 0 0 16,0 0 3-16,0 0 5 15,0 0 3-15,0 0-5 16,0 0-2-16,0 0 2 15,0 0 3-15,0 0-6 16,0 0 0-16,0 0 2 16,0 0 2-16,0 0 0 15,0 0 1-15,0 0-2 16,0 0-1-16,0 0 3 16,0 0 2-16,0 10 0 15,-6 10 2-15,0 16-2 0,0 9 0 16,1 16-3-16,-1 10 1 15,-5 30-2-15,-1 31 2 16,-5 10-2-16,-6 5 2 16,-5 0 0-16,5-1 3 15,0-4-12-15,6-20-3 16,0-16-29-16,6-20-13 16,11-25-24-16,11-21-11 15,12-29-33-15,11-22-12 16,12-14 17-1</inkml:trace>
  <inkml:trace contextRef="#ctx0" brushRef="#br0" timeOffset="96923.825">15413 12771 252 0,'0'-6'96'0,"0"1"-75"0,0 5 21 0,0 0 3 0,0 11-8 16,0-1-2-16,0 5 0 16,0 0 1-16,-5 5-20 15,-1 1 6-15,-5 4 2 0,-1 0-6 16,1 0 0-16,-1 1-7 15,1-6 1-15,5-5-9 16,6 0-2-16,0-15-6 16,17-10-1-16,0-20 0 15,12-6 4-15,-1-9-1 16,1 4 1-16,-6 6 2 16,-1 10 2-16,-4 9-1 15,-1 11-1-15,-6 10 14 0,0 16 7 16,-5 4-8-16,-6 5-4 15,0 1-6-15,0-1-3 16,0 1-10-16,0-6-6 16,0-5-34-16,6-5-13 15,0-5-27-15,-6-10-8 16,17 0-47 0</inkml:trace>
  <inkml:trace contextRef="#ctx0" brushRef="#br0" timeOffset="97376.95">16074 11768 192 0,'0'-25'74'0,"12"14"-58"0,-7-4 29 0,1 10 9 16,0 0-6 0,-1 0-1-16,-5 5 0 0,12 10 0 15,-6 15-25-15,-1 21 11 0,-5 25 7 16,-5 10-10-16,-13 25-5 16,-4 26-8-16,-7 5-3 15,-5-11-11-15,6-4-1 16,5-16-20-16,6-15-8 15,5-10-35-15,1-15-13 16,5-15-33-16,12-16-10 16,5-14-10-1</inkml:trace>
  <inkml:trace contextRef="#ctx0" brushRef="#br0" timeOffset="97845.7">16467 11383 276 0,'-5'-5'104'0,"5"5"-81"0,0 10 25 0,5 0 4 16,1 10-10-16,6 21-2 15,5 20-3-15,5 20 2 16,7 15-22-16,-1 0 8 0,1 16 3 16,-6 24-4-16,-6 11-2 15,-6 0 3-15,-17-15 1 16,-11-1-13-16,-11-4-6 0,-6-11-6 16,-1-4-2-16,-4-16-26 15,-1-15-11-15,-6-25-52 16,6-16-22-16,6-14-78 15</inkml:trace>
  <inkml:trace contextRef="#ctx0" brushRef="#br0" timeOffset="99814.504">1784 14421 260 0,'-5'-10'96'0,"10"15"-75"0,-5 5 25 0,0 1 6 15,0 9-5-15,-5 15-1 0,5 11-12 16,-6 4-6-16,6 21-16 15,0 21 1-15,0-6 3 0,0-15-6 16,-17 25-1-16,17-15-3 16,-17 10 1-16,11 5-4 15,-5-35-2-15,5-10-29 16,6-16-14-16,0-10-36 16,6-25-15-16,16-30-59 15</inkml:trace>
  <inkml:trace contextRef="#ctx0" brushRef="#br0" timeOffset="100213.835">2200 14391 280 0,'-17'-30'107'0,"17"30"-83"0,-11 0 28 0,11 0 9 15,0 15-10-15,0 5 0 16,0 10-12-16,0 11-4 15,-6 10-19-15,0 9 3 0,-5 16 4 16,5 21-3-16,-11 9-2 16,-6 0-8-16,12-35-4 15,5-10-6-15,-11 10 0 0,11-16-13 16,-5-4-7-16,5 5-51 16,6-21-23-16,0-9-43 15,0-16-14-15,0-25 21 16</inkml:trace>
  <inkml:trace contextRef="#ctx0" brushRef="#br0" timeOffset="101486.325">2616 14670 220 0,'0'-11'82'0,"0"6"-64"0,12 0 29 0,-12 5 7 16,0 5-6-16,5 11 1 15,-5 4-16-15,0 10-8 0,0 16-14 16,0 9 4-16,0-4 4 0,0-10 1 16,-5 14 3-16,5-9-2 15,-12-6 2-15,6 6 4 16,6-16 6-16,-11-14-5 15,5-27-2-15,1-24-10 16,5-26-5-16,11-10-4 16,6-5 0-16,12 0 0 15,-7 11 3-15,1 9-7 16,11 10-4-16,-11 11-3 0,11 15 3 16,-5 9-20-16,5 16-8 15,0 11-29-15,-11 4-14 16,6 0-49-16,-1 6-23 15,-11-6-12 1</inkml:trace>
  <inkml:trace contextRef="#ctx0" brushRef="#br0" timeOffset="101876.958">3420 14087 316 0,'-6'15'118'0,"6"21"-92"0,-12 50 24 15,12-35 5-15,-11 24-9 16,5 12 0-16,-16 14-22 16,4 15-9-16,7 11-9 0,5-11-5 15,1-9 2-15,-1-21-24 0,6-5-8 16,0-25-41-16,11-41-84 15,12-30 17 1,11-31 16 0</inkml:trace>
  <inkml:trace contextRef="#ctx0" brushRef="#br0" timeOffset="102048.841">3665 14153 344 0,'-12'15'129'0,"12"16"-100"0,-6 39 20 0,6-24 2 15,-5 10-11-15,-1 15 2 16,-11 10-22-16,0 20-9 0,0 10-7 16,11 1-4-16,-11-6 3 15,11-15-13-15,6-15-3 0,-11-10-54 16,11-15-20-16,11-16-86 16</inkml:trace>
  <inkml:trace contextRef="#ctx0" brushRef="#br0" timeOffset="103017.621">3722 15348 192 0,'-6'-5'74'0,"12"10"-58"0,5 0 25 0,-11 5 8 15,6 5-7-15,-1 11-3 16,-5 4-6-16,0 11-3 15,0 4-17-15,-5 11 12 0,-1 5 5 16,-11 0 0-16,5-16 0 16,7-4-9-16,-1-1-2 15,-11 1-7-15,17-11-2 0,-11-40 2 16,11-26-8 0,11-14-5-16,6-11-2 15,0 0-1-15,6 0 3 16,5 1 0-16,12 4-2 15,0 10 0-15,6 11 2 16,-6 10 0-16,-12 4-2 16,6 11 2-16,1 5 3 15,-13 10 1-15,-5 5 3 16,-11 11 1-16,-6 4 3 16,-6 5 4-16,-22 1-4 15,-1-1 0-15,-10-5-4 16,4-4-1-16,1-11-19 0,6-10-5 15,-7-10-51-15,13-16-19 16,16-19-84 0,6-11-46-16,6-10 105 15</inkml:trace>
  <inkml:trace contextRef="#ctx0" brushRef="#br0" timeOffset="103439.519">4855 15090 304 0,'-11'-5'112'0,"11"10"-87"0,6-5 20 16,-1 5 1-16,7-5-9 0,5 5 1 15,6 0-18-15,5 0-6 16,1-5-9-16,-1 0-2 0,12 0 3 16,-17-5-21-16,11 0-9 15,-17 0-32-15,6 0-15 16,-6 0-26-16,-6 0-10 16,1 5 1-1</inkml:trace>
  <inkml:trace contextRef="#ctx0" brushRef="#br0" timeOffset="103642.575">4827 15475 400 0,'-29'5'148'0,"41"0"-115"0,-6-5 33 0,-1 0 5 0,12 0-18 16,0 0-6-16,23 5-16 15,0 0-5-15,0 0-15 16,0 0-4-16,17 0-3 0,-12 0-5 15,12 0 1-15,-5 0-44 16,5 0-18-16,-17 0-86 16,-18-5-35-16</inkml:trace>
  <inkml:trace contextRef="#ctx0" brushRef="#br0" timeOffset="125032.182">6559 14335 272 0,'-11'-5'104'0,"5"10"-81"0,-11 0 20 0,5 0 6 15,-5 6-16-15,0-1-4 16,-6 5-1-16,-5 5-1 16,-6 5-14-16,-6 11 5 0,-6 9 5 15,-5 16-3-15,0 30-2 16,5 36-8-16,6 15-2 16,6 10-4-16,11-21-3 15,6-29 0-15,12 60-1 16,5-36 0-16,0 16 0 15,5-25-3-15,24-1 2 16,-7-15-21-16,30-20-10 16,-7-15-50-16,24-20-20 0,-1-6-57 31</inkml:trace>
  <inkml:trace contextRef="#ctx0" brushRef="#br0" timeOffset="126547.778">7021 14659 264 0,'0'-35'99'0,"0"30"-77"0,0 5 20 0,0 0 6 15,5 10-13-15,1 10-2 16,0 11-4-16,-1 24 1 16,1 36-16-16,0 16 7 0,-6 9 3 15,-6 6-1-15,0-6-2 16,-5 11-3-16,0-26-1 15,-1-20-9-15,-5 15-3 16,11-15 1-16,1-10 1 16,-1-10-32-16,6-15-13 15,0-6-30-15,6-25-12 16,-1 1-76 0,18-42-52-16,0-14 94 0</inkml:trace>
  <inkml:trace contextRef="#ctx0" brushRef="#br0" timeOffset="127344.618">7533 15196 180 0,'-11'0'68'0,"17"0"-52"0,5-5 12 16,-5 5 3-16,5 0 10 15,1 0 9-15,-7 10 2 16,1 5 3-16,0 11-30 16,-6 4 6-16,0 16 0 0,0-1-5 0,-6 1-3 15,0-1-5-15,1 1-1 16,-1-5-5-16,0-11 0 16,0-5 8-16,1-10 7 15,-1-10-5-15,0-15-1 16,6-15-10-16,6-21-4 15,5-14-4-15,7-26-3 16,4-6 1-16,1 6-1 16,6 5-3-16,-1 15 2 15,-5 16-6-15,-6 19-3 16,0 6-14-16,6 15-5 16,5 5-14-16,1 10-3 15,-1 5-13-15,-5 0-3 0,0 5-32 16,0-4-13-16,-6-1-16 15</inkml:trace>
  <inkml:trace contextRef="#ctx0" brushRef="#br0" timeOffset="127750.876">8058 15485 336 0,'-6'0'126'0,"6"0"-98"0,-12 20 17 0,12-5 1 16,-5 6-10-16,-7 14-1 16,7 16-13-16,-12 14-4 0,5-9-10 15,6-10-5-15,-5 14 0 0,0 11-2 16,5-25-1-16,0-11-37 15,6 1-17-15,0-11-55 16,6-30-23-16,5-25-5 16</inkml:trace>
  <inkml:trace contextRef="#ctx0" brushRef="#br0" timeOffset="128219.62">8616 14629 288 0,'-11'-51'107'0,"11"41"-83"0,0 10 24 0,0 0 6 16,0 0-13-16,0 15-1 0,0 16-10 15,0 19-2-15,-6 31-15 16,0 36 12-16,0 25 5 0,1 5-4 16,-7 20-3-16,1 10-11 15,0-45-5-15,-1-26-2 16,1 15-1-16,-6-19-9 16,5-6-4-16,1-20-39 15,5-15-19-15,6-11-45 16,12-45-17-16,16-40-24 15</inkml:trace>
  <inkml:trace contextRef="#ctx0" brushRef="#br0" timeOffset="129407.149">9271 14371 216 0,'-6'-21'82'0,"12"11"-64"0,-17 0 29 16,11 10 7-16,0 0-13 16,0 0-1-16</inkml:trace>
  <inkml:trace contextRef="#ctx0" brushRef="#br0" timeOffset="129875.863">9265 14340 524 0,'12'16'28'16,"-1"4"2"-16,1 0 6 0,-7 10 4 15,1 6 1-15,-6 4-1 16,0 6-8-16,-6 0-5 16,1 4-11-16,-1 1-5 15,6-1-4-15,-6-4 0 16,6-5-6-16,-5-6-1 16,5-10 0-16,0-4 0 15,0-11 2-15,0-15 3 16,0-11 0-16,5-9 2 15,1-10-4-15,-6-6 0 16,6-4-1-16,-1-11-2 0,7-5-2 16,-1-5 1-16,6 0-4 15,0-4 1-15,0 4 4 16,1 10 2-16,-1 5-3 16,0 11-1-16,0 15-2 15,0 4 0-15,6 11 3 16,-1 10 2-16,1 10 0 15,0 11-1-15,0 4 1 16,0 5 1-16,-6 6 3 16,-6-1 4-16,-11 1 5 15,-6-1 1-15,-5-5-4 16,-6 1 1-16,-6-6-5 0,-5-5 1 16,-1-9-5-1,1-6 0-15,-1-10-10 0,6-6-3 16,1 1-22-16,10-5-6 15,7-5-65-15,10 0-27 16,12-6-74 0</inkml:trace>
  <inkml:trace contextRef="#ctx0" brushRef="#br0" timeOffset="131204.601">10132 14877 284 0,'-12'10'107'0,"18"5"-83"0,-6 16 13 16,0-11-1-16,0 10-8 15,0 11-2-15,6 5-3 16,-6 4-3-16,0 6-10 16,-6-5-2-16,0-1-1 0,-5 1-1 15,-1-6-1-15,1-4-12 0,0-6-3 16,-1-4-28-16,6-11-13 15,1-5-17-15,-7-15-6 16,1-10-31 0,-6-5-30-16,5-5 57 15,1-6 225 17,-12-14-44-32,0-1-10 15,6 6-29-15,6 4-16 16,5 6-6-16,6 5-2 15,0 5-22-15,6-1 7 0,5 6 3 16,6 5-2-16,6 5 2 0,6 0-12 16,11 5-4-16,0 0-5 15,-1-5-2-15,1 0-1 16,0 0 2-16,-6-5-38 16,1 0-16-16,-1-5-38 15,0-5-13-15,0-15-65 16</inkml:trace>
  <inkml:trace contextRef="#ctx0" brushRef="#br0" timeOffset="131954.638">11117 14710 216 0,'6'-46'82'0,"-6"31"-64"0,0-10 26 0,0 20 9 15,0 0-1-15,0 5 2 16,0 0-13-16,0 5-5 16,0 10-20-16,-6 5 1 0,1 16 3 15,-7 19 0-15,6 32 0 16,-5 19-2-16,0 10-1 15,5 11-3-15,-5 0-1 16,-7 14-7-16,1 1-4 16,0-5 1-16,0-16 2 15,0-14-11-15,6-11-5 0,-1-20-33 16,7-15-11-16,5-16-25 16,5-19-10-16,7-26-48 15,5-26-40 1,6-24 80-16</inkml:trace>
  <inkml:trace contextRef="#ctx0" brushRef="#br0" timeOffset="132876.511">11533 15115 288 0,'-6'0'107'0,"6"10"-83"0,0 5 6 0,0 1-3 15,6 9-11-15,0 5 1 16,0 6 1-16,-6 4 1 0,0 6-10 16,0-1 10-16,0 1 7 0,-6-5-1 15,0-6 3-15,-11 0-1 16,6-9 3-16,5-6 1 15,-5-10 3-15,5-15-12 16,0-10-3-16,0-15-11 16,12-21-3-16,6-20-1 15,10-10 2-15,13-5-5 16,-1 5-1-16,0 5 0 16,0 20 0-16,0 11-7 15,0 14 0-15,1 16-24 16,-7 10-7-16,1 15-31 15,-1 5-11-15,-5 6-44 0,-6-1-19 16,-6-5 13 0</inkml:trace>
  <inkml:trace contextRef="#ctx0" brushRef="#br0" timeOffset="134017.106">12029 15566 212 0,'-12'0'82'0,"7"10"-64"0,-1 0 20 16,6 0 5-16,0 0-7 16,0 6 2-16,0 4-5 15,0 0 0-15,0 5-18 16,0 1 17-16,0 4 8 0,-6 11 6 16,1 4 2-16,-1 6-20 15,-5 5-6-15,-1-6-14 16,1-4-3-16,-1-6-21 15,7-9-7-15,5-16-52 16,11-25-21-16,6-21-57 16,12-19-52-16,-1 4 81 15</inkml:trace>
  <inkml:trace contextRef="#ctx0" brushRef="#br0" timeOffset="134938.97">11835 15713 176 0,'-6'-10'68'0,"12"-1"-52"0,0 1 28 0,0 5 11 15,-1-5 3-15,1 0 2 16,0 0-6-16,5 0-4 16,-5 0-27-16,-1-1 2 0,7 1 2 0,-1 0-11 15,6 5-3 1,0 0-8-16,0 0-4 0,6 0-3 15,0 0-1-15,0 5 2 16,0 0 0-16,-1 5 3 16,-4 5 3-16,-1 0 7 15,-6 10 4-15,-5 6-2 16,-6 14 2-16,-6 16-5 16,-5 10 1-16,-1 0-5 15,-5-6 1-15,-6-4 1 16,1 5 2-16,-1-10 1 15,-6-16 2-15,1-5-3 16,-1-9 1-16,1-11-7 16,5-10-1-16,6-5-4 15,0-5-1-15,11-6-1 0,6-9-2 16,12 0-2-16,5-6-1 16,5 6 4-16,7-5 1 15,-1 14-1-15,7 6 0 16,-1 10 4-16,-6 10 1 15,1 6 2-15,-1 14 0 16,-5 0 2-16,0 6 1 16,-6-1-3-16,0 1-3 15,-6-6-5-15,6-5 0 16,1-9-40-16,-1-6-18 16,5-15-28-16,1-16-11 15,0-14-78 1</inkml:trace>
  <inkml:trace contextRef="#ctx0" brushRef="#br0" timeOffset="135485.848">12644 14796 256 0,'12'-51'96'0,"-7"41"-75"0,-5 0 34 0,0 10 10 16,0 0-12-16,0 0 10 15,12 26-23-15,-1 24-22 16,-5 31 0-16,0 20 2 0,-6 16 4 16,0 10 3-16,-6 4-3 15,-6 16-3-15,1-5-11 16,0-10-4-16,-6-16-4 16,5-15 1-16,6-15-31 15,1-20-11-15,5-15-42 16,5-16-18-16,7-30-56 15,-1-30-53 1,-5-26 82-16</inkml:trace>
  <inkml:trace contextRef="#ctx0" brushRef="#br0" timeOffset="136470.22">13072 14563 156 0,'0'0'57'0,"0"0"-44"0,0 5 18 0,0-5 6 15,0 0 1-15,0 10 2 16,0 0 2-16,0 1 1 15,0 4-23-15,0 0 4 0,0 5 0 16,-6 6 1-16,0 4 2 0,0 0-6 16,1 6-3-16,-1-1-2 15,0 1 3-15,1-6-2 16,-7-5 1-16,7-9-3 16,5-1 1-16,-6-10-5 15,6-10 1-15,0-10-5 16,6-11 1-16,-1-9-5 15,12-6 0-15,-5-4-3 16,-1-1-1-16,1 1 1 16,5-1 0-16,0 0-3 15,0 1 2-15,0 4-6 16,6 6 0-16,-6 10 5 16,6 9 3-16,-1 11-2 0,7 10-1 15,-6 5 3 1,5 6 3-16,-5 4-1 0,0 0 0 15,-6 6 1-15,-6-1 0 16,-5 0 6-16,-6 0 4 16,-6-4-3-16,-11-1-1 15,-6 0 0-15,-5-10 1 16,5 1-5-16,-17-11-2 16,6-11-24-16,0 1-12 15,5-5-47-15,7-5-20 16,4 0-93-1</inkml:trace>
  <inkml:trace contextRef="#ctx0" brushRef="#br0" timeOffset="140429.828">13715 15267 132 0,'-11'-15'49'0,"17"5"-38"0,-1-5 19 0,-5 15 6 16,6-6 4-16,0 1 3 15,5-5 3-15,-5 0 3 16,0 0-26-16,-1 0 13 0,1 5 5 15,-6 5 3-15,6 5 1 16,-1 0-19-16,-5 20-5 16,6 16-11-1,-6-1-2-15,0-9-4 0,0 14-1 16,0-9-1-16,0 9-2 16,0 11 1-16,0-21 1 15,0-4-28-15,0-6-11 0,-6 0-13 16,1-9-2-16,-1-16-23 15,-5-5-7-15,5 0 0 16,-11-16 2-16,-6-9 36 16,6 10 51-1,6 4 34-15,-7 6 10 16,1-5 5-16,12 5 0 16,-1 5 2-16,0 0-32 15,1-5 8-15,5 10 1 0,0 0 3 16,11-5 4-16,-5 0-10 15,11 0-4-15,6-1-14 0,-1 1-6 16,-5 5-5-16,12-5-3 16,5-10-28-16,-5 0-14 15,-7 5-31-15,13-10-14 16,-7-1-67 0</inkml:trace>
  <inkml:trace contextRef="#ctx0" brushRef="#br0" timeOffset="140773.523">14678 15373 312 0,'-17'0'115'0,"17"0"-89"0,0 5 21 15,0-5 3-15,0 0-27 16,0 0-7-16,0 0-18 15,0 0-6-15,6 0 4 0,0 0-45 16,5-10-19-16,6-5-49 16,0 0-48-16,6 0 62 15</inkml:trace>
  <inkml:trace contextRef="#ctx0" brushRef="#br0" timeOffset="140929.78">14912 15404 280 0,'-23'5'104'0,"23"-5"-81"0,0 0-15 0,0 0-13 16,6 0-23-16,0 0-8 15,16-10-53-15,13-11-25 16,-1 1 44-16,-6 5 24 16</inkml:trace>
  <inkml:trace contextRef="#ctx0" brushRef="#br0" timeOffset="141054.767">15334 15247 288 0,'-12'30'107'0,"12"-15"-83"0,6 6 6 16,0-16-3-16,-1 5-17 16,-5 0-32-1,17-5-13-15,0-5-56 16,1 0-23-16,4-10 21 16,13-10 15-16</inkml:trace>
  <inkml:trace contextRef="#ctx0" brushRef="#br0" timeOffset="141385.503">16108 14735 320 0,'-17'5'121'0,"12"-5"-95"0,10 16 7 16,-5-1-3-16,0 15-17 16,0 11-2-16,6 4-7 15,-6-9-3-15,6 24 0 16,-1 27-10-16,1-27-4 0,-6-4-18 15,0 5-5-15,0-11-25 16,-11 11-11-16,-6 10-39 16</inkml:trace>
  <inkml:trace contextRef="#ctx0" brushRef="#br0" timeOffset="141573.061">15909 15151 400 0,'-23'-5'148'0,"23"5"-115"0,6 0 13 0,0 0-3 16,5 0-19-16,0 0-3 16,12 5-10-16,17 0-5 15,-6 5-3-15,0-5-20 0,6-5-9 16,-5 0-44-16,4 0-17 16,13-15-83-1</inkml:trace>
  <inkml:trace contextRef="#ctx0" brushRef="#br0" timeOffset="143286.718">16781 14472 216 0,'-6'-51'82'0,"12"31"-64"0,-1 0 24 0,1 15 8 16,-6 0-2-16,0 5 2 16,0 0-11-16,0 15-1 15,0 10-22-15,0 16 0 0,0 14-2 16,0-9-5-16,-6 81-1 16,1 14 2-16,-1-29 1 15,0-21-1-15,-11 36-1 16,6-21-3-16,-6 31-1 15,0 20-3-15,5-51-2 16,7-20-15-16,5-10-5 16,0 0-36-16,5-30-14 15,1-6-19-15,5-50-5 16,12-31-28-16</inkml:trace>
  <inkml:trace contextRef="#ctx0" brushRef="#br0" timeOffset="143739.837">17111 15267 184 0,'-5'15'68'0,"10"-5"-52"0,1 6 12 0,-6-16 5 16,6 15 5-16,-1 5 4 15,1 0-5-15,-6-5-2 16,0 11-20-16,0 4 6 0,0-5 6 16,0-4-2-16,0-1 0 15,0-5 2-15,0-5 0 16,0-10-3-16,0-5-1 15,0 0 1-15,6-30 0 16,5-31-7-16,1 5-2 16,-1 11-1-16,6-26 2 15,6-21-7-15,0 21-1 16,-1 21-6-16,1 9-4 0,0 16 3 16,0 9 1-16,0 11-16 15,5 5-5-15,1 5-31 16,-7 5-12-16,1 5-34 15,0 1-15-15,0-1-48 16</inkml:trace>
  <inkml:trace contextRef="#ctx0" brushRef="#br0" timeOffset="144614.838">17578 15475 148 0,'-5'-5'57'0,"5"0"-44"0,0 5 3 15,0 0-2-15,0 0-12 16,0 0-2-16,0 0 10 16,0 0 7-16,0 0-8 15,0 0 11-15,0 0 3 0,0 0 11 16,0 0 5-16,0 0-3 15,0 0 1-15,0 0-8 16,0 0-1-16,0 0-4 0,0 0-3 16,0 0-3-16,0 0-1 15,0 0-7-15,0 0-2 16,0 0 2-16,0 0 4 16,0 0 3-16,0 5 2 15,0-5-6-15,0 15 0 16,-6 10-4-16,6-5 2 15,0 1-4-15,-6 9-2 16,1-5 4-16,-1 11 2 16,0 9-6-16,-5-14-1 15,11-6 0-15,0-5 0 16,0 1-2-16,0-21 1 16,0 0 0-16,23-26 1 15,-12 6-2-15,12-15-2 0,11-11 1 16,-5 16 1-16,-7 4-3 15,7 6 0-15,11 0 1 16,-12 15 0-16,-5 0 2 16,0 15 1-16,-6-5-1 15,-6 20-2-15,1-5 3 16,-7 26 0-16,1-5-19 16,-12 9-7-16,1 6-34 15,-1-26-16-15,0-4-50 16,6-26-20-16,-5-21 1 15</inkml:trace>
  <inkml:trace contextRef="#ctx0" brushRef="#br0" timeOffset="145236.881">18262 14685 180 0,'-5'-76'68'0,"10"45"-52"0,-5-14 23 0,6 30 10 0,-6-1-1 16,0 6 2-16,0 0 0 15,0 5 4-15,0 5-30 16,0 10-2-16,0 16-1 0,0 14 1 15,0 21 4-15,-6 35 1 16,1 0 1-16,5-20-4 16,-6 46-3-16,-6 50-9 15,1-40-5-15,5-26-2 16,1 15-1-16,-1-19-5 16,0-1 1-16,1 5-27 15,5-45-11-15,0-10-32 0,5-26-11 16,1-20-36-16,11-35-14 15,6-21 6 1</inkml:trace>
  <inkml:trace contextRef="#ctx0" brushRef="#br0" timeOffset="146126.001">18644 14376 208 0,'-11'0'77'0,"16"10"-60"0,-5-5 17 0,6 5 4 0,0 5-5 16,-1 6 1-16,1 4-6 15,0 5 0-15,-1 6-16 16,1-1 6-16,0 6 3 0,-6-6 0 15,0 1 2-15,0-6-7 16,0-10 1-16,0-5-6 16,0-4-1-16,6-17-6 15,-1-9-3-15,7-15 0 16,-1-11-1-16,6-9 0 16,0-6 0-16,6-10 2 15,0 0 1-15,0 1-4 0,5 9-1 16,1 5 1-16,-7 16 0 15,7 9 1-15,-6 11 2 16,-1 15 1-16,1 15 1 16,-6 11 4-16,-5 9 3 15,-1 11-2-15,-11-6 2 16,0-4 0-16,-6-1 3 16,-5-10-1-16,-6-4 0 15,-6-11-5-15,-5-15 0 16,-1-15-23-16,1-11-7 15,5-9-31-15,6-1-11 0,0-4-68 16,5 14-30-16,1 11 32 16</inkml:trace>
  <inkml:trace contextRef="#ctx0" brushRef="#br0" timeOffset="147813.505">19459 14092 172 0,'-34'-66'66'0,"16"51"-52"0,1-5 21 0,12 15 7 15,-1-5-6-15,0 5 2 16,1-5 2-16,-1-1 2 15,6 6-22-15,0 0 10 0,0 5 7 16,0 10-9-16,6 16-4 0,-1 24-2 16,7 26-2-16,-1 15-5 15,0 11 1-15,1 4-3 16,5 16 2-16,-6 25 1 16,1-31-1-16,-7-20 1 15,-16 26 0-15,-17 50 3 16,-7 0 0-16,-10-5-8 15,11-50-4-15,5-21-4 16,-5 5 0-16,-12 16 0 16,18-46 1-16,5-6-24 15,6-14-9-15,0-10-39 16,5-16-14-16,12-20-50 16,12-15-18-16,-1 0 6 15</inkml:trace>
  <inkml:trace contextRef="#ctx0" brushRef="#br0" timeOffset="148876.043">20051 13525 288 0,'-11'-51'107'0,"11"36"-83"0,0-10 30 0,0 20 8 15,0 0-6-15,0 0-1 16,0 5-13-16,0 10-4 16,0 15-21-16,0 11-1 0,6 9 0 0,-1 6-4 15,1 10-2-15,-6 4-3 16,0 6 0-16,-6 5-2 16,1 5 2-16,-1 5-2 15,-5-10 2-15,5-10-11 16,-6-10-2-16,7-11-41 15,-1-9-17-15,6-16-29 16,11-15-10-16,7-20-65 16</inkml:trace>
  <inkml:trace contextRef="#ctx0" brushRef="#br0" timeOffset="150422.881">20826 13809 164 0,'12'-36'63'0,"-1"31"-49"0,-5 0 25 0,-6 5 9 16,0 0 7-16,0 0 4 16,0 0-6-16,0 10 0 15,-6 0-30-15,0 11 13 0,-5 4 5 16,-6 10 1-16,-12 16-1 0,-11 20-5 16,-11 20 0-16,-17 5-7 15,-23 6-1-15,5-1-9 16,1-10-1-16,5 0-11 15,12-10-2-15,11-5-5 16,11-15-3-16,12-16-9 16,5-9-5-16,12-16-38 15,12-15-16-15,10-15-40 16,18-10-16-16,5-11-47 16</inkml:trace>
  <inkml:trace contextRef="#ctx0" brushRef="#br0" timeOffset="151454.126">20644 14953 136 0,'6'-25'52'0,"5"15"-41"0,-11-6 24 0,6 11 10 15,-1 0 6-15,-5-5 4 0,6 0 0 16,-6 5 4-1,0 5-33-15,0 0 10 0,0 15 15 16,-6 21-12-16,6 14-11 16,-5 11-5-16,-1 5-8 15,0 5 1-15,1 0-5 16,-1-5-1-16,0-6 0 16,0-9 1-16,1-6-3 15,-1-9 0-15,6-6 1 16,-6-9 5-16,6-11-4 15,-5-15 0-15,5-21-6 16,5-14-3-16,7-26 0 16,5-25-1-16,0-10-3 0,6 4 0 15,-6 11-1-15,6 10 0 16,-1 16 5-16,7 4 1 16,-1 15 2-16,1 11 2 15,-1 10-3-15,1 10-2 16,-1 10 2-16,1 10 0 15,-6 5 1-15,-12 10 2 16,-11 6 3-16,-6 9 5 16,-11 1 1-16,-11-1 0 15,-1-10-5-15,-5-9-2 16,-6-11-6-16,0-15-2 16,6-15-18-16,0-6-8 15,11-4-74-15,6-6-35 0,6 11-80 16</inkml:trace>
  <inkml:trace contextRef="#ctx0" brushRef="#br0" timeOffset="165209.858">15801 9276 188 0,'-17'0'71'0,"17"0"-55"0,0-5 17 0,0 0 7 16,0 5-1-16,5 0 1 16,-5 0 7-16,0 0 5 15,6 0-28-15,0-5 9 0,-6 5 2 16,0 0-6-16,5 0 0 15,1-5-5-15,-6 5-3 16,0 0-3-16,6 5 1 16,0 0-8-16,5-5-4 15,6-5-2-15,-6 10-1 16,1-5 6-16,5-5 4 16,6-5-3-16,-6 5 1 0,-6 5-5 15,6-5 1-15,0 0-3 16,1 0 0-16,-7 0-3 15,6 0-2-15,0 0 1 16,-6 0 1-16,1-1-3 16,-1 1 0-16,-5 0 1 15,5 0 2-15,1-5-1 16,-7 10 2-16,1 0-4 16,0 0 0-16,0 0 3 15,-1 0 1-15,1 0-1 16,5 0-2-16,1 0 1 15,5-5-1-15,6-5-3 16,-6 5 0-16,0 0 2 0,6 0 2 16,-6 5 0-16,5 0-1 15,1 0 1-15,6-5-1 16,-6 5 0-16,11-5 0 16,-6 5 0-16,12-5 0 15,-6-1 0-15,18 1 0 16,16 0-3-16,-17 0 2 15,-5 5 3-15,11-5 1 16,-12 5-4-16,12 0 1 16,-11 0 0-16,5-5 2 15,-5 5-3-15,-1 0 0 16,12-5-1-16,-17 5 0 16,-6 0 2-16,1 0 2 0,-7 0-1 15,12 0-1 1,6 0 1-16,-12 0 1 0,-6 0-3 15,12 0 0-15,17 0 1 16,-6 0 0-16,-16 0-3 16,16 5 2-16,12 0 3 15,-12 0 3-15,-11 0-4 16,5 0-3-16,-5 0 1 16,6 1 0-16,5-1 1 15,-11 0 0-15,-6 0-3 16,0 0 2-16,18 0 3 15,-18 0 1-15,-6 0-1 16,6 0 1-16,-5-5-2 16,5 5-1-16,12 0 1 0,-12 0-1 15,-6 0 0 1,7 5 0-16,4-4 0 0,-10-1 0 16,-6 0 0-16,5 0 0 15,-5 0 0-15,5 5 0 16,7 0 0-16,-7 0 2 15,-5-5-3-15,5 5 0 16,7-5 1-16,-7 6 0 16,-5-6 0-16,5 0 0 15,7 0 0-15,-7 5 0 16,-5-5-3-16,-6 0 0 16,0 0 4-16,0 0 3 15,6-5-3-15,-6 5-1 16,-6 0 0-16,12 0 0 0,-6-5 0 15,0 5 2-15,-5 0-6 16,5 0 1-16,-6-5 3 16,6 6 2-16,6-6-3 15,-6 5 1-15,-5-5 0 16,5 5 0-16,0-5-5 16,0 0 1-16,-6 0 0 15,1 5 2-15,5-10 1 16,0 5 1-16,0 0 0 15,-6 5 2-15,1-5-1 16,-1 5-1-16,1-5 1 16,-1 0-1-16,-5 0 0 0,-1 0 0 15,1 0 0-15,-6 0 0 16,0 0 0-16,0 0 2 16,0 0-3-16,0 0 0 15,6-5 3-15,-6 5 1 16,0 0-1-16,-6 0 1 15,-5-10-2-15,-1 5 2 16,7-1-2-16,-18-9-1 16,6 0-2-16,-12-10-1 15,-11-16 2-15,6 11 2 16,6 5 2-16,-12-11 1 16,-17-20-2-16,11 21-2 15,6 5 1-15,-5-6-1 16,-18-15 0-16,6 16 0 15,6 5 0-15,17 14 0 0,5 1-3 16,6 5 2-16,-5-5-4 16,16 10 1-16,1 0 0 15,5 5 2-15,6 0-1 16,12 5 1-16,-7 0 0 16,18 10 0-16,-6 0 2 15,18 6 0-15,-7-6-3 16,12 10 2-16,-6-5 1 15,12 6 0-15,11 14 0 16,-17-14 0-16,-6-6-3 16,11 5 2-16,1 11 1 15,-18-11 0-15,1-5-3 0,-6 5 2 16,-1-4 1-16,-4 4 0 16,-1 5 2-16,-12-9 1 15,1-1-1-15,-12 5-2 16,-5 6 1-16,-6 4-1 15,-6-5 0-15,6-4 2 16,0-6 3-16,-12 15 2 16,-16 11-3-16,11-5-1 15,-1-11 1-15,-4 10 2 16,-18 6-1-16,17-16 2 16,5-4-4-16,-10 4 0 15,5-5-1-15,-6 6 1 16,7-1-2-16,-1-4-1 15,5-6 1-15,1 0-1 0,-6 0-3 16,18-5 2-16,-1-4-1 16,6-1 0-16,0-5 0 15,5 0-2-15,7 0-15 16,-1 0-7-16,0-5-29 16,0 0-12-16,6-10-47 15,6-5-19-15,0-1-34 16</inkml:trace>
  <inkml:trace contextRef="#ctx0" brushRef="#br0" timeOffset="170053.58">20598 8608 184 0,'-11'-25'68'0,"17"20"-52"0,-1-1 28 0,-5 6 9 15,6 6-3-15,0 4 0 16,-1 10-5-16,-5 0-2 16,-5 11-23-16,-7 4 8 0,-5 21 5 15,-6 25-11-15,-16 15-2 16,4 10-12-16,-5-10-3 15,1-4-3-15,4-11 1 16,7-5-4-16,11-11 0 16,5-14-50-16,12-15-23 15,17-21-33-15,12-30-14 16,5-36-3 0</inkml:trace>
  <inkml:trace contextRef="#ctx0" brushRef="#br0" timeOffset="170147.365">20627 8385 304 0,'-63'10'112'0,"40"10"-87"0,1 1 13 16,22-11 1-16</inkml:trace>
  <inkml:trace contextRef="#ctx0" brushRef="#br0" timeOffset="170287.949">20536 8466 547 0,'34'10'18'0,"6"-10"-10"16,5 0-1-16,1-5-1 0,5-5-2 15,12-5-1-15,-1 0 1 16,7-6 2-16,-1-4-19 16,-5 0-5-16,0-1-47 15,-6 1-20-15,-12 10-53 16</inkml:trace>
  <inkml:trace contextRef="#ctx0" brushRef="#br0" timeOffset="170553.63">20473 9018 208 0,'11'0'77'0,"12"0"-60"0,28-15 13 0,-22 10 1 15,11-10-10-15,5-6 1 0,12-4-13 16,6 0-5-16,5-1-3 16,1 6 1-16,-1 0 3 0,-5 5-13 15,-12 5-7-15,-5-1-32 16,-12 6-15-16</inkml:trace>
  <inkml:trace contextRef="#ctx0" brushRef="#br0" timeOffset="170834.823">20359 9560 244 0,'-34'0'93'0,"34"0"-72"0,11 0 25 0,1-5 5 16,5 0 0-16,11 0 4 16,12-5-10-16,11-1-3 15,1-4-24-15,10 0-6 0,-5 0-4 16,0 0-4-16,0 0-1 16,0-1-17-16,0 1-7 15,-6 0-72-15,-5 0-31 16,-6 0-31-16</inkml:trace>
  <inkml:trace contextRef="#ctx0" brushRef="#br0" timeOffset="171287.953">21339 9170 280 0,'0'-20'104'0,"0"20"-81"0,-6 0 18 0,6 5 2 16,-5 10-21-16,-7 10-7 16,1 6-7-16,-1 9-1 15,7 6-4-15,5-1-2 0,5-4 2 16,13-1-4-16,4-9 0 15,12-6 3-15,12-15 1 16,5-15-1-16,1-15 1 16,-1-16-2-16,-6-14 2 15,1-11-2-15,-12 0 2 16,-5 11 7-16,-6 9 5 16,-6 11 10-16,-6 15 5 15,-11 15-8-15,0 20 0 16,-6 15-13-16,1 11-3 15,5-1-6-15,0 6-1 16,0 0-6-16,0-6-3 0,0 1-41 16,5-11-16-16,7-4-34 15,5-6-13-15,11-10-13 16</inkml:trace>
  <inkml:trace contextRef="#ctx0" brushRef="#br0" timeOffset="171553.575">22393 9084 252 0,'-6'-20'93'0,"1"15"-72"0,-7 0 27 16,7 5 7-16,-1 0-5 0,-11 5 0 15,0 5-10-15,-12 10-5 16,1 10-19-16,-6 6-1 0,-1 4-1 15,7 6-10-15,5-1-1 16,12-4-5-16,11-1-2 16,11 1-24-16,12-11-9 15,5-4-41-15,18-11-17 16,5-10-54 0</inkml:trace>
  <inkml:trace contextRef="#ctx0" brushRef="#br0" timeOffset="171944.21">22689 8552 276 0,'-5'0'104'0,"5"5"-81"0,5 16 23 0,1-6 5 15,0 10-18-15,-1 10-6 16,-5 16-10-16,0 15-1 15,0 15-9-15,-5 10-2 0,-1 0 1 16,0-10-3-16,1-10 0 16,-7 0-1-16,7-10-2 15,-1-11-41-15,0-9-20 16,6-6-44-16,6-4-19 16,5-11 13-1</inkml:trace>
  <inkml:trace contextRef="#ctx0" brushRef="#br0" timeOffset="172287.952">22963 9023 236 0,'0'-20'90'0,"0"35"-70"0,0 0 35 16,0 0 9-16,0 16-27 15,0 4-9-15,0 11-18 16,0-1-5-16,0 1-3 16,0-5-2-16,0-6 1 0,0-10-30 15,0-4-10-15,0-6-14 16,0-10-3-16,0-15-9 0,6-21-4 16,-1-29 22-1,7-21 32-15,-1-1 33 16,0 7 43-16,-5 4 19 15,0 15-17-15,-6 10-10 16,6 11-30-16,5 10-17 0,6 9-7 16,6 11-44-16,0 5-18 15,11 21-56 1</inkml:trace>
  <inkml:trace contextRef="#ctx0" brushRef="#br0" timeOffset="172725.467">23601 8836 244 0,'-17'-10'90'0,"11"5"-70"0,-5 5 19 16,-1 0 3-16,7 0-2 16,-7 5 3-16,-10 5-7 15,-7 10 1-15,-5 10-21 16,-6 16-3-16,0 10-1 0,6 4-10 15,11-4 0-15,17-5-9 16,18-11 0-16,11-14-8 16,11-16-1-16,17-25-4 15,6-31-1-15,6-20 10 16,-1-10 3-16,-10-5 6 16,-12-5 3-16,-12 5 6 0,-11 0 4 15,-5 10 18-15,-7 15 11 16,-5 21-6-16,-5 15 0 15,-1 20-21-15,-6 20-10 16,1 15-6-16,0 16 2 16,-1 15 0-16,1 15 1 15,5 10-3-15,12-5 2 16,5-5-17-16,6-15-5 16,6-10-35-16,6-16-15 15,11-19-33-15,-6-16-13 16,0-16 6-1</inkml:trace>
  <inkml:trace contextRef="#ctx0" brushRef="#br0" timeOffset="173006.701">24017 9003 252 0,'-11'-15'96'0,"11"15"-75"0,5 5 8 0,-5-5-1 0,12 0-4 16,-1 0 1-16,6 0-6 16,6 0-1-16,0-5-10 15,0-5 4-15,5-6 3 0,-5 1 8 16,-6-5 3-16,0 0 0 15,-6-1-1-15,-5 1 1 16,-6 0 3-16,-6 5-2 16,-11 5-2-16,-6 10-5 15,-5 5-2-15,-6 10-13 16,0 15-2-16,-1 11-3 16,7 14 0-16,5 11-7 15,12-5-3-15,11-10-30 0,5-6-11 16,18-14-34-16,11-11-11 15,12-20-61 1,5-15-36-16,6-16 95 16</inkml:trace>
  <inkml:trace contextRef="#ctx0" brushRef="#br0" timeOffset="173366.074">24598 8709 304 0,'-34'-5'115'0,"23"20"-89"0,-18 6 32 0,12-6 8 15,-6 10-15-15,-5 21-5 16,-7 9-18-16,7 6-5 16,5 5-13-16,6 0-2 0,6-16-1 0,-1-4-3 15,12-11-1-15,12-9-1 16,11-11-2-16,11-20-4 16,11-20-2-16,7-26-8 15,-1-10-2-15,-6 0 0 16,-10 6 0-16,-7 9 11 15,-11 11 7-15,-5 9 13 16,-7 6 8-16,-5 10-10 16,0 5-4-16,-5 10-4 15,-7 5-1-15,1 10-2 16,-1 1-2-16,1 4-10 16,5 0-4-16,1 1-17 15,-1-6-8-15,6 5-34 0,6-10-16 16,5-10-68-1,12-5-31-15,0-10 98 16</inkml:trace>
  <inkml:trace contextRef="#ctx0" brushRef="#br0" timeOffset="173662.958">24877 8902 304 0,'-17'5'112'0,"23"5"-87"0,-6 0 33 0,0 0 8 15,0 5-13-15,0 11-4 16,-6 4-3-16,1 10 0 15,-1-9-25-15,0-1 6 0,0 1 1 16,1-11-4-16,-1-5 0 16,6 0-9-16,0-15-4 0,11-10-6 15,12-15-2-15,17-16-3 16,6-14-1-16,-1-6-1 16,7 10 0-16,-1 6 0 15,-11 9 0-15,0 11 2 16,-6 10 0-16,0 10-3 15,-6 10 0-15,-5 15-5 16,0 10-2-16,-6 6-28 16,0 4-11-16,-5 6-64 15,-1-1-30-15,0-14-44 16</inkml:trace>
  <inkml:trace contextRef="#ctx0" brushRef="#br0" timeOffset="174694.199">21641 10801 164 0,'-23'35'63'0,"17"-10"-49"0,-5 16 22 16,5-21 7-16,1 0-4 15,5-4 0-15,0-6 6 16,0-5 6-16,5-5-27 16,1-20 11-16,5-21 5 0,1-20-4 15,5-15-1-15,6-15-11 16,5-5-2-16,6-5-11 16,1-6-2-16,5 1-3 15,-1 10-1-15,-4 10-6 16,-1 15-1-16,-6 15 5 15,-5 16 5-15,0 14 0 16,-6 26 1-16,0 31 1 0,0 24 1 16,0 11-5-16,6 5-4 15,-6 5 1-15,-5 0 2 16,5 0-2-16,0-5-2 16,5-10-3-16,-4-16-1 15,4-14 10-15,7-21 8 16,5-26-2-16,6-14 1 15,0-21-6-15,0-19-3 16,-6-32-2-16,0-14-3 16,-5 4-8-16,-7 21-3 15,-5 15-18-15,1 10-7 16,-7 26-32-16,0 20-14 0,-11 20-20 16,6 25-7-16,5 26-36 15</inkml:trace>
  <inkml:trace contextRef="#ctx0" brushRef="#br0" timeOffset="175051.824">22855 10380 280 0,'-23'-25'107'0,"17"15"-83"0,-11 0 30 16,11 10 11-16,-11 5-15 15,-6 5-2-15,-5 10-14 0,-6 11-6 16,0 14-16-16,5 11-1 0,1 5 2 16,11-1-7-16,5 1-3 15,12-15-2-15,12-11-1 16,10-15 0-16,7-20 2 16,5-25-1-16,-6-10 2 15,-5-11 2 1,-6-5 4-16,-11 1-4 15,-12-1-1-15,-5 11-2 16,-6 4 1-16,0 16-20 16,-6 15-8-16,6 15-36 15,5 5-16-15,7 11-30 16,10 4-11-16,18 5-13 16</inkml:trace>
  <inkml:trace contextRef="#ctx0" brushRef="#br0" timeOffset="175294.816">23060 10806 304 0,'5'0'112'0,"-5"-10"-87"0,6-11 35 0,6 1 9 16,-1-15-3-16,6-11 2 15,6-10-9-15,5-10-1 16,1 6-33-16,-1-1-10 0,-5 10-3 15,0 11-8-15,0 4 0 16,-1 11-13-16,7 5-7 16,-1 5-33-16,7 4-14 0,-1 6-42 15,0 5-16-15,0 16-53 16</inkml:trace>
  <inkml:trace contextRef="#ctx0" brushRef="#br0" timeOffset="175877.802">23704 10375 228 0,'5'10'88'0,"1"-5"-69"0,-6 11 35 0,0-6 10 15,0 5-9-15,0 0 0 16,-6 10-14-16,1 1-3 16,-1 4-21-16,0-5-1 0,0 1-2 15,1-6 6-15,-1-5 2 16,0-5-9-16,1 0-5 16,5-10-5-16,5-10-3 15,7-10 1-15,11-5 1 16,11-6-3-16,6 1 0 15,0 0-1-15,-1-1 0 16,1 11 2-16,-6 5 0 16,-5 5 2-16,-6 10 1 15,0 5 1-15,-6 10 2 0,-6 0 1 16,-5 5 1-16,-6 1-4 16,0-1-1-16,5 0-3 15,-5-5-1-15,0 1 1 16,6-6 2-16,6-10-17 15,16-10-6-15,6-16-6 16,6-14 1-16,6-6 10 16,-1 1 7-16,-5 9 8 15,0 6 3-15,-11 9 2 16,-1 11 0-16,-5 15 17 16,-6 16 9-16,-6 4-15 15,1 5-6-15,-1 1-24 0,0 4-8 16,-5 1-41-16,0-1-16 15,0 1-49 1,-1 4-19-16,1-5 26 16</inkml:trace>
  <inkml:trace contextRef="#ctx0" brushRef="#br0" timeOffset="-204245.549">21658 4714 236 0,'-11'-5'88'0,"11"10"-69"0,0-5 22 15,0 10 6-15,0 5-7 16,0 10-1-16,-6 11-9 16,0 14-4-16,1 16-14 15,-1 10 1-15,0-5 1 0,0 5-3 16,-5 0-1-16,0 5-6 16,-6 0-3-16,5 0-3 15,1-20 1-15,-1-16-19 0,1-4-9 16,5-6-23-16,-5-9-7 15,-6-16-18-15,0-30-4 16,5-21-24 0</inkml:trace>
  <inkml:trace contextRef="#ctx0" brushRef="#br0" timeOffset="-203995.548">21248 5078 160 0,'-46'-55'60'0,"29"34"-47"0,-11-9 24 0,16 20 5 15,1-5 11-15,-1-1 4 16,1 1 3-16,5 5 0 15,1 0-33-15,-1 5 15 0,6 0 6 16,0 0-17-16,6 0-7 31,11 0-14-31,17 0-5 0,17-6-1 0,18 1 0 0,10-5 0 16,1-5 0-16,0 0-2 16,0-6 1-16,-1 1-18 15,-4 10-4-15,-7 0-26 16,-5 4-9-16,-12 11-27 15,-6 11-9-15,-10 14-45 16,-18 10-29 0,-12 1 76-16</inkml:trace>
  <inkml:trace contextRef="#ctx0" brushRef="#br0" timeOffset="-203698.692">21014 5671 220 0,'-23'0'85'0,"29"0"-66"0,0 0 19 0,0 0 3 16,11-5 7-16,11-10 6 15,12-1-7-15,17 1-4 16,11 5-24-1,6 5 0-15,0 5-1 0,-5 5-10 0,-18 0-4 16,-5 0-3-16,16 0 1 16,-10 0-25-16,16-5-10 15,12-5-29-15,-6-5-12 0,-11 0-46 16,-6 5-50 0,-18 0 62-16</inkml:trace>
  <inkml:trace contextRef="#ctx0" brushRef="#br0" timeOffset="-203261.046">22256 5301 212 0,'6'-20'82'0,"0"20"-64"0,5-5 26 16,-5 10 7-16,0 0 0 0,-1 5 4 15,1 0-15-15,0 10-6 16,-6 1-20 0,0-1 2-16,-6 15 4 0,0 1-2 0,1-1 1 15,-1 6-4-15,-6-11-1 16,7-5-4-16,-1-9 1 16,6-16 0-16,6-16 1 15,11-14-9-15,11-21-1 16,12 1-4-16,0-6 0 15,0 5-3-15,0 6 1 16,0 9 0-16,0 16 2 16,-6 5 1-16,0 15 1 15,-6 15 0-15,-10 5 0 0,-7 11 4 16,-5 4 2-16,-6 6-11 16,-6 4-6-16,0-9-15 15,1-6-6-15,-1-10-30 16,6 1-12-16,6-26-34 15,5-11-14-15,12 1 7 16</inkml:trace>
  <inkml:trace contextRef="#ctx0" brushRef="#br0" timeOffset="-202870.572">22980 5124 300 0,'-23'30'112'0,"23"-4"-87"0,-6 4 13 0,6-15-1 16,6 0-5-16,0 6 3 16,0-1 3-16,-6 0 3 15,0 0-22-15,-6 6 3 0,0-1-1 16,0-5-7-16,6-5-1 16,0-4-3-16,0-6 1 15,6-10-6-15,6-6-1 16,5-9-4-16,5-5-1 15,7-11 3-15,5 6 1 16,6-5-1-16,0 4-2 16,0 6-2-16,-6 10 1 15,-6 5 3-15,1 10 1 0,-6 10-1 16,-6 0-2-16,0 5 3 16,-6 5 2-16,1 6-4 15,-7 4-3-15,1 0-37 16,0-4-14-16,-1-6-46 15,7-5-17-15,-1-10-40 16,12-10-24 0,6-10 88-16</inkml:trace>
  <inkml:trace contextRef="#ctx0" brushRef="#br0" timeOffset="-202276.774">23624 5149 236 0,'0'0'90'0,"0"0"-70"0,0 10 24 16,0-10 17-1,5 15-21-15,7-4-18 0,5 4-9 16,0-10-9 0,6 0-1-16,5-5 1 0,1-5 0 0,-6 5 2 15,-1-5-1-15,-4-5 0 16,-7 5 8-16,-5-6 3 16,-12 1 10-16,-11 5 6 15,-12 5-2-15,-5 0 0 16,-6 10-6-16,0 1-3 15,6-1-11-15,6 5-6 16,5 0-8-16,12 5-7 16,11 1 2-1,5-1-18-15,7 0-5 16,10 0-16-16,1 1-5 0,6-1-5 16,-1 0 1-16,6-5-4 15,1-5-2-15,-1-5-1 16,0-5 3-16,-6-5 6 15,1 0 9 1,-6-5 30-16,-1 0 54 16,-4 0 25-16,-1 5 9 15,-6 0 4-15,0 0-7 16,1 0-1-16,-6 5-37 16,-1 0 17-16,1 0 9 0,0-5 1 15,-6 0 0-15,0-11-15 16,0 6-4-16,5-5-9 15,1-5-4-15,5-5-8 16,7-1-1-16,4 1-10 0,7-6-2 16,-1 6-3-16,6 0-2 15,1 5-4-15,-1 4 0 16,0 6-16-16,-5 5-6 16,-1 5-31-16,1 10-12 15,-1 0-64-15,0 1-28 16,1-11-5-1</inkml:trace>
  <inkml:trace contextRef="#ctx0" brushRef="#br0" timeOffset="-201104.946">25362 5215 180 0,'-6'-15'68'0,"6"20"-52"0,0 0 19 0,0 5 5 16,0 0-7-16,0 10 0 16,0 6-12-16,0 4-5 15,0 11-9-15,0 9 6 0,0 11 4 0,-6 5-1 16,6-15 3-16,0-11-1 15,-5 6 0-15,-7 4 2 16,1-9 0-16,5-11 0 16,-5-15 0-16,5-20-11 15,0-25-3-15,6 5-4 16,6-51 1-16,5-5-4 16,6-11 0-16,6 11 1 15,6 5 2-15,-1 6-3 16,6 14-2-16,6 10 2 15,-6 11 0-15,6 10-2 16,-5 14 2-16,-1 16 3 16,-6 11 1-16,-11 14 3 15,-5 0 1-15,-18 6 8 0,-11 4 2 16,-6 6 3-16,-11 0 2 16,0-6-10-16,5-15-4 15,6-4-3-15,1-16-1 16,-7-15-22-16,12-11-8 15,11-14-27-15,12-6-11 16,17-4-26-16,11-1-8 16,12 6-41-1</inkml:trace>
  <inkml:trace contextRef="#ctx0" brushRef="#br0" timeOffset="-200870.559">26114 5402 248 0,'-52'31'93'16,"35"-11"-72"-16,0 5 33 0,12-20 13 0,-1-5-17 15,0-5-7-15,0-15-18 16,6-10-8-16,0-11-10 16,6-4-1-16,-6-1 4 0,6 6-6 15,0 9-2-15,11 6-17 16,5-1-31-1,13 11-16-15,10 5-26 16,12 5-7-16,12 0-24 16</inkml:trace>
  <inkml:trace contextRef="#ctx0" brushRef="#br0" timeOffset="-200495.451">26689 5164 272 0,'-28'10'101'0,"5"-4"-78"0,-11 9 35 0,17-10 12 16,-18 5-14-16,1 0-3 15,-6 5-24-15,6 0-10 16,0 6-11-16,6-1-4 0,5 0 0 16,6 6-7-16,11-1-2 15,12 0 2-15,11 0 1 16,0-4-7-16,34-16-4 16,0-15 2-16,-5-6 4 15,-12 6 4-15,12-30 4 0,-6-26 0 16,-1-10 2-16,-10-15 7 15,-12 0 3-15,-6 0 0 16,-5 15 0-16,-6 15 6 16,-6 15 5-16,1 16-13 15,-7 25-6-15,1 25-6 16,-6 26-2-16,5 20-1 16,7 4 0-16,-1 11 5 15,6-5 1-15,6 0-22 16,5 0-9-16,6-5-37 15,6-10-13-15,6-21-33 16,5-14-12-16,6-11 4 16</inkml:trace>
  <inkml:trace contextRef="#ctx0" brushRef="#br0" timeOffset="-199573.691">26410 5311 160 0,'-6'-5'63'0,"1"5"-49"0,-1 0 18 16,6 0 7-16,-6 0-5 15,6 0 1-15,-5 5-9 16,-7-5-2-16,1 5-13 16,5 0 0-16,-5 5 2 0,-1 1-3 15,-5 4 0-15,-6 5-4 16,6 0 1-16,6-5-4 0,5-4 0 16,0-1-1-16,12 0-2 15,6 0 1-15,-1-5 1 16,6-5-1-16,-6-5 2 15,1 0 2-15,-6-5 2 16,-1 0-3-16,-5 0-1 16,-5-6-10-16,-7 6-3 15,1 5-24-15,-1 0-8 16,1 5-40-16,5 0-17 16</inkml:trace>
  <inkml:trace contextRef="#ctx0" brushRef="#br0" timeOffset="-198964.276">27111 5245 224 0,'-6'-15'85'0,"0"10"-66"0,-5 5 21 0,11 0 4 15,-6 0-9-15,6 0-1 16,-5 5-8-16,-1 0-2 16,0 5-13-16,1 6 2 0,-1 4 1 15,0 5 1-15,6 0 4 16,0 1-5-16,6-1 0 15,0-5-6-15,5-4 0 16,12-11 6-16,5-16 3 0,6-9-6 16,6-10-4-16,0-1-2 15,-6-4-1-15,-5 10-2 16,-6-1 1-16,-6 11-2 16,-6 5 2-16,-11 10 2 15,0 5 4-15,0 10-2 16,0-5 1-16,0 1-10 15,0 4-3-15,0 10-6 16,0-5-1-16,0 1-36 16,6-1-13-16,5-5-26 15,1 0-9-15,5-5-45 16</inkml:trace>
  <inkml:trace contextRef="#ctx0" brushRef="#br0" timeOffset="-198714.265">27743 5185 312 0,'-5'-5'118'0,"5"5"-92"0,-6 0 19 0,6 0 5 16,-6 10-8-16,-5 5 2 16,-1 0-9-16,-10 5-4 15,-1 1-17-15,0 4 0 0,6 0 0 16,0 6-10-16,5-1-1 15,7-5-8-15,5-4 1 16,0-6-31-16,11 0-12 0,18-10-27 16,-1-10-11-1,6-10-45-15,6-11-48 16,0-19 64-16</inkml:trace>
  <inkml:trace contextRef="#ctx0" brushRef="#br0" timeOffset="-198511.198">27954 4698 300 0,'-17'6'112'0,"17"-1"-87"0,0 15 20 15,0 0 4-15,0 16-20 16,0 9-6-16,6 11-14 16,-1 5-6-16,1-1-2 15,0 1 1-15,-6 0 1 0,0 0-30 0,0-6-14 16,0-9-28-16,0-11-9 15</inkml:trace>
  <inkml:trace contextRef="#ctx0" brushRef="#br0" timeOffset="-198370.57">27937 5048 280 0,'-11'-25'107'0,"11"20"-83"0,0-6 37 0,5 6 13 15,1 0-30-15,0-5-12 16,5 5-24-16,6 0-8 15,12 5-1-15,5 5-31 0,6 5-11 16,5 0-27-16,1 0-8 16,-1 1-54-16</inkml:trace>
  <inkml:trace contextRef="#ctx0" brushRef="#br0" timeOffset="-198058.072">28581 4936 264 0,'-23'0'99'15,"12"6"-77"-15,-18 9 40 0,18-10 12 0,-12 5-14 16,0 5-5-16,-5 5-23 16,-1 1-9-16,6-1-14 15,6 0-6-15,6 0-2 0,11 1-4 16,11-1 0-16,12 0 2 16,6 0 0-16,5 1 1 15,0-1 0-15,-6 0 0 0,-5 0 0 16,-6 1 2-16,-5 4 1 15,-12 0 16-15,-12 1 10 16,-10-1-9-16,-13-5-1 16,-5-5-11-16,-5-4-5 15,5-6-51-15,0-5-20 16,6 0-94-16,11 0-38 16</inkml:trace>
  <inkml:trace contextRef="#ctx0" brushRef="#br0" timeOffset="-195151.781">29578 5038 168 0,'-6'-20'66'0,"6"14"-52"0,0-4 30 16,6 5 9-16,5 0 4 15,-11 0 5-15,0-5-1 16,0 5 2-16,6 0-35 16,-6 0 15-16,0 0 7 0,0 5-9 15,0 15 6-15,0 5-21 16,0 11-12-16,0 9-4 16,6 6-5-16,-6-1 2 15,5 6 0-15,-5 10 1 16,6 4 0-16,-6 6 2 15,0 5-3-15,6 5 1 16,0-10-3-16,-1-5 0 16,1-15-3-16,0-11 1 15,-1-9 4-15,1-11 4 16,5-20-2-16,7-20 0 16,-1-36-3-16,11-20-1 15,6-10-3-15,6 0 1 0,0-5-2 16,0-1-1-16,0-9-2 15,0 0 1-15,0 5 1 16,-6 10 2-16,-6 20-1 16,-11 25-1-16,0 6-8 15,-5 9-3-15,-1 1-7 16,1 10-2-16,-12 10-13 16,0 5-5-16,0 0-34 15,0 10-16-15,0 0-47 16,11 0-17-16,-11-10 2 15</inkml:trace>
  <inkml:trace contextRef="#ctx0" brushRef="#br0" timeOffset="-193897.413">30416 4557 116 0,'5'-21'46'0,"-5"16"-35"0,6-20 34 0,0 20 15 0,-1-5-1 16,1 5 2-16,-6 0-3 15,0 0-2-15,0 5-30 16,0 0 9-16,0 0 5 0,0 10-8 15,0 15-1-15,-6 11-9 16,1 14-2-16,-1 16-5 16,0 0 1-16,1 5-7 15,5-5-3-15,-6-6-1 16,0-4-1-16,6-5-2 16,0-6-2-16,-6-9-35 15,6-6-16-15,0-10-45 16,0-20-19-16,12-15-47 15</inkml:trace>
  <inkml:trace contextRef="#ctx0" brushRef="#br0" timeOffset="-193626.425">30216 4476 388 0,'-28'0'145'0,"28"5"-112"0,0-5 12 0,0 0-2 16,17 0-12-16,0 0 2 16,6-5 1-16,5 0 3 15,1-6-20-15,5 1 2 0,0 5 1 16,-6 0-5-16,1 0 2 0,5 5-12 16,0-5-3-16,0 5-9 15,1-5 0-15,-1 5-46 16,6-5-17-16,0 0-68 15,0-15-27-15,-18-1-1 16</inkml:trace>
  <inkml:trace contextRef="#ctx0" brushRef="#br0" timeOffset="-192495.135">30837 5423 228 0,'-11'0'85'0,"11"0"-66"0,0-5 25 0,0 5 7 15,0-6-9-15,5 1-2 0,1-5-7 16,0 0-3-16,0 0-17 16,-1-5-1-16,7 0-1 0,-1 5-6 15,0-1-3-15,1 1 1 16,-1 5 0-16,1 0-4 16,-1 10 1-16,-11-5 6 15,6 10 6-15,-1 6 0 16,-5-1 3-16,-5 5-6 15,-7 0-1-15,1-5 0 16,0 1 0-16,-1-6-2 16,1-5 1-16,5-5-2 15,0-10 0-15,6 0-3 16,0-6-2-16,0 1-2 0,6 0 1 16,0 0-1-16,5 5-2 15,1 0 0-15,-1-1 3 16,0 6 0-16,1 5 3 15,-1 0-1-15,1 5-1 16,-7 6 5-16,-5-1 1 16,0 5 2-16,-11 5 2 15,-1 0-1-15,1 1 0 16,0-1-3-16,-1-5-1 16,7-10-3-16,-1-5 1 15,0-5-7-15,6-10 1 16,0 0 1-16,6-1 1 15,0 1-2-15,5 0 2 16,0 0-1-16,-5 5 0 0,5 5 0 16,-5 5 0-16,-6 0 4 15,6 5 1-15,0 0 1 16,-6 5 2-16,-6 5-1 16,0-5 2-16,0 0-2 15,1-5 2-15,-1-5-11 16,0 0-4-16,1-5-40 15,5 0-17-15,0-5-61 16,11 0-27-16,-5 0 6 16</inkml:trace>
  <inkml:trace contextRef="#ctx0" brushRef="#br0" timeOffset="-191729.526">31350 4916 248 0,'-6'-15'93'0,"6"10"-72"0,0 0 33 0,0 5 13 15,0 0-13-15,0 0-4 16,0 0-4-16,6 5-2 16,0 5-24-16,-1 5 8 0,1 6 5 15,0 9-4-15,-1 5-2 16,1 6-7-16,0 4-2 16,-6 6-8-16,6 0-2 15,-6-1 0-15,5 6 0 16,-5 0-7-16,6-6 0 15,0-4 1-15,-1-5 3 16,1-1 0-16,5-10 2 16,1-9-2-16,5-11 2 0,6-20-4 15,11-21-2-15,11-19 2 16,7-16 2-16,5-10-2 16,5-25 0-16,1-11 1 15,-12 1 2-15,-5 9-5 16,-12 16-1-16,0 15-16 15,-11 21-4-15,-6 4-23 16,0 16-10-16,-5 5-67 16,-1 4-30-16,6 31-40 15</inkml:trace>
  <inkml:trace contextRef="#ctx0" brushRef="#br0" timeOffset="-186948.296">28911 5645 120 0,'-5'-10'46'0,"5"5"-35"0,5-5 14 16,-5 5 4-16,0 0-1 16,6 5 1-16,-6 0 6 15,0 0 4-15,0-5-20 16,0 5 3-16,0 0 1 0,0-5 1 15,0 0 1-15,0 0-10 16,0 0-2-16,6 0 2 16,-1-6 0-16,1 1 0 0,0 0 4 15,0-5-2-15,5 0 1 16,0-10-5-16,1 4-3 16,-1 1-3-16,0 5 0 15,1 5-6-15,-1 0-3 16,1 10 7-16,5 10 4 15,-6 10-2-15,6 10-2 16,0 16-5-16,0 5 0 16,1 4 2-16,-7 1 1 15,0-5-1-15,1-1-2 16,-1 1 1-16,1-6 1 16,-7-9-1-16,1-6-1 15,0-4 1-15,-1-11 1 16,-5 5-1-16,0-15 2 0,0-5 4 15,0-5 4-15,0-10-6 16,0-5-3-16,0-16-1 16,0-14-1-16,0-21 0 15,6-10 0-15,0-5 0 16,5-11 0-16,0-9 0 16,1 5 2-16,-1-11-3 15,1-4-2-15,5-1 2 16,-6 11 2-16,-5 5 4 15,0 10 2-15,5 4-6 16,-5 17-2-16,-1 9 2 16,1 10 1-16,5 11 0 15,-5-1 1-15,0 6-2 16,0 4 2-16,-1 1-2 0,1 0 2 16,0-1 2-16,-1 6 2 15,1 5 1-15,0 4 0 16,-6 1-2-16,5 5-1 15,-5 0-6-15,6 5 1 16,6 0 0-16,-1 0 2 16,0 0-6-16,6 0 1 15,0 5-1-15,6-5 2 16,6 5 1-16,5 0 1 16,12 5-3-16,5 0 0 15,11 0 2-15,-5 0 2 16,-11 0 0-16,34-5 2 0,17 0-4 15,0 0 0-15,-6 5 1 16,0-5 0-16,-6 5-9 16,7-5-2-16,-1 0 12 15,0 0 9-15,-6 0-5 16,1 0 0-16,-6-5-3 16,-6 0 1-16,-6 0 0 15,0 0 1-15,-11 0 0 16,-5 0 0-16,-7 0-2 15,1-1-2-15,-1 1-2 16,1 0 1-16,0 0 3 16,-1 0 1-16,1-5-4 15,-6 0 1-15,-1-5 0 16,1 5 2-16,-5-6-1 0,-1 6-1 16,-6 0 3-16,1-5 0 15,-1 0-4 1,1 5 1-16,-1-6 0 0,1 6 2 15,-1 0-1-15,1 0-1 32,-7 0 1-32,1 0-1 0,0 0-3 0,-6 0 0 15,0 5 4-15,0-6 1 16,0 6-3-16,0 0 1 16,1 0-2-16,-1 0 0 15,-6 5 4-15,6 0 3 16,0-5-7-16,0 5 0 15,0-5 2-15,1 0 2 0,-1 0-3 16,0 0 1-16,-6 0 0 16,0 0 2-16,1 5-1 15,-1-5-1-15,1 0 1 16,-1 5-1-16,0-5 0 16,1 5 2-16,-1-11-1 15,1 6 2-15,-1 0-4 16,0 0 0-16,1 0 1 15,-1 0 0-15,1 0 0 16,-1 0 0-16,-5 5 0 16,-1 0 0-16,7 0 0 15,-6 0 2-15,5 0-3 16,-5 0 0-16,-1 0 1 16,7 0 0-16,-7 0 0 0,1 0 0 15,0 0 0-15,-1 0 0 16,-5 0 0-16,0 0 2 15,0 0-1-15,0 0-1 16,6 0 5-16,-6 0 4 16,0 0-3-16,0 0-1 15,0 0 0-15,0 0-1 16,0 0-5-16,0 0-1 16,0 0 3-16,6 0 1 15,0 0 0-15,-6 0-2 16,0 0 1-16,0 0 1 15,0 0 1-15,0 0 3 0,0 0-3 16,0 0-2-16,0 0 0 16,0 0-1-16,0 0 0 15,0 0 2-15,0 0-1 16,0 0-1-16,0 0 1 16,0 0 1-16,0 0-1 15,0 0-1-15,5-5 1 16,-5 5 1-16,0 0-1 15,0 0 2-15,0 0-2 16,0 0-1-16,0 0 1 16,0 0 1-16,0 0-1 15,6 0-1-15,-6 0 1 16,6 0 1-16,-6 0-1 16,0 0-1-16,5 10 7 15,7 10-4-15,-12 26-1 16,0 4 1-16,0 11 0 15,0 0-1-15,0-5 1 16,0-11-7-16,0-9-1 16,0-6-34-16,0-10-13 15,0-4-54-15,-12-11-19 16,1-21-65 0</inkml:trace>
  <inkml:trace contextRef="#ctx0" brushRef="#br0" timeOffset="-183620.191">27248 7453 116 0,'-6'-25'46'0,"0"10"-35"0,0 0 23 0,6 10 7 16,0-6 1-16,-5-4-1 15,-1 0 0-15,0 0-1 16,-5 0-22-16,-6 5 9 0,0-1 4 16,-6 16-8-16,-5 16-3 15,-7 14-5-15,1 21-2 16,0 10-3-16,5-6-1 0,7-9-1 16,5 30 0-16,0 36-4 15,11-6-1-15,12-10 1 16,16-20 2-16,18-20-1 15,6-41 2 1,-6-4 2-16,34-47 2 16,17-30 1-16,-17-4 2 0,-17-11-1 15,-17-11 2-15,-17-14-4 16,-18-5 1-16,-22 5-7 16,-11 14-3-16,-12 22-1 15,-6 24 1-15,1 21-12 16,5 25-3-16,6 15-38 15,11 16-14-15,17 9-22 16,12 6-9-16,11 0-40 16</inkml:trace>
  <inkml:trace contextRef="#ctx0" brushRef="#br0" timeOffset="-183135.771">27726 7894 244 0,'-11'-5'90'0,"16"0"-70"0,-10 0 26 0,5 5 7 0,-6 5-16 15,0 0-4-15,-5 5-15 16,0 5-4-16,-6 5-8 16,5 11-2-16,6 4 2 0,1 1-3 15,10-1 0-15,7 1-6 16,5-11 0-16,6-5 5 16,5-25 4-16,6-25 1 15,6-11 1-15,6-4-4 16,-1-1-1-16,-5 0 5 15,-6 11 5-15,-5 10 2 16,-6 4 3-16,-6 6-6 16,-6 15 1-16,-11 0-6 0,0 15-2 15,0 11-5-15,0 4 0 16,0 1 0 0,0-1 2-16,6 0-28 0,0-4-11 15,-1-1-22-15,7-5-8 16,5-10-17-16,0-5-5 15,6-5-25 1</inkml:trace>
  <inkml:trace contextRef="#ctx0" brushRef="#br0" timeOffset="-182713.885">28569 7210 252 0,'-22'-20'93'0,"10"25"-72"0,7 5 11 15,5 0 3-15,0 11-10 16,0 19-2-16,5 6-11 16,1 9-3-16,0 11-5 15,-1 5-1-15,1 0 1 0,-6 0 0 16,0-5 2-16,-6 0-3 16,1-6 0-16,-1-9-23 15,0-11-9-15,1-9-26 16,-1-11-8-16,-6-15-26 15,1-10-37 1,5 0 41-16,-5-20 233 31,-18-31-35-31,7 10-1 16,5 11-46-16,11 10-22 16,6 4-17-16,11 1-5 15,12 5-13-15,6 0-5 0,5 0-3 16,0 4 1-16,0 1 1 15,0 5-19-15,1 0-7 16,-1 0-34-16,0 0-16 16,-6 0-35-1,1 0-47-15,-1 0 50 16</inkml:trace>
  <inkml:trace contextRef="#ctx0" brushRef="#br0" timeOffset="-182167.022">28877 7813 304 0,'0'10'112'0,"6"-10"-87"0,0 5 13 16,-6-5-1-16,11 0-18 16,6 0-5-16,6 0-7 15,11 0-2-15,0-5-3 16,0-5-2-16,1-5 3 0,-7-6 0 16,-5 1 1-16,-12 0 4 15,-11 0 3-15,-11-1 7 16,-12 6 3-16,-5 5-2 15,-7 10 1-15,-5 5-2 16,1 10-2-16,4 6-11 16,7 4-5-16,-1 5 0 15,12 1 1-15,6-6-2 0,5 0 0 16,6-4-12 0,12-6-5-16,10-5-14 0,13-5-6 15,10-5-21-15,6-5-10 16,1-5-14-16,-1 0-4 15,-5-1-3 1,-6 6 16-16,-6 0 59 16,-12 5 60-16,-4 5 30 15,-7 6-14-15,-5-1-9 16,-6 0-8-16,0 0-4 16,0 0-21-16,0-5 24 0,0-5 12 15,0-5 3-15,0-5 0 16,0-10-19-16,5-6-7 0,1-9-3 15,0 5-1-15,-1-1-9 16,1 6-4-16,6 5-8 16,-1-1-5-16,6 6-4 15,0 0-1-15,6 5-16 16,-6 0-7-16,0 5-29 16,12-6-12-16,5 1-42 15,-6 5-16-15,1 5-31 16</inkml:trace>
  <inkml:trace contextRef="#ctx0" brushRef="#br0" timeOffset="-181417.05">30558 7539 212 0,'-6'26'79'0,"6"-6"-61"0,0 20 17 16,0-14 5-16,0 9-17 15,-5 6-4-15,-1 4-8 0,0 6 0 16,-5 5-6 0,-1-1 8-16,1 1 6 0,0-5-6 0,-1-6 0 15,7-9-5-15,-1-6-3 16,0-30 4-1,6-20-7-15,0-16-3 16,6-14 0-16,0-11 0 16,5 0-2-16,6 0 2 15,0 6-1-15,12-1 0 16,5 5 0-16,0 11 0 16,6 10 0-16,0 9 0 15,0 11 2-15,-6 5 2 16,-6 10 1-16,-5 10 3 15,-12 6 10-15,-11-1 5 0,-5 5 2 16,-12 0 1-16,0-4-9 16,-6-1-2-16,-6 0-5 15,1-5 0 1,-1-4-12-16,7-6-2 0,-1-5-28 16,6 0-10-16,0-5-29 15,11-6-11-15,6 6-50 16</inkml:trace>
  <inkml:trace contextRef="#ctx0" brushRef="#br0" timeOffset="-181135.812">31076 7843 264 0,'-17'15'101'0,"6"-10"-78"0,5 1 15 0,6-6 2 15,0 0-9-15,0 0 2 16,0-11-10-16,0-9-2 16,0-10-12-16,0-11 1 0,6 1 3 15,0-1-7-15,-1 6-1 16,1 4-5-16,5 6-1 16,7 5-19-16,-1 5-9 15,5 5-32-15,7 4-13 16,-1 1-19-16,1 5-7 15,-1 0 8-15</inkml:trace>
  <inkml:trace contextRef="#ctx0" brushRef="#br0" timeOffset="-180838.941">31367 7625 216 0,'-6'11'82'0,"6"-11"-64"16,-5 5 29-16,5 0 9 0,-6 5-7 15,0 0-1-15,-5 5-8 16,-6 0-2-16,0 11-21 15,0-1-4-15,5 0-1 0,1 6-10 16,5-6 0-16,6 0-4 16,6-4 0-16,5-6-3 15,6-10 1-15,6-5 4 16,0-10 2-16,0-5 2 16,-1-6 2-16,-4-9-3 15,-7 0 0-15,-5 4-1 0,-12-9 1 16,-5 4 0-16,-7 6 3 15,1 5-10-15,0 5-4 16,0 10-32-16,6 10-13 16,5 0-46-16,6 5-17 15,11 5-7 1</inkml:trace>
  <inkml:trace contextRef="#ctx0" brushRef="#br0" timeOffset="-180151.434">31817 7696 168 0,'0'-10'66'0,"0"0"-52"0,-6 5 30 0,6 5 11 16,-5 0 3-16,-1 0 5 15,-5 0-9-15,-6 0-3 16,-6 5-28-16,-6 10-1 0,-5 6 0 16,0 4-6-16,5 5-1 15,7 1-9-15,5-1-2 16,5 0-7-16,6-4 0 15,12-11-1-15,6-5-1 16,10-10 4-16,7-5 0 0,-1-15 3 16,7-6 1-16,-1-14-1 15,0-11 1-15,6-20-4 16,-6-10-2-16,-6-5 2 16,1 5 2-16,-12 15 2 15,-6 16 3-15,-5 9 10 16,-6 11 5-16,-6 10-11 15,-5 15-3-15,0 20-5 16,-1 20-2-16,1 11 1 16,-1 9-1-16,1 6-3 15,5 0 2-15,1 0-8 16,5 0-2-16,0-11-18 16,5-4-7-16,1-6-27 15,5-9-11-15,7-11-11 16,10-5-5-16,1-15-25 15</inkml:trace>
  <inkml:trace contextRef="#ctx0" brushRef="#br0" timeOffset="-179807.646">32131 7631 228 0,'-6'0'85'0,"6"10"-66"0,0 0 25 0,0 0 7 15,0 5 0-15,-6 5 4 16,0 11-15-16,1-1-4 15,-1 6-21-15,0-11-5 0,1 10 1 16,5 1-7-16,0-6 0 16,5-4-2-16,7-11-2 0,-1-5-6 15,6-10-1-15,0-15-2 16,6-6 3-16,6-9-3 16,-7-5 1-16,1-1 2 15,0 6 3-15,-6 4 2 16,-6 6 3-16,-5 10 5 15,-6 15 4-15,-6 10-6 16,-5 6-3-16,0 4-1 16,-1 5-1-16,7 1-27 15,-1-1-9-15,6-5-22 16,0 1-8-16,11-11-16 16,6-10-6-16,12-10-10 15</inkml:trace>
  <inkml:trace contextRef="#ctx0" brushRef="#br0" timeOffset="-179575.389">32564 7742 304 0,'-35'15'112'0,"18"-10"-87"0,-5 15 13 0,16-9-1 15,-6 4-20-15,1 5-5 16,0 0-7-16,5 1-2 15,0-1-1-15,6 0-2 0,6 0 1 16,0-4-12-16,5-1-5 16,6-10-28-16,0-5-9 0,6-10-27 15,5-6-10-15,7-9-5 16</inkml:trace>
  <inkml:trace contextRef="#ctx0" brushRef="#br0" timeOffset="-179362.389">32814 7155 344 0,'-17'-16'129'0,"11"16"-100"0,12 0 7 0,-6 0-2 0,6 10-22 15,0 6-4-15,-1 19 4 16,1 16 1-16,-6 20-6 16,0 0 0-16,-6 10 0 0,6-21-1 15,-5 21-1-15,-1-15-3 16,0 15-2-16,0-5-28 15,1-15-14-15,-1-10-33 16,0-16-16-16,6-15-46 16</inkml:trace>
  <inkml:trace contextRef="#ctx0" brushRef="#br0" timeOffset="-179198.37">32729 7590 352 0,'-12'0'132'0,"12"5"-103"0,6-5 21 0,-6 0 3 15,12 5-22-15,5 0-8 16,11 0-13-16,6 5-5 16,0-5-3-16,6 1-10 0,0-6-3 15,6 0-60-15,-1-6-26 16,1-14-67 0</inkml:trace>
  <inkml:trace contextRef="#ctx0" brushRef="#br0" timeOffset="-177073.122">27863 9393 168 0,'0'-36'66'0,"11"21"-52"0,-11-10 34 0,6 20 11 16,-6 0-5-16,0 0 0 15,0 5-15-15,0 0-6 16,0 15-19-16,-6 5-4 0,1 5 0 16,5 11 0-16,0 4 4 0,0 6 2 15,0 15-1-15,5 15 1 16,1 15 0-16,0 5-6 15,5 5-2-15,1-10 5 16,-1-9 1-16,0-12-3 16,1-9 1-16,-1-15-1 15,0-11 3-15,1-9 6 16,-1-16 2-16,6-20 0 16,6-21 1-16,6-35-9 15,11-35-3-15,-1-10-6 16,1 4-4-16,-6 6 0 15,1 10 1-15,-7 15-1 16,-5 10-1-16,0 10-15 16,-6 11-7-16,0 4-42 0,-6 11-16 15,1 15-34-15,5 10-11 16,0 10-32 0</inkml:trace>
  <inkml:trace contextRef="#ctx0" brushRef="#br0" timeOffset="-176244.918">28729 9965 224 0,'-17'-10'85'0,"17"10"-66"0,0 5 32 0,0-5 9 16,0 0-24-16,0 10-9 16,0 0-11-16,0 0-1 15,0 0-8-15,0 1 0 0,-6-1 3 16,1-5 0-16,-1 0 4 16,-6-5-3-16,7 0 1 15,-1-5-3-15,0 0 0 0,1-5-5 16,5-1-3-16,0-4 0 15,0 0-1-15,5-5 0 16,1 5 0-16,0-1-3 16,-1 6 2-16,1 5-1 15,0 5-2-15,-6 0 3 16,0 10 2-16,0 6 2 16,0-1 1-16,0 0 0 15,0 0 2-15,0-5 3 16,0 0 2-16,0-5-3 15,0-5-3-15,0-5 2 16,0 0 2-16,0 0-6 16,0-5-2-16,0-10-1 15,0 0 0-15,0-1-3 0,0 6 2 16,6-5 1-16,-1 5 0 16,1 5-3-16,0 5 2 15,-1 0-1-15,-5 5 0 16,0 0-16-16,6 5-8 15,0 0-50-15,5 0-23 16,0 0-53 0</inkml:trace>
  <inkml:trace contextRef="#ctx0" brushRef="#br0" timeOffset="-175510.551">29310 9590 172 0,'6'-35'66'0,"5"25"-52"0,1 0 19 16,-12 5 4-16,5-1-10 15,1 6-3-15,0-5 3 0,-6 5 3 16,0 0-16-16,0 0 14 16,0 0 8-16,0 5-8 15,0 1-1-15,-6-1-12 0,6 0-4 16,-6 0-6-16,6-5-2 15,0 0 3-15,0 0 3 16,0 0 7-16,0 0 4 16,0 0 1-16,0 0-1 15,0-5-6-15,-5 0-1 16,5 0-2-16,0-1 3 16,0 6-3-16,0-5 1 15,0 5-7-15,0 0-1 16,0 11-2-16,0 4-2 0,0 10 1 15,5 16 1-15,-5 14-1 16,6 16 2-16,0 15 2 16,-1 5 2-16,1 1-3 15,0-6-1-15,0-5 1 16,-6-10 2-16,0-6 1 16,0-4 1-16,0-10 0 15,0-11 0-15,5-9-2 16,-5-6 1-16,12-30 9 15,5-20-4 1,0-21-2-16,6-20-3 16,5-25-2-16,1-10-6 15,-1 5 1-15,-5 9 0 16,5 12 0-16,-5 4-5 0,-6 15 1 16,0 10-22-16,0 6-8 15,6 4-29-15,0 6-13 16,0 0-25-16,0 9-10 15,-6 6-50 1</inkml:trace>
  <inkml:trace contextRef="#ctx0" brushRef="#br0" timeOffset="-175104.265">30267 9383 272 0,'-11'-5'104'0,"11"10"-81"0,6 0 23 16,-6-5 3-16,5 10-11 16,-5 0 0-16,6 10-6 15,0 6-2-15,-1-1-17 16,1 5-1-16,-6 6 1 0,0 4-3 0,-6 11 0 16,1 0-6-1,-7 4-1-15,1 1-3 0,0-10-1 16,5-11-32-16,0-5-15 15,1-14-25-15,-1-16-9 16,0-16-16-16,0-19-6 16,1-11 6-1</inkml:trace>
  <inkml:trace contextRef="#ctx0" brushRef="#br0" timeOffset="-174901.133">30085 9383 312 0,'-34'-36'118'0,"22"31"-92"0,1 0 55 0,11 0 19 16,0 5-15-16,0 0-4 15,0-5-40-15,11 5-17 16,7 0-15-16,4 5-5 0,7 5 2 0,11 5-3 16,0 1 0-16,5-1-1 15,6-5 1 1,1 0 2-16,5-5 4 0,-6-5 0 16,0-5 0-16,-11 0-45 15,-11 0-18-15,-12-26-297 16,-12-4 133-1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23:0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6349 176 0,'-5'-10'66'0,"5"10"-52"0,0 5 17 0,0-5 2 16,0 10-5-16,0 1-2 15,0 9 1-15,0-5 2 16,0 0-15-16,0-5 7 0,5 21 3 15,7 19-6-15,-12-4-3 16,0-6-4-16,5 26-2 16,-5 25-1-16,12 1 0 0,-12-1 0 15,0-5 0-15,0-5 2 16,5-25 1-16,-5-11 1 16,6 1 0-16,6-6-4 15,-12-9 0-15,5-6 4 16,7-15 2-16,-7 0-1 15,12-35 2-15,6-31-2 16,11-20 0-16,-5-5-5 16,5-5-3-16,0-5 2 15,-5 0 0-15,-1 5-1 16,-11 10-1-16,6 15-3 16,-6 10 1-16,-11 11-18 15,11 9-6-15,-11 6-19 0,5 5-7 16,6 10-15-16,6 5-4 15,-6 5-17-15,-5 10-5 16,5 5-28 0</inkml:trace>
  <inkml:trace contextRef="#ctx0" brushRef="#br0" timeOffset="671.877">3083 7068 232 0,'-11'5'88'0,"17"-5"-69"0,-6 0 11 0,0 0 1 15,17 0-15-15,-17 0 6 16,17 0-7 0,0 0-8-16,6 0 3 0,0 0 2 15,11-5-6-15,-17 0-1 16,6 0 8-16,-6-5 6 15,-12 0-1-15,13 0-1 16,-18-5 4-16,0 5 3 16,-12-1-3-16,-16 6 3 15,-7 5-8-15,-4 5-5 16,-1 6 0-16,0 4-2 16,-11 5 2-16,11 5-8 15,0 6-4-15,11 4 0 16,12 6 0-16,0-1-4 15,6-9 1-15,11-1-7 16,11 0-3-16,-5-4-19 16,17-6-6-16,-6 0-9 15,17-10 0-15,0-5-18 16,6-10-8-16,5-5-46 16</inkml:trace>
  <inkml:trace contextRef="#ctx0" brushRef="#br0" timeOffset="984.419">3642 6972 180 0,'-6'-5'68'0,"6"-5"-52"0,0 10 8 0,0 0 0 15,0 0 14-15,0 0 9 16,0 5-3-16,-11 5 0 16,-1 0-24-16,1 6-1 0,-6-1 0 15,0 5 2-15,5 5 2 0,-5 1-12 16,0 4-7-16,11 5-2 16,6-4-2-16,0-6-18 15,23 6-8-15,6 9-17 16,11-15-6-16,5-9-16 15,6-16-4-15,-5-11-40 16</inkml:trace>
  <inkml:trace contextRef="#ctx0" brushRef="#br0" timeOffset="1250.043">4035 6537 252 0,'-11'15'96'0,"11"10"-75"0,5 16 1 0,1-16-3 15,0 11-13-15,-6 9-1 16,5 6-3-16,1-1-2 16,-6 1 1-16,0 5-1 0,0-1 0 15,-6 1-3-15,-5 0 0 16,0-6-18-16,-7-14-7 15,1-6-23-15,12-9-10 16,-7-6-25 0</inkml:trace>
  <inkml:trace contextRef="#ctx0" brushRef="#br0" timeOffset="1703.198">3927 7018 244 0,'0'-31'90'0,"0"31"-70"0,5-10 19 0,1 10 5 0,0 0-14 15,5 0-5-15,6-5-14 16,17 0-7-16,-16 5-3 15,4 0-1-15,12 5 0 0,6 5 0 16,-11 0 0-16,5 1-7 16,0-1 0-16,6-10 1 15,-17 5 3-15,0-5 0 16,-1 5-1-16,7 0 5 16,-12-5 1-16,-11 0 2 15,11 0 0-15,-17 0 2 16,0 0 3-16,0 5 11 15,-12 0 5-15,1 5-5 0,-6 5-1 16,0 6-5 0,0 4 1-16,0 5-6 0,11 6-3 15,-11-1-8-15,17 1-3 16,6-1 2-16,5-10 1 16,6-9-1-16,6-6 0 15,0-10 2-15,-1-10 2 16,7-6 2-16,-18-9 3 15,6-10-1-15,-5-1 2 16,-6-4-6-16,-6 9-3 16,-6 1 3-16,-6 5 1 15,1 4-7-15,0 6-4 16,5 10-17-16,-11 5-9 0,5 5-19 16,7 5-6-16,5 5-10 15,5 1-4-15,7 4-28 16</inkml:trace>
  <inkml:trace contextRef="#ctx0" brushRef="#br0" timeOffset="1937.576">4673 7281 240 0,'-6'-5'90'0,"1"5"-70"0,-1-5 32 15,6 0 9-15,0-10-9 16,-6 0-1-16,6-6-16 15,0-4-4-15,6-5-18 16,5-1 1-16,6 6 2 0,1 0-10 0,4 4-4 16,1 1-8-16,0 5-1 15,5 5-30-15,-5 10-13 16,0 0-45-16,11 0-19 16,0 10-20-1</inkml:trace>
  <inkml:trace contextRef="#ctx0" brushRef="#br0" timeOffset="2797.059">5505 7094 200 0,'-17'-5'77'0,"11"0"-60"0,0 5 26 16,6 0 7-16,0 0-1 15,0-5 3-15,0-1-3 16,0 6 0-16,0 0-27 15,0 0 7-15,0 0 2 0,6 0-1 16,-6 0 2-16,6-5-12 16,-6 5-2-16,6-5-4 0,5 0-1 15,0 0-5-15,-11 0 0 16,12 0-5-16,-1 0-2 16,6 0 0-16,-5 5-1 15,10-5 0-15,1 5 0 16,0-5 0-16,5 5 0 15,1 0-3-15,-1 0 2 16,1 5 3-16,-1-5 3 16,1 5-20-16,-18-5-9 15,6 0-41-15,-5 0-16 16,-1 0-68-16,-17 5-28 16,-16 5 45-1</inkml:trace>
  <inkml:trace contextRef="#ctx0" brushRef="#br0" timeOffset="3484.681">6337 6937 204 0,'-6'-15'77'0,"6"20"-60"0,0 5 17 0,0-10 6 15,0 0-3-15,0 0 0 16,0 10-7-16,0 5-2 0,0 5-15 15,0 1 3-15,0 4 4 0,0 5-5 16,0 6 2-16,0 4-6 16,0 6-1-16,6-1-9 15,0 6 0-15,5-10 3 16,0-1 2-16,1-10 0 16,5-4 1-16,0-11 5 15,0-10 4-15,0-10 5 16,6-15 4-16,0-16-4 15,-1-9-3-15,1-6-6 16,6-10 0-16,-1 6-5 16,1 4-2-16,-12 0-2 15,0 6-3-15,6 4 1 0,-12 16-1 16,0 5-7-16,7-1 0 16,-13 1-28-16,7 5-9 15,5-5-20-15,0 4-7 16,0 6-11-16,0 0-3 15,0 5-45 1</inkml:trace>
  <inkml:trace contextRef="#ctx0" brushRef="#br0" timeOffset="4297.094">6941 7079 208 0,'-12'-6'79'0,"18"6"-61"0,-12 6 19 0,6-6 4 0,0 0-12 15,0 0-5-15,6 5-7 16,5-5-1-16,1 0-9 16,-1 0 5-16,6-5 3 0,18-1-5 15,-7 1-1-15,6-5-5 16,0 0-1-16,-5-5 1 15,-6 5 0-15,-6 5 2 16,0-10 1-16,-6-11 14 16,-5 11 9-16,-12 0-3 15,-5 5-1-15,-12 0-6 16,0 10-2-16,6 0-8 0,-11 15-2 16,-18 10-2-16,6 6 1 15,0 4-2-15,6 11 0 16,11-1-6-16,6 6-1 15,6-1 1-15,11 1 0 16,11-10-15-16,1-6-6 16,10-10-20-16,7-15-6 15,-6 1-30-15,28-27-13 16,-17 6-50 0</inkml:trace>
  <inkml:trace contextRef="#ctx0" brushRef="#br0" timeOffset="4594.05">7744 6871 212 0,'-28'5'82'0,"22"0"-64"0,-5 0 20 15,5 0 3-15,0 0-10 16,0 0-1-16,1 5-8 15,-7 1-2-15,-5 9-11 16,0 5 6-16,6-5 2 0,-1-4-9 16,1 19-2-16,-6 16-4 15,11-16 1-15,1-4-2 16,10 4-1-16,12 0-15 0,6-14-7 16,6-21-11-16,10-16-3 15,1-14-20-15,6-5-7 16,-6-16-43-1</inkml:trace>
  <inkml:trace contextRef="#ctx0" brushRef="#br0" timeOffset="4922.144">7955 6218 172 0,'-6'0'66'0,"12"0"-52"0,0 0 17 0,-6 0 2 0,0 0 4 16,0 0 4-16,11 10-7 16,0 10-3-16,1 16-17 15,-1 9 0-15,1 21 0 0,-1 0 4 16,0 5 1-16,-5 0-10 15,-6-11-3-15,0-9-4 16,-6 10-2-16,-5 20-10 16,5-26-6-16,1-4-32 15,5 0-11-15,-12 4-32 16,7-14-52-16,5-21 35 16</inkml:trace>
  <inkml:trace contextRef="#ctx0" brushRef="#br0" timeOffset="5390.912">7921 6785 208 0,'-23'-20'79'0,"23"9"-61"0,0 6 12 0,0 5 2 15,11 0-13-15,1 0-3 16,5 0-5-16,6 0 0 16,-1 0-6-16,13 5-3 0,-18 1-1 15,6-1-1-15,11 5 2 16,11 5-10-16,1 0-4 15,-1-5-5-15,1 0-3 16,0-5 3-16,-6 0 0 0,-6 1 3 16,-6-1 1-16,-5-5 8 15,-6 0 2-15,-6 0 16 16,-5 0 8-16,0 0 5 16,-12 10 2-16,-17 5 2 15,-5 10 4-15,-6 6-8 16,0 4-1-16,-1 1-8 15,18-6 0-15,0-5-10 16,11 11-4-16,12 9-7 16,6-19-2-16,-1-1 0 15,23-15 4-15,12-10 1 16,-12-10 3-16,-6 0 3 16,1-16 2-16,5-14-3 15,-11-1-1-15,-12-4-1 0,-5 4-2 16,-12 6-4-16,-5 10-2 15,-12 4-24-15,-5 16-8 16,5 5-42-16,0 15-18 16,0 6-11-1</inkml:trace>
  <inkml:trace contextRef="#ctx0" brushRef="#br0" timeOffset="5875.316">8747 7043 192 0,'-17'5'71'0,"17"0"-55"0,-6 0 9 16,6-5 1-16,0 0-2 15,0 0 3-15,6 5-6 16,-6-5-1-16,6 5-11 16,-6-5 14-16,0 0 9 0,0 0-1 15,0 0 2-15,0 0-10 0,5 0-2 16,1-5 1-16,0 0 3 15,-6 0-2-15,5-10 0 16,7-15-3 0,5-1-1-16,-6 6-1 0,12-16 0 15,0 11-3-15,11-10-1 16,17-6-8-16,-11 21-2 16,-11 4-2-16,16 11 1 15,12 0-11-15,-17 5-4 16,-6 0-38-16,12 5-18 15,11-5-41-15,-6-5-19 16,-5-5-25 0</inkml:trace>
  <inkml:trace contextRef="#ctx0" brushRef="#br0" timeOffset="19797.527">2109 10618 140 0,'-6'5'52'0,"6"0"-41"0,6 6 22 0,-6-6 6 16,0 0-2-16,0-5 1 16,0 5-8-16,0-5-4 0,0 0 23 15,17-5-27-15,-11-5 13 16,5-11 6-16,-11-4-7 15,17-5 0-15,-11-6-8 16,11-9-4-16,0-6-8 16,-5-15-1-16,16-20-8 15,-5-15-1-15,11-1 2 16,-11 11 3-16,11 10 0 16,-11 5 0-16,-6 21-3 15,-6 9-1-15,1 11-1 16,5 14 2-16,-11 11-3 15,5 20 0-15,0 16 1 16,1 19 0-16,5 16-5 0,-11 10 1 16,-1 5 0-1,7-15 2 1,-12-6-1-16,5-4-1 0,7-11 1 16,-12-9 1-16,5-11 1 0,7-10 3 15,-12-15-1-15,11-15 2 16,6-31-4-16,17-35-2 15,6-15 0-15,17 0-1 16,0 4 0-16,-11 21 0 16,5 16 0-16,-11 14 0 31,0 11 0-31,-6 14 2 0,-5 16-1 0,-1 10-1 16,1 16 3-16,-7 4 2 0,-10 15-2 15,5 21-2-15,-17 20 2 16,-12 10 0-16,7 1-1 15,-18-6-2-15,12-10-4 16,5-11-2-16,-5-14-28 16,11-5-10-16,11-16-33 15,12-15-12-15,17-25-31 16,17-20-15-16,5-16 13 16</inkml:trace>
  <inkml:trace contextRef="#ctx0" brushRef="#br0" timeOffset="20219.434">3892 9945 280 0,'-57'5'107'0,"35"5"-83"0,-1 5 15 0,6-5 1 16,0-5-7-16,-6 0 3 15,0 0-7-15,-5 1-1 16,-1-1-15-16,-5 5-6 0,0 5-2 15,-6 5 1-15,6 11 1 16,5 4-1-16,-11 11 1 16,18 4-4-16,4-4-2 15,7-6-7-15,22-4-4 16,1-11 3-16,16-10 4 16,18-15 0-16,5-15-1 15,12-15 0-15,-6-11 3 0,0-4 0 16,-12-1 3-16,-10 6 1 15,-1 9 3-15,-23 11-3 16,6 15 0-16,-5 15 1 16,-12 10 2-16,0 16-3 15,-12 4 0-15,12 1-3 16,0-6-1-16,12-4-32 16,-7-1-15-16,7-5-20 15,5-10-6-15,6-4-22 16,-12-17-9-16,18-14 13 15</inkml:trace>
  <inkml:trace contextRef="#ctx0" brushRef="#br0" timeOffset="20813.254">4297 9530 364 0,'-17'10'134'0,"17"5"-104"0,-6 20 9 0,6-9-3 16,-11 14-19-16,11 16-2 15,-6 15-7-15,6-16 0 16,-11 37-5-16,5-27-2 0,0 22 0 16,6-12-30-16,0-14-10 15,0-10-23-15,-5-11-9 16,-1-9-8-16,0-21-1 16,6-25-2-1,-11-16 3-15,5-14 47 0,6-11 80 16,-17 0 42-16,11 11 0 15,-11 4-1-15,17 6-24 16,-11 4-8-16,5 6-32 16,6 5-4-16,6 5 0 0,5 5-12 15,12 4-5-15,0 6-2 16,5 11-2-16,12 4 0 16,0 5 2-16,0 0-6 15,0 6-1-15,-6-1-27 16,6 0-11-16,-12 1-3 15,1-6 3-15,-1 5 11 16,-5 0 4-16,-6-4 14 16,-5 4 6-16,-1-5 10 15,-5 1 6-15,-6-6 18 0,0-5 10 16,0-5 21-16,-6-5 10 16,-5-5-8-16,11-5-1 15,-12-11-12-15,7-4-4 16,5-10-18-16,5-11-6 15,12-4-7-15,6-6-2 16,6 5-10-16,-1 11-1 16,6 9-5-16,-5 11 2 15,5 15-26-15,0 10-9 16,0 15-24-16,-5 1-10 16,-1 4-22-16,1 0-7 15,-6 0-38 1</inkml:trace>
  <inkml:trace contextRef="#ctx0" brushRef="#br0" timeOffset="21032.006">5112 9859 264 0,'-6'-26'99'0,"6"21"-77"0,0 5 26 16,0 0 10-16,6 5-16 15,-1 11-1-15,7 9-13 16,-6 15-3-16,5 6-14 15,0 5-7-15,1 4 0 0,-12-4-8 16,5 0-1-16,7-6-34 16,-12-4-11-16,0-6-30 15,0-20-12-15,11-20-35 16</inkml:trace>
  <inkml:trace contextRef="#ctx0" brushRef="#br0" timeOffset="21188.235">5089 9494 280 0,'-11'-5'104'0,"11"0"-81"0,11 10-8 0,-5 0-11 16,5 0-52-16,12 10-20 16,-12 1-36-16,18 4-13 15</inkml:trace>
  <inkml:trace contextRef="#ctx0" brushRef="#br0" timeOffset="21578.892">5442 9737 296 0,'17'-20'110'0,"-11"15"-86"0,5 0 9 0,1 5 0 15,5 10-1-15,0 5 5 16,6 10-18-16,5 11-8 15,1 15-7-15,-1 9-4 0,1 1 1 16,5 0 1-16,-6-5 1 16,1-1-4-16,-1-9-1 15,1-1-28-15,-12-9-10 16,6-6-24-16,5-15-67 31,1-15-22-31,-12-10 44 16</inkml:trace>
  <inkml:trace contextRef="#ctx0" brushRef="#br0" timeOffset="21782.054">6001 9707 184 0,'0'-51'68'0,"0"36"-52"0,0-5 21 15,0 15 6-15,0 0 10 16,0 5 4-16,-12 5-2 16,-5 5-1-16,-6 5-30 15,-17 15 19-15,-11 16 8 0,-11 20-16 16,-7 10-5-16,1 5-18 15,-1-10-5-15,7 0-21 16,5-16-7-16,17-14-39 16,11-11-16-16,12-15-68 15,17-25-70 1,0-25 73-16</inkml:trace>
  <inkml:trace contextRef="#ctx0" brushRef="#br0" timeOffset="25590.422">6109 10036 200 0,'-29'-5'77'0,"29"0"-60"0,0 5 26 0,0 0 7 16,6-5 1-16,5 0 2 15,-5 0-7-15,11-6-4 16,6 1-23-16,6 0 0 0,5-5 1 16,11 5-7-16,7 0-2 0,5 0-6 15,0 5-2-15,0 0-1 16,0-1 1-16,-6 1-13 16,-6 0-3-16,-5-5-47 15,-6-5-20-15,1-5-83 16</inkml:trace>
  <inkml:trace contextRef="#ctx0" brushRef="#br0" timeOffset="26440.154">7180 9722 176 0,'0'-35'68'0,"0"19"-52"0,6 1 21 0,-1 10 9 16,7-5-2-16,-12 0 4 15,11 0-10-15,-5 0 0 16,5 4-22-16,-5 1 8 0,0 5 6 16,5 11-10-16,1 9-3 15,-7 10-8-15,7 21-4 16,-1 10 0-16,0 4-1 15,1 11 2-15,-1-15 1 16,1-5 1-16,5-11 2 16,-6-4 1-16,6-11 3 15,-5-4 4-15,-1-11 3 0,6-5 2 16,0-10 1-16,6-15-7 16,0-26 0-16,5-19-8 15,6-16-3-15,1 0-3 16,-7 0 0-16,1 10-2 15,-7 15-1-15,1 11 1 0,-6 4 1 16,-5 11-3-16,-1 5 0 16,0 4-23-16,1 6-12 15,-1 5-25-15,1 10-12 16,-1 10-23-16,0 11-10 16,7 4-44-1</inkml:trace>
  <inkml:trace contextRef="#ctx0" brushRef="#br0" timeOffset="26799.63">7972 9990 324 0,'-6'5'121'0,"6"0"-95"0,6 1 16 0,-6-6 1 0,11 5-17 16,7 0-5-1,4-5-6-15,7 0-2 16,5-5-7-16,6-11-4 0,5 1 1 0,7-10 4 15,-7 0 4 1,1-6-4-16,-6-4-2 0,-6-1 0 16,-11 6 1-16,-12 0 6 15,1 4 4-15,-18 6 3 16,-6 0 1-16,-16 10-3 16,-6 10 2-16,-12 15-10 15,-11 20-5-15,0 21-1 16,6 10 0-16,5 5-4 15,12-11 1-15,11-4-2 16,12-5-2-16,11-6-6 0,11-9-2 16,12-1-28-16,11-9-12 15,12-11-37-15,11-5-14 16,17-20-60 0</inkml:trace>
  <inkml:trace contextRef="#ctx0" brushRef="#br0" timeOffset="27846.471">8998 9798 188 0,'-17'-25'71'0,"5"20"-55"0,1-1 31 0,5 6 9 15,-5 0-2-15,-6 0 1 0,-6 6-18 16,0-1-8-16,0 5-16 15,0 10-2-15,1 5 2 0,-1 11-3 16,6 9 0-16,0 6-9 16,5 10 0-16,7 0-3 15,10-1 0-15,12-4-11 16,6-5-5-16,11-11-23 16,12-15-9-16,11-9-9 15,6-26-2-15,5-31-32 16,0-30-37-1,-5-15 47-15</inkml:trace>
  <inkml:trace contextRef="#ctx0" brushRef="#br0" timeOffset="28612.141">9459 8952 264 0,'-17'10'99'0,"17"6"-77"0,0 24 11 0,0-20 2 15,6 16-6-15,-1 14 3 16,1 11-9-16,0 10-4 16,-6 5-11-16,0 5 4 0,0 10 3 15,-6 10-3-15,0 1-2 16,1-1-3-16,-1 0-2 16,0-20-14-16,1-5-7 15,-1-15-29-15,0-15-13 16,6-36-63-16,0-25-7 15,0-26-11 1,0-20 72-16,-5-5 281 31,-7-9-73-15,7 9-21-16,-1 15-51 16,6 11-26-16,6 9-23 15,5 6-8-15,6 5-7 16,11-1-6-16,12 6-2 0,6 0 4 15,5 5 1-15,6 5-16 16,6 0-7-16,0 0-21 16,-1 5-6-16,-5 0-17 15,6 0-4-15,-6 0-7 0,6-5-1 16,-12-1-10 0,-6 1 12-1,-10 5 59-15,-7 0 73 0,-5 0 40 16,-6 0-17-16,-6 5-10 15,-11-5-12-15,-5 16-4 16,-7-1-30-16,-5 5 12 0,-6 11 5 16,-11 9-8-16,0 11-4 15,0 15-11-15,0 9-3 16,5 1-12-16,18-5-1 16,11-10-4-16,17-10 0 15,11-11 0-15,7-14 0 16,4-16 0-16,1-15 0 0,0-16 4 15,-11-14 3-15,-7-21 0 16,-10-10 2-16,-12-5-2 16,-6 1 0-16,-11-1-6 15,-11 10 1-15,-7 5-2 16,1 16 0-16,6 4-14 16,5 11-4-16,0 5-21 15,12 10-9-15,5 4-15 16,6 6-7-16,11 11-14 15,12-1-6-15,11 5-3 16</inkml:trace>
  <inkml:trace contextRef="#ctx0" brushRef="#br0" timeOffset="28909.071">10593 9950 312 0,'-28'25'115'0,"22"-10"-89"0,-6 1 21 0,12-11 5 16,0-5-2-16,0 0 3 15,0-5-10-15,0-16-3 16,0-14-23-16,6-16 5 0,0-10 2 16,5 11-1-16,6-1-2 15,6 6-11-15,11-1-6 16,18 0-8-16,10-4-2 15,12-1 3-15,6-5 1 0,0 6-14 16,-6 4-6-16,-6 11-18 16,-5 9-5-16,-6 11-36 15,-6 5-15-15,-11 5-77 16</inkml:trace>
  <inkml:trace contextRef="#ctx0" brushRef="#br0" timeOffset="32252.985">2781 7965 80 0,'0'0'30'0,"0"0"-24"0,0 0 24 0,0 0 7 15,0 0-4-15,0 0-2 16,6 0 0-16,0-5 3 16,5 5-19-16,-11-5 9 0,0 0 6 15,0 0 1-15,0-1 4 0,0 6-10 16,-17 0-3-16,11 0-4 16,-11 0 0-16,-11 6-3 15,5-1 1-15,0 5-3 16,0 0 2-16,1 5-6 15,-7 0-1-15,6 5-4 16,6 1-3-16,0 4-3 16,6 0 1-16,11 6 1 15,-12 4 0-15,12-4-3 16,12 4 0-16,11-5-1 16,-6 1 0-16,5-1 3 15,1 1 2-15,0-6 0 16,6 0 2-16,-18 1-2 15,0-6 2-15,-5 5 7 0,-6-5 3 16,-6 1 0-16,-16-1 2 16,4 0 1-16,-4-5-1 15,-7 1-5-15,1-11-4 16,-7 0-3-16,-4-5-3 16,-1-5 3-16,0 0 0 15,0-1-12-15,11 1-4 16,18 5-43-16,-6 0-17 15,34 0-109 1,12-10 35 0</inkml:trace>
  <inkml:trace contextRef="#ctx0" brushRef="#br0" timeOffset="32596.783">3323 8026 136 0,'0'-11'52'0,"-6"11"-41"0,-5 0 35 15,11 0 15-15,-12 0-5 16,7 0 0-16,-18 5-9 15,-6 6-5-15,1 9-23 16,-12 5 6-16,0 11 5 0,6 14-14 0,-6 1-6 16,6 0-9-16,11-1-1 15,0-4-2-15,12-1 0 16,5-4-7-16,12-6-2 16,11-4-38-16,17-11-16 15,-5-10-32-15,22-15-15 16,6-10 12-1</inkml:trace>
  <inkml:trace contextRef="#ctx0" brushRef="#br0" timeOffset="33049.928">3619 8162 208 0,'-40'-10'77'0,"29"10"-60"0,-1 0 15 0,1 0 2 15,5 0-2-15,-11 0 1 16,0 0-7-16,0 5-4 0,0 5-12 16,5 6 2-16,-16 4 2 0,5 5-3 15,0 16-1-15,1-1-6 16,-7 6-1-16,12-1-1 16,6 1 1-16,11-6-4 15,0-4-2-15,11-6 2 16,17-15 2-16,-5-10 0 15,11-15-1-15,12-15 3 16,5-21 0-16,6-14-1 16,-17-1-2-16,0 5 1 0,-17 11 1 15,0 9 10-15,-12 11 7 16,-5 10-4-16,-6 15 0 16,-6 25-5-16,6 10-1 15,-11 11-3-15,5 5-1 16,-5-1-6-16,5-4-1 15,6-6 1-15,0-9 2 16,6-1-27-16,5-10-9 16,6-9-21-16,0-17-5 15,6-14-29-15,5-10-10 16,1-16-2 0</inkml:trace>
  <inkml:trace contextRef="#ctx0" brushRef="#br0" timeOffset="33424.936">3967 7823 252 0,'5'0'96'0,"-5"0"-75"0,12 5 10 0,-12 0-2 16,0 10-11-16,0 6-3 15,0 9 3-15,0 10 0 16,0 16-9-16,0 10-1 0,-12 5-1 15,7 5-3-15,5-15-3 16,-12-6-5-16,6-4 0 16,6-11-44-16,6-9-21 15,6-11-50 1,27-20-32-16,-10-10 72 16</inkml:trace>
  <inkml:trace contextRef="#ctx0" brushRef="#br0" timeOffset="33831.252">4400 8076 212 0,'-18'-5'79'0,"7"10"-61"0,-6 10 19 15,17-5 4-15,-17 6-4 16,-6 14 1-16,6 0-4 16,-17 11-1-16,0 5-18 15,5-1 0-15,-5 1 1 0,11-6-4 16,0 1 1-16,12-1-10 15,5-9-4-15,12-1-3 16,11-10 3-16,6-5-2 0,5-15-1 16,12-10-2-16,0-15-1 15,0-16-3-15,-12-9 1 16,1-1 7-16,-6 1 6 16,-6 9 0-16,0 11 3 15,-17 9 9-15,-11 11 7 16,5 20-14-16,-6 11-5 15,7 9-1-15,-1 0 0 16,6 6-1-16,-11-1-2 16,5 1-2-16,6-6 1 15,0-5 1-15,6-4 0 16,5-6-33-16,0-5-13 16,18-10-21-16,-6 0-9 15,11-10-38 1,-6 0-32-16,7-5 60 0</inkml:trace>
  <inkml:trace contextRef="#ctx0" brushRef="#br0" timeOffset="34112.48">4719 8466 184 0,'0'15'71'0,"0"-5"-55"0,-6 6 24 16,6-6 9-16,-6 5 6 15,1 0 4-15,5-5-6 16,-12 0 0-16,12-5-30 15,-6-5 9-15,6-5 5 0,0-10 0 16,6-10 0-16,6-16-7 16,5-14-2-16,5-11-11 0,1 5-3 15,0 5-8-15,6 6-2 16,5 14-4-16,-6-4-1 16,6 14-12-16,1 6-5 15,-1 5-36-15,0 5-18 16,0 0-37-16,6 10-15 15,-12 10-32 1</inkml:trace>
  <inkml:trace contextRef="#ctx0" brushRef="#br0" timeOffset="35481.876">5362 8375 220 0,'-11'-10'85'0,"11"5"-66"0,0 0 30 16,0 5 10-16,0-5-4 15,0 5 3-15,0 0-13 16,0 0-6-16,0 0-21 16,0 0 2-16,11 10 1 0,-5 0 0 15,6 0 2-15,10 0-4 16,7-5 0-16,5 0-1 0,17-5-2 16,1-5 0-16,-1-5 0 15,6 0-4-15,-6 0-2 16,-5 0-6-16,-1 5-1 15,-5-6-1-15,-6 6 1 16,1 0-2-16,-1-5-1 16,-6 0 1-16,1 0-1 15,-1 0 2-15,-11 0 1 16,0-5 1-16,-11-1 0 16,5 1-24-16,-22 0-12 15,5 5-52-15,1 0-21 16,5 5-99-1</inkml:trace>
  <inkml:trace contextRef="#ctx0" brushRef="#br0" timeOffset="37606.979">6627 8157 156 0,'-5'-35'57'0,"10"30"-44"0,1-5 25 0,-6 10 8 16,0 0-14-16,0 0-4 15,6 5-3-15,5 10-1 16,1 15-13-16,-1 6 2 0,-5 9 3 16,5 6 1-16,0-1 1 15,-5 6-3-15,6 0-1 0,-12-5-2 16,5-6 0-16,1-4 0 16,0-6 2-16,-1-5-3 15,1-4 1-15,0-6 2 16,11-25 16-1,0-10-3-15,11-16-9 16,-10-14-4-16,4-21-6 16,7-10 0-16,-1-5-7 15,-11 10-1-15,0 10-7 16,1 16 0-16,-1 4-35 16,-6 6-12-16,12 15-23 15,-6 4-7-15,0 11-30 16,12 5-41-1,-1 10 52-15</inkml:trace>
  <inkml:trace contextRef="#ctx0" brushRef="#br0" timeOffset="37966.419">7248 8314 184 0,'-17'5'71'0,"17"5"-55"0,-5 0 17 0,5-10 5 16,0 0-18-16,5 11-3 15,7-1-7-15,5-5 1 16,6-5-6-16,-1-5 1 0,7 0 4 16,5-5-2-16,0-6 3 15,0-4-2-15,-5-5 2 0,-6-6-6 16,0 1-1-16,-6 0 9 16,-12-1 6-16,-10 1 3 15,-12 10 4-15,-6 4-5 16,-11 16-1-16,-6 21-7 15,-12 24-3-15,1 11-8 16,6 5-1-16,5 5-1 16,17-11 2-16,0-4-1 15,17-6-1-15,6-4-10 16,17-11-6-16,12-4-28 16,11-6-11-16,5-15-37 15,18-15-15-15,0-10-3 16</inkml:trace>
  <inkml:trace contextRef="#ctx0" brushRef="#br0" timeOffset="38638.337">7955 8299 200 0,'-6'-15'77'0,"1"10"-60"0,-7 0 17 0,6 5 6 16,1 0-6-16,-7 0 3 16,1 5-6-16,-6 5 1 15,-6 5-18-15,0 10 5 0,-5 6 2 16,-1 9-9-16,7 6-4 16,-1 4-8-16,6 1 0 0,11 0-5 15,6-11 1-15,11-9-20 16,12-6-7-16,17-15-11 15,11-15-1-15,6-15-34 16,6-21-13-16,0-14-6 16</inkml:trace>
  <inkml:trace contextRef="#ctx0" brushRef="#br0" timeOffset="38857.104">8491 7818 264 0,'-35'10'101'0,"30"-5"-78"0,-7 15 4 16,7-4-1-16,-1 9-11 16,0 15 0-16,0 11-9 0,6 10-4 15,0 10-1-15,0 0 1 0,0-6 1 16,6-4-12-16,-6 0-7 16,-6-10-13-16,1-6-7 15,-7-4-21-15,-5-16-9 16,-5-10-26-1</inkml:trace>
  <inkml:trace contextRef="#ctx0" brushRef="#br0" timeOffset="39716.554">8217 8390 232 0,'-11'-56'88'0,"11"41"-69"0,0-5 30 0,5 15 11 16,1 0-9-16,0 5 2 16,11-5-23-16,6 0-17 15,11-5-2-15,11-6 1 0,7-4 3 16,-1 0 0-16,0-5-3 15,12 4 0-15,-12 1-9 16,0 0-4-16,-5 5 2 16,0 4 1-16,-6 1 0 15,-6 5 1-15,-6 0-2 16,-5 0 2-16,0 0-2 16,-6 5-1-16,-6-5 5 15,-5 5 4-15,-6 0 8 16,0 0 4-16,-6 0-4 15,-5 5-2-15,-6 5-9 16,-6 0-4-16,0 6-1 16,0-1 1-16,1 10 1 0,-1-5 1 15,0 1-2-15,0-1 1 16,6-5-4-16,6 0 0 16,-1-5 1-16,7-5 2 15,-1 0-3-15,0 1-2 16,6-6 2-16,0 0 0 15,0 0-6-15,12-6-3 16,-1 1-5-16,6-5-2 16,0-5 5-16,0 0 5 15,0 0 4-15,-5 5 2 16,-1-1 1-16,-5 1 0 16,0 5 0-16,-1 0 0 15,1 0 0-15,0 0 0 0,-1 0 0 16,1-5 2-16,-6 5-3 15,6 0-2-15,-6 5 4 16,0-5 1-16,0 5 6 16,0 0 5-16,0 0-3 15,0 0 2-15,0 5-5 16,-6 0-2-16,0 10-2 16,-5 0-3-16,0 5 3 15,-6 11 2-15,-1 9-2 16,1 6 0-16,6-1-3 15,0 1-3-15,-1 0 2 16,6-1 0-16,6-4-2 16,6-11 0-16,11-5 4 15,6-4 3-15,6-11 1 0,10-15 0 16,1-10-1-16,6-16 2 16,-6-14-1-16,-6-16 2 15,-11-10-2-15,-6 0 0 16,-11 10-3-16,-12 11 1 15,-6 9-4-15,-5 1 0 16,-5 19-8-16,-7 16-2 16,1 15-14-16,-1 11-4 15,1 9-20-15,11 0-7 16,5 1-3-16,6-1-1 16,6 1 4-16,12-1 2 15,5-5 0-15,6-4-1 0,5-6-45 16</inkml:trace>
  <inkml:trace contextRef="#ctx0" brushRef="#br0" timeOffset="40013.377">9322 8380 148 0,'6'10'55'0,"0"5"-43"0,0 1 23 16,-6-6 7-16,0 0 4 15,0 0 4-15,0 0 8 16,0 0 3-16,0-10-32 15,-6-5 16-15,0-5 9 0,-5-10-3 16,-1-11 0-16,7-14-22 16,5-11-7-16,5-5-8 0,7 1 1 15,5-1-8-15,6 10-4 16,-1 0-5-16,7 11 1 16,5 5-1-16,0 9-2 15,0 6-30-15,6 5-13 16,0 0-38-16,0 9-16 15,0 6-59 1,-6 0-43-16,-11 0 90 16</inkml:trace>
  <inkml:trace contextRef="#ctx0" brushRef="#br0" timeOffset="68957.205">2531 12153 208 0,'-12'-10'79'0,"12"5"-61"0,-5-11 26 0,5 16 8 15,-17 0 3-15,-1-5 1 16,-4 0-11-16,-1 0-5 16,-17 5-22-16,-11 0 4 0,5 5 5 15,-11 0-6-15,0 5-2 16,17 1-11-16,0-1-3 0,0 0-5 15,23 0-3-15,0 5-3 16,17 5-1-16,17 11 1 16,6 4 2-16,11 1 2 15,6 4 3-15,0 1 0 16,-11-1-1-16,-1 1 3 16,-5-6 0-16,-6 6 14 15,-17-6 6-15,-11 1-3 16,-1-6 1-16,-22 5-8 15,-6-4 0-15,0-1-6 16,-17-10 1-16,0-4-5 16,6-6 0-16,5-10-3 15,7 5-3-15,16-10-25 16,-6 5-11-16,24 0-46 0,5-5-21 16,17 0-26-1,40 0-8-15,0-11 23 16</inkml:trace>
  <inkml:trace contextRef="#ctx0" brushRef="#br0" timeOffset="69285.353">2981 12305 240 0,'-6'-26'90'0,"6"16"-70"0,-17 0 32 16,0 10 9-16,0 0-9 16,-6 5-3-16,-17 5-15 15,-11 5-6-15,5 16-16 16,6 4-5-16,-11 16-1 0,11 0-5 15,6 4-1-15,6 6-5 16,10-5 1-16,18-6-33 16,18-4-13-16,-1-11-37 15,23-9-15-15,17-21-25 16</inkml:trace>
  <inkml:trace contextRef="#ctx0" brushRef="#br0" timeOffset="69707.252">3374 12391 248 0,'-40'0'93'0,"34"5"-72"0,-5 0 7 0,5 0 0 16,1 0 9-16,-12 0 7 15,-1 5-6-15,-4 0 0 16,-13 11-22-16,-4 9 11 0,-7 5 5 15,-5 11-7-15,5-6-3 0,12-4-12 16,0-1-6-16,28-4-6 16,6-6 1-16,17-10-4 15,29-15 1-15,16-15 0 16,7-15-1-16,-12-21 4 16,5-10 2-16,-5-10 2 15,-11 16 1-15,-6 9 2 16,-12 11 1-16,-11 9 14 15,-5 16 6-15,-12 20-13 16,-6 21-8-16,0 19-2 16,-11 11 1-16,6 5-2 15,5-5 0-15,1-11-3 16,5-4-1-16,5-11-23 16,1-4-10-16,11-16-28 0,6-10-12 15,5-20-20-15,12-16-8 16</inkml:trace>
  <inkml:trace contextRef="#ctx0" brushRef="#br0" timeOffset="69941.639">4006 11778 332 0,'-22'-20'126'0,"22"20"-98"0,0 10 14 0,0 0 0 15,0 10-15-15,0 6-1 16,0 14-13-16,-17 6-3 15,17 9-6-15,-18 1 2 0,7 10 3 16,0 10-5-16,-1 5-2 16,1 0-1-16,-1 0-1 0,7-10-14 15,5-5-5-15,0-21-45 16,17-9-21-16,6-21-40 16,22-15-50-1,12-15 64-15</inkml:trace>
  <inkml:trace contextRef="#ctx0" brushRef="#br0" timeOffset="70508.328">4360 12274 276 0,'-6'-15'104'0,"6"15"-81"0,-17 10 29 15,11-5 9-15,-11 10-3 16,0 6 0-16,-23 14-10 16,0 16-5-16,-17 10-24 15,6 4-3-15,5-4-1 0,12-5-6 0,11-11-3 16,1-4-6-16,22-11-2 15,22-9-2-15,1-11 0 16,11-15-2-16,6-11-1 16,6-14-3-16,-6-5-1 15,0-6-1-15,-6 1 2 16,-11-1 8-16,-6 11 3 16,-6-1 3-16,-5 16 2 15,-6 15 3-15,-6 15 2 16,-5 16-5-16,5-6-2 15,-5 5-2-15,5-4 1 16,0-1-4-16,6-5-2 16,6-5-9-16,11 1-5 0,0-6-9 15,0 0-4-15,12-5-5 16,5 0-2-16,0 0 1 16,6 5 2-16,0 0 14 15,-12 1 7 1,1-1 11-16,-6 0 3 15,-1-5 38-15,-10-5 16 0,-1 0 12 16,1-5 4-16,-12-5-21 16,0-11-8-16,0-19-18 15,11-11-7-15,6-10-8 16,12-4-1-16,-7-1-3 16,13 10 0-16,4 11-3 15,-10 9-2-15,5 6-4 16,6 9-2-16,6 6-22 15,-1 5-8-15,6 5-51 16,1 0-21-16,5 5-93 16</inkml:trace>
  <inkml:trace contextRef="#ctx0" brushRef="#br0" timeOffset="71246.384">5596 12598 328 0,'-17'-15'123'0,"17"15"-95"0,6 5 22 16,-6-5 4-16,5 5-16 16,7 0-2-16,5 0-15 15,6-5-5-15,5-5-9 16,12 0-5-16,6-10 1 0,5-5-13 15,-11 0-6-15,-6-11-57 16,12 6-27-16</inkml:trace>
  <inkml:trace contextRef="#ctx0" brushRef="#br0" timeOffset="71894.44">6559 12781 260 0,'-28'15'96'0,"28"-10"-75"0,5-15 8 15,1 10-3-15,11-10 3 16,6-11 5-16,0-14-1 16,11-26 0-16,0-15-18 15,0-20 2-15,6 5 3 0,0-10-2 16,0 9 1-16,-6 6-10 15,0 10-5-15,0 16-3 0,-5 14-1 16,-1 16-7 0,7 19 0-16,-7 22 3 0,-5 14 2 15,-6 15 2-15,0 6 0 16,-17 10 0-16,0 10 2 16,0 4 1-16,-11-4 3 15,11-10-3-15,0-15-2 16,11-16-5-16,0-20-2 15,18-30 5-15,11-16 2 16,5-10 3-16,7-25 0 16,-1 1-2-16,0-7-2 15,-5 12 1-15,-12 14-1 16,-6 15 2-16,-5 16 1 16,0 15-1-16,-6 20 1 0,-5 15 2 15,-1 16 2-15,-5 4-3 16,-1 11-1-16,1 5-1 15,0 5 1-15,-1 0-24 16,1-1-8-16,0-4-48 16,-1-5-18-16,13-11-60 15</inkml:trace>
  <inkml:trace contextRef="#ctx0" brushRef="#br0" timeOffset="72738.226">7961 12497 232 0,'-29'20'88'0,"29"-5"-69"0,0-9 2 0,0-6-3 16,12 5-10-16,-1-5 0 16,6 0 7-16,0-5 4 0,-5-1-9 15,5-4 10-15,-12 0 6 0,1 0 3 16,-6 5 5-16,0-5-12 15,0 5-3-15,0 0-13 16,0 0-4-16,0 5-2 16,-6 0 2-16,6 0-3 15,0-5 0-15,0 5-1 16,0 0 0-16,0 0 2 16,0-5 2-16,0 0-1 15,0 5 2-15,0-6-4 16,0 6-2-16,0-5 2 15,0 0 2-15,0 0-2 16,0 0 0-16,0 0 3 16,0 0 3-16,0 0 9 15,0-5 5-15,-5 0 6 0,-7 5 4 16,1-5-2-16,-6 5 1 16,-6-1-5-16,-6 12-2 15,1 4-3-15,0 10-1 16,-7 5-9-16,7 11-3 15,-1 9-3-15,7 11-2 16,4-10 1-16,7-6-1 16,5-5-3-16,12-4 2 15,-6-6 1-15,23-15 2 16,17-10-1-16,5-20 2 16,7-20-4-16,-1-16 0 0,0-5 1 15,-11-5 2-15,-11 16 1 16,-7 9 1-16,-10 11 2 15,-7 9 1-15,-5 11 1 16,-11 20 0-16,0 16-7 16,-6 14-2-16,-1 6 0 15,7 4 2-15,0-4 0 16,11-5-1-16,0-6-8 16,0-5-5-16,0-4-31 15,17-6-11-15,0-10-36 16,11-10-13-16,7-15-50 15,10-26-48 1,-5-9 81-16</inkml:trace>
  <inkml:trace contextRef="#ctx0" brushRef="#br0" timeOffset="72972.617">8559 11707 364 0,'-23'5'137'0,"17"10"-106"0,1 16 6 0,5-16-2 15,0 20-10-15,0 6 0 16,0 9-11-16,0 6-6 16,0 5-5-16,0 5 4 0,0 5 3 15,-6-5-5-15,-5 4-1 16,5-9-2-16,6 0 1 16,-6-10-22-16,6-11-7 15,0-4-47-15,0-16-17 0,0-15-29 16,0-20-55-1,0-16 53-15</inkml:trace>
  <inkml:trace contextRef="#ctx0" brushRef="#br0" timeOffset="73144.512">8348 12213 320 0,'-28'-15'121'0,"28"15"-95"0,-6-5 36 16,6 5 7-16,0 0-3 16,0 0 0-16,6 0-23 15,-6 0-9-15,5 0-20 16,7 0-7-16,5 10 0 0,6 0-9 15,-1 1 0-15,7 4-9 16,5 0-3-16,0-5-45 16,12 0-21-16,-6-5-52 15,5-5-21-15</inkml:trace>
  <inkml:trace contextRef="#ctx0" brushRef="#br0" timeOffset="73441.397">8770 12462 396 0,'-29'40'148'0,"24"-10"-115"0,-1 6 17 0,6-21-1 15,0 0-14-15,0 1-3 16,0-6 1-16,0-10 4 16,0 0-20-16,6-5 8 0,-1-11 3 15,7-14-11-15,-1-21-4 16,6 1 3-16,6-6 1 0,5 5-8 15,1 6-5-15,5 4-8 16,0 11 0-16,0 5-7 16,1 9-3-16,5 6-10 15,-12 5-5-15,-5 5-22 16,0 10-10-16,5 11-44 16,-5 9-21-16,0 5-52 15</inkml:trace>
  <inkml:trace contextRef="#ctx0" brushRef="#br0" timeOffset="73644.545">9328 12274 392 0,'0'5'148'0,"6"0"-115"0,0 11 4 0,-6-6-5 15,5 10-19-15,1 5-4 16,0 6-6-16,-6 9-3 15,-6 1 1-15,-5-1-23 0,5 1-8 16,-6-6-42-16,1-15-17 16,0-4-59-1</inkml:trace>
  <inkml:trace contextRef="#ctx0" brushRef="#br0" timeOffset="73769.541">9402 12006 332 0,'-17'-25'123'0,"23"35"-95"0,-6-10-4 0,0 0-6 0,0 0-21 16,11 10-4-16,1-5-68 16,5 10-27-16,5 0-20 15,1 11-3-15</inkml:trace>
  <inkml:trace contextRef="#ctx0" brushRef="#br0" timeOffset="74003.927">9556 12102 348 0,'-11'-5'129'0,"16"15"-100"0,1-10 22 15,0 10 3-15,-1 0-20 16,7 6-7-16,5-1-14 0,6 10-4 16,0 5-5-16,-1 11-3 0,7 10 2 15,-1-1-9-15,1 6-3 16,-1-5-24-16,1-6-11 15,-6 1-32-15,-1-16-13 16,7-5-56 0</inkml:trace>
  <inkml:trace contextRef="#ctx0" brushRef="#br0" timeOffset="74191.455">10052 12097 336 0,'-17'0'126'0,"11"15"-98"0,-28 0 28 0,17-4 6 16,-18 14-2-16,-21 20 1 0,-13 21-27 15,-5 15-12-15,6-5-14 16,-1-5-8-16,12-5-3 0,17-15-56 16,12-11-22-16</inkml:trace>
  <inkml:trace contextRef="#ctx0" brushRef="#br0" timeOffset="78566.711">3488 14518 256 0,'-40'10'96'0,"23"-5"-75"0,0 10 14 0,5-5 1 15,1 0-2-15,-6 5 5 16,6 1-13-16,-18-1-4 16,6 5-12-16,1 0 0 0,-13 1 1 0,1 4-4 15,6 5 1-15,5 1-5 16,6-1 0-16,0 0-3 15,11 1-1-15,12-11-1 16,11-5-2-16,11-15 0 16,6-10 0-16,6-15 3 15,0-6 0-15,0-4 3 16,-6 0 1-16,-11 4 1 16,0 6 0-16,-6 10 9 15,-6 5 6-15,-5 4-4 16,-6 6 0-16,0 16-12 15,-6 4-1-15,6 5-2 16,-11 6 2-16,11-1-3 16,0 0 0-16,11-4-32 0,-5-6-15 15,5-5-20-15,12-5-8 16,-6-10-30 0,12-10-50-16,-1 0 45 15</inkml:trace>
  <inkml:trace contextRef="#ctx0" brushRef="#br0" timeOffset="79097.992">4006 14102 232 0,'0'-25'88'0,"0"20"-69"0,0 5 22 16,0 0 3-16,6 5-5 16,6 10 2-16,-12 11-12 15,5 14-5-15,-5 16-14 16,0 5 2-16,-5 14 2 0,5-4-7 15,-18 0-4-15,1-5-2 16,0 0-1-16,0-5-27 16,0-11-11-16,6-9-23 15,-1-16-10-15,1-15-3 16,5-20-2-16,0-15 17 16,1-16 42-16,5-4 46 15,-12-1 38-15,12 6 17 16,0 4-7-16,0 11-2 15,0 5-42-15,12 4-4 0,-12 6-3 16,17 5-8-16,6 5 0 16,-6 0-11-16,11 0-4 15,12 5-5-15,-6 0 1 16,0-5-4-16,-5 5-1 16,-1 1-37-16,1-1-14 15,5-5-26-15,-11 0-9 0,11 0-29 16</inkml:trace>
  <inkml:trace contextRef="#ctx0" brushRef="#br0" timeOffset="79488.679">4360 14578 164 0,'0'10'63'0,"11"-10"-49"0,-11 11 16 15,0-1 3-15,6 0 1 0,-1 0 5 16,-5 5-5-16,0 0 2 16,0 1-20-16,0-1 8 0,0 0 4 15,0-5 7-15,0 0 5 16,0-5 3-16,0-5 3 15,-5-5-10-15,5-10-2 16,0-10-10-16,0-11-3 16,5-4-8-16,7-1-3 15,5 6-3-15,-6 4-2 16,6 6-8-16,1 10 0 16,4 5-6-16,7 5-1 15,-6 5-26-15,5 10-11 0,1 5-31 16,-1 5-14-16,1 1-19 15,-7 4-6-15,1 5-2 16</inkml:trace>
  <inkml:trace contextRef="#ctx0" brushRef="#br0" timeOffset="79769.906">4935 14426 248 0,'6'0'93'0,"5"5"-72"0,1 11 25 16,-1-1 7-16,6 5-12 0,-11 5-3 16,5 6-14-16,1-1-2 15,-1 6-13-15,-11-1-5 0,0 1-1 16,0-6-4-16,0-5-2 15,0-4-45-15,0-6-17 16,0-15-36-16,0-10-13 16,0-21 11-1</inkml:trace>
  <inkml:trace contextRef="#ctx0" brushRef="#br0" timeOffset="79894.938">4992 14107 304 0,'-17'-15'115'0,"23"15"-89"0,5 0 3 0,-11 0-4 15,6 0-20-15,5 5-2 0,1 5-18 16,5 1-7-16,6 4 11 16,5 5-46-16,-11 5-15 0,6 11-39 15</inkml:trace>
  <inkml:trace contextRef="#ctx0" brushRef="#br0" timeOffset="80176.2">5334 14143 312 0,'6'5'118'0,"5"5"-92"0,6 25 22 0,-5-14 4 15,5 9-26-15,11 16-6 16,6-1-15-16,12 6-4 15,-6 0-1-15,0-1 2 0,-6 1 1 16,0-6-1-16,0 1 1 16,0-5-37-16,-5-1-15 15,-1-10-32-15,1-4-15 16,-12-11-28 0</inkml:trace>
  <inkml:trace contextRef="#ctx0" brushRef="#br0" timeOffset="80348.077">5835 14239 304 0,'-28'15'112'0,"11"6"-87"0,-23 24 18 16,23-15 0-16,-6 11-23 16,-23 10-6-16,7 4-11 15,-7 1-3-15,0 5 0 16,-5 0-49-16,6-6-21 0,10 1-71 15</inkml:trace>
  <inkml:trace contextRef="#ctx0" brushRef="#br0" timeOffset="81395.045">6257 14548 244 0,'-23'-5'93'0,"23"5"-72"0,-11 0 42 0,11 0 14 16,0 0-4-16,-6 5 1 15,6-5-21-15,0 0-8 16,0 0-26-16,0 0 2 0,0 0 0 16,17 0-7-16,0 0-1 15,12 0-7-15,11 0-2 16,0-5-2-16,5 0 1 15,-5 0-2-15,0 0-1 16,0 0-35-16,-17 5-14 0,-1 0-48 16,-4-5-18-1,-7 5-68-15</inkml:trace>
  <inkml:trace contextRef="#ctx0" brushRef="#br0" timeOffset="83567.015">7157 14725 192 0,'-11'15'74'0,"11"-10"-58"0,6 1 20 15,-6-6 5-15,0 0 5 0,0 0 5 16,5 0 7-16,7 0 3 16,-7 0-32-1,7-6 8-15,5-4 1 0,-11-10-7 0,11-10-1 16,0-11-13-16,6-9-3 16,5-26-10-16,1-16-3 15,-1-9-1-15,6 0 2 16,-5 15 1-16,-1 10 3 15,1 15 1-15,-7 10 1 16,-4 6-2-16,-1 20-1 16,0 9-1-16,0 11 0 15,-6 20-5-15,1 16 1 16,5 14-2-16,-6 16 0 0,0 10 4 16,-5 5 1-16,0-5-1 15,0-5-2-15,-1-11 1 16,1-14-1-16,5-6 0 15,1-14 0-15,5-16 2 16,6-15 1-16,5-31-1 16,12-30 1-16,6-20-4 15,5 5 0-15,0 10 3 16,-5 15 1-16,-6 16-1 16,-6 14 1-16,-6 11-2 15,-5 15-1-15,-6 20 1 16,0 21-1-16,-5 19 0 15,-7 1 2-15,1-10-1 0,-6 19 2 16,-6 16-2-16,-5-5-1 16,0-15-17-16,5-10-6 15,0-16-38-15,6-4-13 16,17-36-102 0,12-11-4-1</inkml:trace>
  <inkml:trace contextRef="#ctx0" brushRef="#br0" timeOffset="84004.585">8605 14163 228 0,'5'-10'88'0,"7"10"-69"0,-7-5 22 0,-5 5 6 16,12 0 1-16,-12 0 4 16,0 0-2-16,0 0-1 0,0 0-27 15,0 10 14-15,-6 5 4 0,-5 11-3 16,-6 4-2-16,-6 5-15 15,-6 6-5-15,-5-6-5 16,-6 6-1-16,6-1-8 16,11 1 0-16,0-1-1 15,6-4 0-15,12-6-3 16,5-4 0-16,5-1-1 16,29-25-2-1,6-20-1-15,0-16-1 16,6-9 2-16,-12-16 4 15,0-5 3-15,-11 10 2 16,0 11 1-16,-6 4 0 0,-6 16 0 16,-5 15 0-16,-12 25 2 15,1 15-3-15,-7 16 0 16,1-1-1-16,-1 1-2 16,7-5-2-16,-1-1 1 15,0-4-28-15,6-6-13 16,6-10-29-16,11-15-11 15,0-10-22-15,12-20-10 16,11-16-24 0</inkml:trace>
  <inkml:trace contextRef="#ctx0" brushRef="#br0" timeOffset="84207.681">9106 13692 324 0,'-11'10'121'0,"11"0"-95"0,-6 11 22 0,6-6 3 15,0 5-11-15,-6 10 2 0,0 11-18 16,1 15-6-16,-7 15-11 16,7 10-5-16,-7 0 1 0,1-5-2 15,-1-5 2-15,1-6-15 16,0-9-7-16,-1-15-45 16,1-11-19-16,-1-10-30 15,1-20-10-15,5-20 10 16</inkml:trace>
  <inkml:trace contextRef="#ctx0" brushRef="#br0" timeOffset="84379.611">8867 14042 304 0,'-6'-21'112'0,"6"21"-87"0,0 0 26 0,0 0 8 15,11 5-14-15,1 6-2 16,10-1-11-16,7 5-5 16,11 0-15-16,5 5-5 0,7 1-3 15,-7-1-2-15,7-5-2 16,-7 0-48-16,1 0-20 15,-6-5-50-15,5 1-18 16,-5-6 4 0</inkml:trace>
  <inkml:trace contextRef="#ctx0" brushRef="#br0" timeOffset="84676.51">9419 14421 352 0,'-5'26'132'0,"5"-16"-103"0,0 5 14 16,0-5 1-16,0 0-7 16,0 0 2-16,0-5 1 15,0-5 0-15,0 0-22 16,0-10 3-16,0-10 2 0,5-10-6 16,1-16-2-16,5-10-8 15,1-14-3-15,5 4-2 16,6 5-2-16,-1 15 1 15,1 6 1-15,0 9-8 16,6 6-1-16,5 5-31 0,0 5-13 16,0 5-36-1,0-1-12-15,0 6-30 16,1 5-9-16,-13 10 18 16</inkml:trace>
  <inkml:trace contextRef="#ctx0" brushRef="#br0" timeOffset="85020.228">10057 13971 292 0,'12'-5'110'0,"-1"5"-86"0,-5 10 27 16,0 5 5-16,-1 5-24 15,1 11-5-15,-6 9-16 16,0 6-5-16,0-1-4 15,0 1-4-15,0-6 1 0,0 1-30 16,-6-11-12-16,1-10-57 16,-7 1-24-16,-5-16 5 15</inkml:trace>
  <inkml:trace contextRef="#ctx0" brushRef="#br0" timeOffset="85192.112">9978 13647 376 0,'5'0'140'0,"7"5"-109"0,5-5-6 0,6 5-10 15,-6 0-34-15,6 5-10 16,5-5-40-16,1 0-16 16,-1 0-44-16,0 15-16 15</inkml:trace>
  <inkml:trace contextRef="#ctx0" brushRef="#br0" timeOffset="85536.416">10394 13824 364 0,'-6'0'134'0,"12"-5"-104"0,-1 15 20 15,7-5 4-15,-1 5-17 16,6 5-3-16,6 11-20 16,5 9-7-16,7 11-4 15,-1 14-3-15,0 11 1 0,6 5-1 0,-6-5 2 16,0-5-1-16,0-5 2 15,-5-11-35-15,-1-4-13 16,-5-11-27-16,0-4-7 16,0-11-15-16,-6-15-7 15,6-15-10 1</inkml:trace>
  <inkml:trace contextRef="#ctx0" brushRef="#br0" timeOffset="85778.44">11026 14143 200 0,'11'-41'74'0,"-5"26"-58"0,6-5 23 0,-1 15 7 16,-5-5 5-16,5 0 4 16,-5-1 3-16,-1 6 1 15,-5 5-32-15,0 0 11 0,-5 11 6 0,-12 9-9 16,-12 10 0-16,-5 11-7 16,-12 9-3-16,-16 6-5 15,-7 10 0-15,-5-5-9 16,6-1-4-16,5 1-4 15,6-5 0-15,6-11-24 16,11-4-11-16,12-11-69 16,10-9-30-16,18-21-71 15</inkml:trace>
  <inkml:trace contextRef="#ctx0" brushRef="#br0" timeOffset="-62230.605">2029 14913 144 0,'-17'20'55'0,"17"-20"-43"0,-5 15 19 0,5-10 5 15,0 5-7-15,0 0 0 16,0 0-3-16,-18 6 1 15,18-1-15-15,-11-5 11 0,5 0 4 16,1 0-1-16,5 0 2 16,-12-10-7-16,12 0-3 15,0 0-4-15,0-15 1 16,12-15 1-16,-12 4-1 0,5 6-1 16,12-25 1-16,-11-26-2 15,6 25 2-15,-7 6-4 16,12-26 1-16,-11 10-3 15,11-25 0-15,6-20 1 16,-6 35 1-16,-6 10-5 16,12 11-2-16,-6-1-2 15,0 31-2-15,6 5 1 16,-6 25-1-16,23 15 2 16,-11 21 1-16,5-5-1 15,-11 4 1-15,-6-9-2 16,0 9-1-16,6 6 3 15,-12-10 0-15,0-11 1 16,1-4 0-16,5-6-2 0,-11-5 1 16,5-20 2-16,-5-5 2 15,-1 0-1-15,7-41-1 16,-12-30-3-16,5 21 1 16,-5 9 0-16,12-15 3 15,-6-15-3-15,-1 31 0 16,7-1-3-16,-12 16-1 15,5 5 1-15,7 14 2 16,5 11-1-16,-6 21 2 16,1-1 0-16,5 20 1 15,5 21 0-15,1-5 0 16,0-11 0-16,6 11 0 16,10 20-2-16,-16 0 1 0,11-5-2 15,-22-20-1 1,5-6 1-16,0-4 1 0,6-1-25 15,-12-19-10-15,6-1-54 16,-5-30-23-16,16-26-82 16</inkml:trace>
  <inkml:trace contextRef="#ctx0" brushRef="#br0" timeOffset="-42855.489">11208 6800 180 0,'-22'10'68'0,"22"-10"-52"0,-17-10 19 16,11 10 23-1,0 10-15-15,0 0-4 16,1 0-3-16,-7-5-20 16,-5-5 8-16,12 11 4 0,-1-1-4 15,0-5 0-15,0-5-2 16,1 5 1-16,-1 0-4 15,0-5 0-15,1-5 1 16,5 5 0-16,0-5-5 16,0 15-1-16,0-5-4 15,0-5 1-15,0-5-2 16,0 5 2-16,0 0-4 16,5 0-2-16,7-5 0 0,5 10-1 15,6 0 0 1,-1 10 2-16,1-5-1 15,23-5 0-15,34 0-3 0,-6 11-2 16,-12-6 1-16,47 5 1 16,16-10-1-16,-28 10-1 15,-17-5 1-15,39-5-1 16,35-5 0-16,-12 5 2 16,-16-10-1-16,-41 10 2 15,-11 1 0-15,6-12 3 16,23-9-1-16,-12 5 0 15,-6-5-1-15,1 5 0 16,5-10-2-16,-11 9-2 16,-6-4-2-16,-6 5 1 0,-5 0 1 15,-6 0 0-15,-6 0 0 16,-11 10 2-16,-6 0-3 16,0 0 0-16,12-10 1 15,-12 10 0-15,-5-5 2 16,-7 10 1-16,-5 0-1 15,6 0 1-15,6-5-4 16,-12 5-2-16,0 0 2 16,6 0 2-16,5-5 0 15,-5 10-1-15,-6-5-2 16,6 0 1-16,5-5 1 16,1 0 0-16,-1 0 0 15,-5 5 2-15,-6 0-3 0,6-5 0 16,6-5 1-16,-7 10 2 15,-5-10-1-15,1 10-1 16,-1-5 1-16,-6 0 1 16,0 0-1-16,-5 5 2 15,0 0-2-15,0-5-1 16,-1-5 1-16,-5 5-1 16,0 0 2-16,0 0 1 15,0-5 1-15,0 0 0 16,-5-5-2-16,-1 10-2 15,0 0 1-15,-17-10-1 16,-11-10 0-16,6 10 0 16,5-1 0-16,-17-9 2 0,-17-10-1 15,17 15 2-15,6-1-2 16,-12-4-1-16,-11-15-2 16,0 4 1-16,0-4 1 15,6-1 0-15,0 1 2 16,5 5 1-16,1-1-1 15,16 16-2-15,6 0 3 16,-5 0 0-16,-1-6-1 16,7 6 1-16,5 0-2 15,5 10 2-15,1 0-4 16,5 0-2-16,0 0-1 16,6 5 3-16,0 0-2 15,12 5 1-15,11 5 2 16,5 5 2-16,6 0-3 15,6 6-2-15,6-6 2 0,-1 5 0 16,1 0 1-16,-12 1 2 16,-5-6-3-16,16 5 0 15,12 5 1-15,-11 1 0 16,-6-6 0-16,17 0 0 16,11 6 0-16,0-1 0 15,-5-5 2-15,-23 0 1 0,-6 1-1 16,0-1-2-16,12 0 1 15,-18 5-1-15,-5-4 0 16,0-6 2-16,0 0 1 16,-6 5 1-16,-6-4-2 15,-5-1-2-15,0-5 1 16,-12 0 1-16,-17 5-1 16,-5 0-1-16,5 1 9 15,-29 9 4-15,-22 20-4 16,0 6-3-16,0 5-1 15,6-1-1-15,5 1-2 16,6-10 1-16,6-11-2 16,17-9-1-16,5-6-2 15,1 0 1-15,-1 0-6 16,12-10 0-16,0 1-6 0,6-1 1 16,-6-5-3-16,0 0 2 15,5-5-11-15,6-5-48 16,-5-16-3-1,0-19-42-15,11 10-13 16,0 4-38 0</inkml:trace>
  <inkml:trace contextRef="#ctx0" brushRef="#br0" timeOffset="-38636.783">16308 6506 152 0,'-6'10'57'0,"6"-10"-44"0,6 6 23 16,-6-6 9-16,6 10-5 16,-1 0-1-16,1 0-5 15,0-5-1-15,-6-5-18 16,11 5 9-16,0-5 3 0,7-10-3 16,-1-15 0-16,5-16-4 15,1-10-1-15,6-9-8 16,-1 4-2-16,-5 10 1 0,5-4 1 15,-10 9 1-15,-1 6 0 16,-6 9-4-16,0 11 0 16,-5 10-5-16,0 15-2 15,-6 11 4-15,0 14 1 16,-6 26-2-16,0 25-1 16,1 15 3-16,-1-5 1 15,0 1-1-15,1-11-1 16,-1-5-3-16,0-5 1 15,1-5 0-15,-1-11 3 16,6-9-1-16,0-5 0 16,0-16 1-16,0-5 3 15,0-4-9-15,0-11-4 16,-6-10-23-16,0-5-9 0,1 0-15 16,-1-6-4-16,0 1-10 15,1-5-4-15,-1 5 5 16,0 0 1-16,1 0 27 15,-1 0 13-15,6 4 32 16,-11 1 39 0,-1 0 1-16,1 5 3 15,-1 0-3-15,7 0 1 16,-7 0 4-16,7 0-13 16,-1 0-4-16,0 0-10 15,0 0-5-15,6 0-4 16,0 0-1-16,6 10-5 15,6-4 0-15,5-1-3 16,11-5 2-16,23 0-2 0,12-5 0 16,17-1-3-1,5 1 1-15,1-5-2 0,-6 0 0 16,-6 0-1-16,-12 0 0 16,-16 0-29-16,-6 5-12 15,-12-5-59-15,-5-6-24 16,-40-4-67-1</inkml:trace>
  <inkml:trace contextRef="#ctx0" brushRef="#br0" timeOffset="-38152.406">19009 6354 140 0,'-6'-40'52'0,"6"25"-41"0,6 0 15 15,-6 9 4-15</inkml:trace>
  <inkml:trace contextRef="#ctx0" brushRef="#br0" timeOffset="-37808.654">19009 6263 298 0,'5'-5'29'0,"-5"0"-15"15,0-5 14-15,0 5 5 0,0 0 0 16,0 0 3-16,0 0-3 16,0 5 2-16,0-5-4 15,-5 0 1-15,-1 5-3 16,6-5 0-16,-6-1-3 15,6 1-1-15,0 0-6 16,0 5 1-16,0-5-2 0,0 5-2 16,0 0-6-1,-5 10-2-15,5 11 0 16,0 14-2-16,0 11-1 16,0 14-3-16,0 16 1 15,-6-10-2-15,6 5 2 16,-6 0 0-16,0-10 3 15,6-5-3-15,-5-6 0 16,5-4-1-16,0-11 1 16,0-4-20-16,0-6-8 15,0-5-38-15,0-5-15 16,5-5-30-16,7-15-10 16,11-15-33-16</inkml:trace>
  <inkml:trace contextRef="#ctx0" brushRef="#br0" timeOffset="-37308.606">19584 6668 184 0,'17'-25'71'0,"-5"15"-55"0,-7-5 28 16,1 10 10-16,-6 0-2 16,0-6 2-16,-6 6-4 0,-11 5 1 15,0 5-28-15,-11 11 0 0,-7 4-1 16,-4 10-4-16,-1 6 0 16,5-1-10-16,7 1-3 15,11-6-5-15,5 0-1 16,12-4 1-16,12-6 0 15,16-5 0-15,7-5 0 16,10-10 8-16,1-10 7 16,-1-10-5-16,-11 0-1 15,-5 4-1-15,-1-19 2 16,1-16-3-16,-12 16 1 16,-6 5-3-16,-11-6 2 15,-11-9-2-15,-6 9 2 0,-12 11-4 16,1 10 0-16,-6 10-6 15,5 10-2-15,1 5-16 16,5 5-6-16,6 5-22 16,6 5-6-16,11 1-20 15,11-1-5-15,12-5-21 16,11-4-7-16,23-16 6 16</inkml:trace>
  <inkml:trace contextRef="#ctx0" brushRef="#br0" timeOffset="-36933.645">20285 6481 236 0,'17'0'88'0,"-17"0"-69"0,6 5 33 15,-6-5 11-15,0 0 2 16,-6 5 6-16,0 5-17 0,-11 0-6 16,-6 11-27-16,1-1 1 0,-7 5 1 15,1 1-8-15,5-1-3 16,0 0-7-16,6 6-2 15,6-1-8-15,11 0-2 16,11-4 2-16,12-1 0 16,11-5 3-16,12-10 1 15,5-5 1-15,0-10 2 16,-5-5 3-16,-6-5 2 16,-6-10 3-16,-11-6 1 15,-6-4 1-15,-17-11 2 0,-17 1-5 16,-18 4-3-16,-5 6-1 15,-5 9-1-15,-6 16-5 16,5 10-1-16,0 10-21 16,12 11-10-16,6 4-47 15,11 5-21-15,11 6-35 16,23-6-16-16,6-4 23 16</inkml:trace>
  <inkml:trace contextRef="#ctx0" brushRef="#br0" timeOffset="-36308.591">20860 6522 260 0,'-5'0'96'0,"10"5"-75"0,-5 5 17 0,0-5 3 16,0 10-9-16,0 5 1 16,0 6-3-16,0 4-1 15,0 5-16-15,0 6 3 0,-5 4 4 16,-1 1-5-16,0 0 2 16,1-1-6-16,-1 1 1 15,0-1-3-15,-5 1 2 16,-1-6 3-16,7-4 3 0,-1-6 0 15,0-15-1-15,1 1 5 16,-1-11 1-16,0-10-11 16,6-16-4-16,0 6-5 15,6-25 1-15,5-11-2 16,1 0-1-16,5 1 3 16,6-11 2-16,11-5-4 15,6-10-1-15,11 0 0 16,6 5 2-16,6 6-3 15,5 14-2-15,-5 10 4 16,-1 11 1-16,1 15-3 16,-6 5-1-16,-11 25 1 15,-1 5 2-15,-11 10 0 16,-5 6 2-16,-6 4 0 16,-6 6 3-16,-12 0 3 0,-5-11 5 15,0-10-2-15,-22 6 1 16,-24-1-3-16,6-10 1 15,6-4-4-15,-23-6-2 16,-23-10-16-16,12 0-7 16,5-5-38-16,12-5-13 15,11-6-80-15,17-14-33 16,12-5 9 0</inkml:trace>
  <inkml:trace contextRef="#ctx0" brushRef="#br0" timeOffset="-34574.238">11265 8421 228 0,'-11'-6'85'0,"11"6"-66"0,-11 6 21 16,11-6 7-16,-6 5-3 0,6 0 4 15,-6 0-5-15,0 0 0 16,6-5-23-16,0 0-1 0,0 5 2 15,0-5-6-15,0 0 0 16,6 10-1-16,6 0 4 16,-1-5-4-16,12 0 0 15,11 0-2-15,12-5 0 16,22 0-4-16,23-5-3 16,17-5 0-16,1 0-1 15,16-5-2-15,29 0-2 16,17-6-2-16,-6 1 1 15,-11 0 3-15,0-11 1 16,11 1 1-16,0-5 0 16,-11 4-2-16,-23 6 1 0,-17 5 0 15,-17 4 3-15,-17 6-3 16,-12 5-2-16,-11 5 0 16,-23 0-1-16,-5 0 2 15,5 0 3-15,6 5-2 16,-12-5 0-16,1 5-1 15,-7 0 1-15,-4 1-2 16,-1-6-1-16,-6 5 3 16,0-5 2-16,-11 0 2 15,0 0 1-15,-5 0 0 16,-7-5 0-16,-5-6-2 16,-6-9 1-16,-11-15-2 0,-6-6 0 15,-11-4-6-15,-6 4 1 16,0 1 0-16,-6-1 2 15,1 6-1-15,5 4-1 16,6 6-2-16,5 5 1 16,6-1-1-16,6 6-2 15,11 5-2-15,6 5-1 16,11 5-3-16,6 0-1 16,0 0 3-16,34 15 3 15,29 5 0-15,11 6 1 16,0-1 3-16,0 5 0 15,0 1 1-15,0 4 0 16,1 6 0-16,-13 4 0 16,-5 6 0-16,-11 0 2 15,-6 4 1-15,-18-4 1 0,-10 0 2 16,-18-1 1-16,-17 6 1 16,-11 0 0-16,-11-6 0 15,-7-4 0-15,-10 0-4 16,-1-11-3-16,-5-5 0 15,5-4 1-15,6-11-19 16,17 0-6-16,6 0-54 16,17-5-23-16,22-5-96 15,7 0-59 1</inkml:trace>
  <inkml:trace contextRef="#ctx0" brushRef="#br0" timeOffset="-18215.398">16547 7894 288 0,'-6'10'110'0,"1"-10"-86"0,-7 20 13 15,12-10 0-15,-5 1-16 16,-1 4-4-16,0 0-4 16,1 0-1-16,-1 0-6 15,6-5 0-15,-6-5 4 0,6 1 11 16,0-6 7-16,-5-6-1 0,-1-4-2 16,0 0-5-16,-5-5 0 15,-1-5 0-15,1 5 0 16,0-6-9-16,-1 6-4 15,1 0-2-15,-6 5-1 16,5 0-5-16,7 5 1 16,-1 0-5-16,6-1-1 15,0-4 0-15,11-5 4 16,1 0-1-16,5 0-1 16,6 0 3-16,5-6 0 15,1 6 1-15,5 5 2 16,0 5 1-16,-6 5 3 15,1 0-1-15,-1 10 0 16,-5 5-1-16,0 0 2 0,-6 6-3 16,-6 4-2-16,-5 10 2 15,-6 11 2-15,0 20 0 16,-11 15 2-16,-1 15-2 16,-10-10 0-16,-1 0-1 15,0-10 0-15,0-5-5 16,6-10-1-16,6-10 3 15,-1-11 1-15,1-10-14 16,5-4-6-16,-5-11-20 16,5 0-8-16,0-5-16 15,1 0-4-15,-1-10-4 16,0 0 1-16,1 0 14 16,-1 0 6-16,0 0 23 15,-5 0 13-15,-1 0 18 0,1 5 9 16,0 1 13-16,5-1 5 15,0 0 10-15,1-5 4 16,-1 0 1-16,0-5 3 16,6 0 1-16,6-1 1 15,5 1-11-15,1 0-3 16,5 0-17-16,0 0-5 16,6 0-10-16,11 0-2 15,6 0-4-15,5 0-1 16,7 5-17-16,10-5-8 15,7-5-37-15,-1 0-15 16,6-6-43-16,0-4-16 16,0-10 2-16</inkml:trace>
  <inkml:trace contextRef="#ctx0" brushRef="#br0" timeOffset="-17887.267">18274 8345 96 0,'-12'0'38'0,"12"0"-29"0,0 0-45 0,0 0-20 15</inkml:trace>
  <inkml:trace contextRef="#ctx0" brushRef="#br0" timeOffset="-17293.52">18678 7843 184 0,'-6'-25'68'0,"6"20"-52"0,6-10 23 0,0 10 10 15,0 0-3-15,-1-1 2 16,-5 6-13-16,6 0-4 16,0 6-18-16,-1-1 10 0,1 5 6 0,0 5 0 15,-6 10 3-15,0 11-7 16,0 9-3-16,-6 16-4 16,0 10 1-16,1 5-8 15,-7 0-4-15,7-5-4 16,-1-11-3-16,0 1 1 15,0-15-1-15,1-6 2 16,-1-9 3-16,0-6-33 16,1-5-13-16,5-20-24 15,11-10-8-15,12-15-13 16,5-16-6-16,7-4-21 16,4-1-22-1,1 6 62-15</inkml:trace>
  <inkml:trace contextRef="#ctx0" brushRef="#br0" timeOffset="-16981.023">19037 8152 288 0,'0'5'107'0,"0"0"-83"0,-6 5 17 0,1 1 4 16,-1 9-2-16,-5 10 2 15,-1 11-14-15,-5 4-7 16,6 6-13-16,5 5-5 0,0 4 0 16,6-4-3-16,12-5 0 15,5-6-1-15,6-14 1 16,11-11 0-16,17-10 1 15,0-15 2-15,1-15 1 16,-1-11-1-16,-5-14-1 16,-12-21 1-16,-12-15 1 0,-10 0-3 15,-12 5-1-15,-12 10 3 16,-5 10 3-16,-11 11-4 16,-6 14-3-16,0 21-10 15,-1 15-3-15,7 11-18 16,5 19-9-16,6 0-22 15,6 6-8-15,11-1-9 16,11-4-5-16,6-11-15 16</inkml:trace>
  <inkml:trace contextRef="#ctx0" brushRef="#br0" timeOffset="-16621.649">19732 8172 184 0,'40'-25'68'0,"-34"20"-52"0,0 5 28 0,-6 0 9 15,-6 5-1-15,0 5 2 16,-5 10-8-16,-6 6-2 16,-6 9-24-16,-6 1 6 0,1 9 4 15,5 1-14-15,0 4-4 16,12-4-7-16,11 0-4 16,17-6 0-16,11-4-1 15,12-11 2-15,6-10 3 16,0-10 0-16,-1-15 0 15,-5-5-1-15,-6-10 2 16,-5-16 1-16,-7-15 3 16,-10-4-5-16,-12-6-1 15,-6 5 0-15,-5 10 2 0,-6 11-1 16,0 14 2 0,-6 11-13-16,-6 20-5 0,-5 16-24 15,6 9-10-15,5 10-29 16,11 6-13-16,12-5-18 15,12-1-7-15,11-4 8 16</inkml:trace>
  <inkml:trace contextRef="#ctx0" brushRef="#br0" timeOffset="-16152.897">20160 8334 264 0,'5'-5'101'0,"1"10"-78"0,0 6 24 16,-1-1 7-16,1 5-15 0,0 5-5 15,-1 11-13-15,1 4-6 16,-6 11-8-16,0-1 4 0,0 1 4 16,-6 4-1-16,1 6 0 15,-1 5-2-15,0-11 2 16,1-9 2-16,-7 10-1 16,-5 4-1-16,6-9-1 15,-1-11-1-15,7-19 2 16,-1-27-5-16,6-34-3 15,11-11-6-15,6-20-2 16,12-10-2-16,11-10 3 16,11 0-2-16,0-6 1 15,6 6 2-15,0 15 2 16,0 15-1-16,0 16-1 0,0 9 3 16,-5 11 0-16,-7 20-1 15,-5 20 1-15,0 25 0 16,-12 11 1-16,-5 9 6 15,-11 1 4-15,-12-5-1 16,-6 5 0-16,-11-11-5 16,-6-4 0-16,-11-11-1 15,-12-15 1-15,-5-10-11 16,-6-15-5-16,-11-15-23 16,11-21-10-16,0-15-49 15,5 1-20-15,12 9-81 16</inkml:trace>
  <inkml:trace contextRef="#ctx0" brushRef="#br0" timeOffset="-14668.491">11904 9909 180 0,'-18'0'68'0,"18"0"-52"0,-11 0 21 0,11 0 9 16,0 0-4-16,0 0 2 16,0 0-7-16,0 5 0 15,0-5-21-15,0 5 2 0,0-5 2 16,0 0-9-16,0 0-3 16,6 11-1-16,5-1 0 15,6 0 1-15,0 0 2 16,-5-5-1-16,10 5 2 15,1-5-4-15,23 0 1 16,34-5-1-16,16-10 3 16,18-5-3-16,0 0-2 15,-5 0-2-15,-12-1 0 16,-1 1-2-16,1 0 2 16,-6 5-2-16,1 5 2 15,-1 5-2-15,-11 0-1 16,-6 5 1-16,-12 0 1 0,-5 0-1 15,-11 0 2-15,-6-5 2 16,-6 10 2-16,-6-5 1 16,-5 0 2-16,-6-5-5 15,0 0-1-15,-5 0 2 16,-1 0 3-16,-5 0 2 16,-6 0 1-16,0-5-2 15,0 0-1-15,-6-10-3 16,-5 5-1-16,-6-5-1 15,-12-6 2-15,-11-9-3 16,-5-5-2-16,-7-1 0 16,-5 1 1-16,0-1-1 0,0 6-1 15,6-1 1-15,6 1-1 16,-1 5 0 0,6-1 0-16,12 6-3 0,-1 5 2 15,12 5-6-15,17 5-7 16,17 5 3-1,17 0 5-15,12 5 6 16,22 5-1-16,12 5 0 16,6 0-1-16,-18 6 0 15,-11-6 2-15,6 10 0 16,16 16 0-16,-16-1 0 16,-12 6 4-16,-11 9 2 15,-17 6 6-15,-12 15 3 0,-16-5 0 16,-24 0 4-16,-16-5-7 15,-24-5 1-15,-11-11-4 16,1-4 2-16,5-11-11 16,11-4-4-16,12-11-1 15,11-5 3-15,11-5-43 16,18-5-17-16,17-5-51 16,16-15-20-16,13-5-47 15</inkml:trace>
  <inkml:trace contextRef="#ctx0" brushRef="#br0" timeOffset="14393.945">16291 9783 128 0,'-23'-21'49'0,"23"11"-38"0,-11-5 19 0,5 10 6 16,6-5-1-16,-6-5 2 0,1 0-1 15,-1-1 3-15,6 1-22 16,-6 5 6-16,6 0 4 0,6-5-4 16,5 0-1-16,6-1-8 31,0 1-1-31,12 5-4 0,-1 0 2 0,1 5-2 16,-1 0 0-16,1 5-1 15,-1 0 2-15,7 10-3 16,-7 0 1-16,-5 0 1 15,0 5 2-15,-12 11 8 16,-11 9 2-16,-11 16 1 16,-12 15 1-16,-6 10-2 0,-16 5-1 15,-12-5 3-15,-6-16 0 16,0-4-6-16,6-10 0 16,6-16-4-16,11-10 0 15,6-10-7-15,11-5-4 16,12-5-1-16,11-5-1 15,11-5-3-15,12-5 2 16,11 0-1-16,12 0 0 16,-1 5 2-16,12 4 0 15,6 6 0-15,5 11 0 16,7-1 0-16,-1 5 0 16,-6 5 0-16,-5 0 2 0,-12 1 1 15,-6-1 3-15,-5-5-3 16,-11 0-2-16,-1-5-36 15,-11 1-14-15,1-11-50 16,4-11-20-16,1-24-71 16</inkml:trace>
  <inkml:trace contextRef="#ctx0" brushRef="#br0" timeOffset="16342.636">18541 9565 232 0,'-5'-30'88'0,"10"25"-69"0,1-6 24 0,-6 11 5 15,0 0-3-15,0 0 0 16,0 0-5-16,0 11-2 15,-6 4-21-15,1 15-4 0,-7 16-1 16,1 20-3-16,-6 15 0 16,5 5-3-16,1 0-1 15,0-15-3-15,5-6-2 16,0-9 1-16,6-5-1 16,6-11-18-16,5-9-8 15,6-11-15-15,18-15-7 0,10-20-7 16,12-16-2-16,12-14 16 15,-1-6 10 1,-11 1 18-16,-6-1 10 0,-11 10 18 16,-6 6 10-16,-11 10 25 15,-6 9 13-15,-11 11-5 16,-12 16-2-16,-5 19-14 16,-6 15-6-16,-6 11-9 15,6 0-5-15,11 0-15 16,12-1-6-16,5-4-1 15,12-11 1-15,5-9 4 16,7-11 2-16,16-20 1 16,0-5 2-16,0-15-1 15,1-11 2-15,-7-9 0 0,-10-11 1 16,-13-15-2-16,-10-4 1 16,-12 4-2-16,-17 5 2 15,-12 10-2-15,-5 11 2 16,-6 14-8-16,0 16-2 15,0 10-6-15,0 5 1 16,6 6-3-16,0 9 2 16,11 0-17-16,6 10-8 15,11 1-17-15,12 4-9 16,11-4-7-16,6-1-3 16,17-5 7-16,5-9 4 15,18-11 15-15,11-16 7 16,12-9 15-16,-1-10 8 0,1-1 7 15,-12 1 2-15,-12 0 18 16,-10 4 11-16,-18 1 23 16,-6 10 13-16,-16 5 36 15,-18 10-36 1,-11 15-13-16,-12 20-16 16,-5 11-5-16,-6 5-17 15,6-1-6-15,11 1-6 16,6-1-2-16,17-4 1 15,12-5 0-15,10-6 0 16,24-10 2-16,0-9 1 16,5-11 1-16,0-16 0 15,0-4 0-15,-5-10 0 0,-12-5 0 16,-5-11 2-16,-12-10 3 16,-11 1-4-16,-12-1-1 15,-11 11-2-15,-6 9-2 16,-17 16-2-16,-6 15-1 15,1 15-5-15,-6 11 0 16,11 4-23-16,6 5-9 16,11 1-23-16,11-1-11 15,12 1-2-15,17-6 1 16,18-5 11-16,5-9 5 16,5-6 2-16,6-15 3 15,1-5-1 1,5-6 2-16,0-9 33 15,-6-5 58-15,-6-1 28 16,-5 1 5-16,-11 5 2 16,-6 4-14-16,-1 6-4 15,-4 5-5-15,-7 20-28 16,0 10-1-16,-5 11 0 0,-6 4-3 16,0 11 1-16,0 4 1 15,-6 11 2-15,1 10-1 16,-7 10-1-16,1 5 1 15,-6 5 1-15,0-10-10 16,0-5-4-16,5-20-3 16,1-10 1-16,5-11 3 15,0-40 7 1,1-30-5-16,5-36-5 16,11-20-4-16,12-6-6 15,5-9 0-15,12-11 0 16,12-4 2-16,10 4 1 15,7 16 1-15,-1 15-3 0,-5 20 2 16,-1 11 1-16,-16 19 0 16,-1 16-3-16,-10 10 2 15,-7 20 3-15,-5 15 1 16,-12 16 5-16,-5 14 5 16,-12 1-1-16,-11 5 3 15,-6-5-6-15,-11-6-3 16,0-4-1-16,-6-11 1 15,6-9-1-15,-6-11 0 16,0-10-10-16,12-10-2 16,5-10-9-16,6-6-5 15,11-9-33-15,12-11-13 16,17 1-36-16,11-1-12 0,17 1-56 31,6 4-26-31,6 6 105 0</inkml:trace>
  <inkml:trace contextRef="#ctx0" brushRef="#br0" timeOffset="16716.637">21288 9742 352 0,'11'-15'132'0,"1"0"-103"0,-1 5 27 16,-5 5 5-16,-1 0-9 16,-5 0 1-16,0-1-16 15,-11 6-8-15,-12 0-16 16,-11 11-4-16,-12 4-2 0,1 10-1 0,-7 5-1 15,7 6-6-15,5 4-1 16,12 1-4-16,5 10 1 16,11-6 1-16,12 1-1 15,12-6 1-15,16 1 3 16,12-6-2-16,6-4 1 16,-1 4 2-16,-5-10 0 15,-11 1 4-15,-7-1 5 16,-10-5 4-16,-12 11 4 15,-17-6-5-15,-12 5-2 16,-11 1-3-16,-11-1-2 16,-6-5-1-16,0-4 0 15,0-6-22-15,0-5-8 16,0-5-33-16,-5-5-13 0,-1 0-50 16,6 5-22-16,0 10-19 15</inkml:trace>
  <inkml:trace contextRef="#ctx0" brushRef="#br0" timeOffset="18285.361">11510 12720 180 0,'-17'-5'68'0,"17"5"-52"0,-17-10 12 0,17 10 3 16,-6-5-12-16,1 0-3 16,-1-1-1-16,0 1 1 15,1 0-9-15,-1 0 5 0,0 0 3 16,6 0 4-16,-5 5 1 16,5 0-5-16,0 0-1 15,0 0-4-15,0 0-1 16,0 0-8-16,0 0-2 15,0 0-3-15,5 5 0 0,1 0 3 16,22 0 0-16,-5 0-2 16,34 0 0-16,-11 1-1 15,34-1 0-15,-18 0 0 16,35 10 3-16,-17-5 0 16,45 5 1-16,-22 0 0 15,28-4 0-15,-29-1 2 16,12-5 3-16,-22 0 4 15,4 0 5-15,-16 0-2 16,0-5 1-16,5 0-5 16,-33 5 0-16,-7-5 12 15,-5 0 7-15,-11 0 4 16,-12 0 3-16,0 0-12 16,-17-5-3-16,0 0-9 0,-17-10-2 15,5 5-4-15,-16-16-1 16,5 6-1-16,-23-16 1 15,12 6-4-15,-11-15 0 16,5 9-1-16,-11-10 0 16,11 6 2-16,0-1 0 15,6 6-5-15,5 0 1 16,6 4-3-16,12 6 2 16,0 5-4-16,22 9 1 15,0 1 2-15,29 15 1 16,-11 0 0-16,28 16 1 15,-12-6 3-15,41 20 0 16,-18-4 1-16,35 14 0 16,-29-9 0-16,5 9 2 0,-16-4 1 15,-17 10 1-15,-6-11 6 16,-29 16 4-16,0-6 4 16,-45 26 1-16,6-15-2 15,-35 25 0-15,17-20-9 16,-16-5-5-16,11-11 0 15,-1-9 0-15,12-6-19 16,0-9-7-16,12-6-59 16,17-15-24-16,11-10-77 15</inkml:trace>
  <inkml:trace contextRef="#ctx0" brushRef="#br0" timeOffset="24082.233">15875 12411 116 0,'-17'0'44'0,"17"5"-35"0,-6-5 31 16,6 0 12-16,0 0-6 15,0-5-2-15,0 5 1 16,0 0 1-16,-6-5-24 16,6 0 14-16,-5-5 4 0,-1-5-1 0,0-1 2 15,1 6-12-15,-1-10-5 16,6-10-12-16,6 4-3 15,-1 6-5-15,18-15-3 16,17-16 0-16,0 15 1 16,-6 6-1-16,23 5 2 15,-6-1 0-15,6 21 1 16,-11 0 2-16,5 20 1 16,-5 1 1-16,-6 19 0 15,-1 31 4-15,-16 15 3 16,-11 10 0-16,-18-20 1 15,0-10 0-15,-28 20 0 16,6-15-2-16,-29-6 1 0,11-9-4 16,-11-15 1-1,-11-6-3-15,22-15 2 0,6 0-8 16,17-10-4-16,1 0-7 16,22-5 0-16,0 0-1 15,40 0 3-15,-6 0 6 16,40 11 2-16,28-1 0 15,-16 0-2-15,-18 0 1 16,35 5-1-16,-18 0 2 16,12 0 1-16,-17 1-4 15,0-1-1-15,-18-5-21 16,-5 0-8-16,0-10-52 16,-28 0-22-16,-1 0-99 15</inkml:trace>
  <inkml:trace contextRef="#ctx0" brushRef="#br0" timeOffset="26363.487">12200 14391 144 0,'-23'-5'55'0,"23"5"-43"0,-17-15 23 0,17 15 10 16,-6 0 1-16,1 0 3 15,-7 0-1-15,1 0 0 16,-6 5-26-16,5-5 9 0,-5 10 4 15,6-5-4-15,-1 5-1 16,1 0-12-16,0 0-6 16,5 0-10-16,6 1-1 15,0-1-3-15,11 0 0 0,1 0 4 16,22 0 1-16,-6-5-1 16,46 0 1-16,-17 0-2 15,46-5 2-15,-18 0 0 16,29 0 1-16,-22 0 2 15,56 0 1-15,-29 0-3 16,35-5-1-16,-34 5 1 16,-1 0 0-16,-22 0 0 15,0 5 2-15,-23 0-1 16,0 6 2-16,-11-6 2 16,-12 0 5-16,-5 0 5 15,-12-5 5-15,-5-5 3 16,-18 0 1-16,0 0-11 15,-22-11-5-15,0 1-5 0,-24-10-2 16,7 5-1-16,-29-16 0 16,6 6-5-16,-23-11 1 15,17 6 0-15,-12-11 2 16,12 11-3-16,6-6-2 16,-6-4-3-16,23 19 1 15,5 6-2-15,18 0 0 16,5 0-1-16,29 9 0 15,-6 1 2-15,40 20 2 16,-11 1 2-16,22 14 3 16,29 10-2-16,5 6-2 15,1 4 2-15,-23-9 2 16,-18-6-2-16,12 11 0 0,-11-11 1 16,0 6 2-16,-12-11 1 15,-17 10 1-15,-5-4 2 16,-23 4 3-16,-1-4 5 15,-39 9 1-15,6-4-2 16,-29 14 2-16,11-9-6 16,-28 9-3-16,-29 11-3 15,29-20-3-15,12-11 1 16,-7 0 1-16,-11 6-8 16,29-16-3-16,11 0-6 15,6-4-2-15,6-6-43 16,16-10-20-16,12-10-54 15,17-6-21-15</inkml:trace>
  <inkml:trace contextRef="#ctx0" brushRef="#br0" timeOffset="29498.055">18279 11844 176 0,'-5'-41'68'0,"5"36"-52"0,5 10 10 0,-5-5 1 16,6 10 2-16,0 6 5 16,-1 9-6-16,1 5-2 15,0 11-14-15,-6 4 6 0,0 6 4 16,0 10 2-16,0 10 1 15,-6 15-6-15,0-15 1 16,1-16-11-16,-1 16-3 0,0-10-2 16,6 5 0-16,0-15-2 15,0-1 1-15,0-9 0 16,0-11 1-16,0-5-13 16,0-9-4-16,0-16-27 15,6-5-9-15,0 5-21 16,16-21-7-16,-4 6-37 15</inkml:trace>
  <inkml:trace contextRef="#ctx0" brushRef="#br0" timeOffset="29857.428">19043 12284 228 0,'-12'-5'88'0,"7"5"-69"0,-12 15 15 0,5-4 1 16,-5 4-3-16,-11 5 3 15,-7 16-13-15,-4 4-5 16,4 11-10-16,1 4-5 0,17-9-1 16,6-11-4-16,11 6 2 15,17 10-1-15,17-11-2 16,12-15 5-16,5-9 1 16,0-16 4-16,0-11 1 15,6-19 1-15,-11-10 2 16,-12-11 8-16,-17-10 6 15,-11-5-2-15,-17 11-1 16,-12 4-5-16,-11 16 0 16,-12 9-5-16,-17 11-1 0,6 10-11 15,0 10-1 1,12 5-20-16,5 10-6 0,23 6-25 16,17-1-11-16,0-5-8 15,34 6-3-15,-6-1-45 16</inkml:trace>
  <inkml:trace contextRef="#ctx0" brushRef="#br0" timeOffset="30232.387">19915 12355 228 0,'5'-40'88'0,"-5"35"-69"0,-5 0 15 15,-1 5 1-15,0 5-1 0,-5 5 2 16,-12 5-4-16,-11 10-2 15,-6 11-17-15,-6 9 1 0,6 6 2 16,6 5-10-16,11-11-4 16,18 1-6-16,16-11-2 15,18-4 3-15,11-11 1 16,5-10 4-16,12-15 1 16,6-15-10-16,-1-21-3 15,1-14 16-15,-6-6 9 16,-17-10 0-16,-12 10 2 15,-22 5 5-15,-17 6 6 16,-23 9-4-16,-12 11 0 16,-17 10-11-16,-11 9-5 15,-6 6-5-15,1 10-3 0,10 6-13 32,12 4-6-32,17 5-32 15,18 5-13-15,22 11-21 0,22 4-8 0,24 6-44 16</inkml:trace>
  <inkml:trace contextRef="#ctx0" brushRef="#br0" timeOffset="30813.976">20490 12330 176 0,'-11'-25'68'0,"16"20"-52"0,-5 5 1 0,0 0-2 16,0 0 12-16,12 10 7 15,-1 10-6-15,1 5-2 16,-7 16-15-16,7 9 7 0,-7 6 2 16,1 10-4-16,-6 0-1 15,0-5-1-15,0-1 2 16,-6 1-3-16,-5 0 2 15,0-11 1-15,-1-4 2 16,1-5-10-16,-1-11-2 16,7-5 11-16,-7-20 8 15,1-15-8-15,5-15-4 0,0-26-8 16,6-30-2 0,12-20-3-16,11-10-3 0,5 4-1 15,23 1 3-15,1 15-2 16,10 0-1-16,1 15 0 15,0 15 3-15,-18 15 0 16,12 21 3-16,-11 5-3 16,-1 20 0-16,-10 10 3 15,-18 10 3-15,-12 10 4 16,-16 16 5-16,-12 10-4 16,-5 10 2-16,-6-1-7 15,-6-4-1-15,0-10-2 16,0-11 1-16,0-4-2 0,6-21 2 15,5-10-26-15,7-10-10 16,10-10-25-16,12-6-9 16,12-9-15-16,10 0-6 15,18-1-36 1</inkml:trace>
  <inkml:trace contextRef="#ctx0" brushRef="#br0" timeOffset="31204.964">21783 11920 268 0,'-17'-10'101'0,"17"10"-78"0,-11 0 13 16,5 0 2-16,-5 5-2 16,-1 0 0-16,-5 5-4 15,-5 0 0-15,-1 10-18 16,-6 6 1-16,-5-1 1 0,-6 0-4 15,6 6 1-15,0-1-8 16,11 5-1-16,6 6-7 16,17-1 0-16,6 6 1 15,16 0 1-15,1-6-2 0,6 1 0 16,-6-6 4 0,-1 1 1-16,-5-6 11 15,-5 0 3-15,-12 6 10 0,-6-1 4 16,-11-4-12-16,-11-1-5 15,-7 0-6-15,-5-9-2 16,-5-1-3-16,-6 0-2 16,5-10-30-16,0 0-13 15,7 1-40-15,4-1-15 16,7 5-71 0,5 0-39-16,6 0 106 15</inkml:trace>
  <inkml:trace contextRef="#ctx0" brushRef="#br0" timeOffset="36987.817">15533 14244 228 0,'-17'-15'85'0,"5"15"-66"0,12-5 12 0,0 5 3 15,0 0-9-15,0-5-2 0,0 0 0 16,6-5 2-16,6-1-13 16,5-4 15-16,0 0 7 0,11-5-10 15,6 0-1-15,12-1-11 16,5 1-3-16,6 10-5 15,0 5-1-15,6 5-3 16,-12 10-1-16,1 10-1 16,-7 6 0-16,-11 9 4 15,-17 11 1-15,-11-1 5 16,-12 11 5-16,-11 0-3 16,-17-6 2-16,-23 1-3 15,0-6 2-15,-6-4-2 16,6-6 2-16,1-4-4 0,10-6-2 15,6-5 2-15,6 1 0 16,5-11-6-16,12 0-2 16,12 0-5-16,16-5 1 15,12 0 3-15,17 0 1 16,11 0 1-16,12 0 0 16,5 11-3-16,0-1 2 15,-5 5 1-15,-12 10 2 16,1 6 5-16,-30-6 4 15,1-4 7-15,-23 19 3 16,-17 21 1-16,-11-15-2 16,5-11 1-16,-46 6 1 15,-22 4-10-15,11-14-2 16,-5-21-6-16,22-15-1 16,12 0-12-16,-6-25-4 0,-6-16-16 15,18-10-7-15,16 6-62 16,24-1-26-16,27 11-73 15</inkml:trace>
  <inkml:trace contextRef="#ctx0" brushRef="#br0" timeOffset="37722.188">18125 14047 184 0,'40'-102'71'0,"-28"72"-55"0,11-16 20 0,-12 36 4 16,0 0-11-16,-5 5-2 15,-6 5-3-15,6 10 0 16,-6 16-13-16,-6 14 2 0,-5 21 3 15,-1 10 1-15,1 10 1 16,-1 5-5-16,1 10 0 16,0-15-6-16,-1 0 1 15,1-5-3-15,-1 0 0 16,1-5-6-16,0-5-1 16,-1-6-28-16,1-24-10 15,5-6-29-15,6-9-9 0,6-6-40 16</inkml:trace>
  <inkml:trace contextRef="#ctx0" brushRef="#br0" timeOffset="38097.183">18667 14467 252 0,'-34'10'93'0,"16"0"-72"0,-21 16 14 16,21-11 2-16,-4 10-12 15,-7 5-3-15,-5 6-3 16,0 4-3-16,5 6-8 0,1 10-1 0,11-1 0 16,5-4-1-16,12 0 1 15,17-11 5-15,12-9 4 16,11-16 1-16,17-20-1 16,-12 0-2-16,29-31-1 15,1-4-3-15,-7-6 1 16,-17-5 0-16,-11 1 3 15,-11-1 2-15,-18 1-1 16,-17 4-3-16,-17 10 0 16,-16 6-9-16,-18 15-2 15,-6 10-12-15,0 5-3 16,6 15-24-16,6 5-10 16,11 1-28-16,12 4-12 15,11 0-63-15,17 6-31 16,11-1 96-16</inkml:trace>
  <inkml:trace contextRef="#ctx0" brushRef="#br0" timeOffset="38565.978">19180 14497 148 0,'-23'-15'55'0,"23"20"-43"0,-12 0 14 0,7 0 4 15,-1 0-4-15,-5 6 2 16,-1 9 6-16,-5 0 5 16,0 5-20-16,0 11-4 0,-6 4-1 15,6 11-4-15,6 0 2 16,5 4-7-16,12-4-3 15,11-5 5-15,17-16 3 16,6-15-1-16,17-20 2 16,5-20-2-16,7-6 0 15,-1-9-3-15,-11-6 1 16,-11-4 2-16,-12-1 2 16,-17 0 6-16,-17 1 3 15,-17 4-4-15,-12 11 1 0,-10 14-8 16,-13 11-3-16,-5 10-10 15,6 15-5-15,0 11-15 16,11 4-7-16,6 1-15 16,11-1-6-16,11 0-12 15,12-4-3-15,18-6-45 16,21 5-20 0,7-5 67-16</inkml:trace>
  <inkml:trace contextRef="#ctx0" brushRef="#br0" timeOffset="39175.438">19875 14518 184 0,'-12'-11'71'0,"12"11"-55"0,0-5-2 0,0 5-4 15,0 0 2-15,0 0 11 16,12 21-2 0,-1 14-10-16,0 1 7 0,-5 4 2 15,0 11-6-15,0 4-3 16,-1 6 0-16,-5 10 3 16,0 0-2-16,0 0 3 15,0-10-4-15,0-11 1 0,0 1-1 16,-5-21 3-16,-1-4 6 15,0-31 9 1,0-16-9-16,1-19-8 16,10-21-6-16,1-5-1 15,6 0 1-15,-1 6-1 16,6-6 2-16,6 0-6 16,11 0-1-16,12 5 0 15,5 6 2-15,6 9-1 16,-6 11-1-16,0 9 3 15,-5 11 0-15,0 10-1 16,-7 5-2-16,-10 5 5 16,-6 10 4-16,0 6-3 15,-12 4-1-15,-11 0 2 0,-11 6 0 16,-12-6 1-16,-11 0 0 16,-6 1-2-16,-6-6-1 15,-5 0-3-15,0-10 1 16,5 0-13-16,6-5-3 15,6-5-25-15,5 0-8 16,12 0-38-16,17-5-14 16,12-5-27-1,22 0-30-15,11-5 66 16</inkml:trace>
  <inkml:trace contextRef="#ctx0" brushRef="#br0" timeOffset="39644.1">21350 14229 184 0,'-11'-10'68'0,"5"10"-52"0,-5 0 14 15,0 5 4-15,-1 0-2 16,-5 5 1-16,-6 0-1 15,-5 5 0-15,-1 1-17 16,-5 9 2-16,0-5 3 0,0 5-2 16,0 1 1-16,-1-1-6 15,13 0 0-15,4 1-10 0,7-1-2 16,11-5-1 0,11 1 0-16,18-1 0 0,11-5 2 15,11 0 1-15,6 0 1 16,0 1-2-16,-6 4-2 15,-11 0 1-15,-6 5 1 16,-17-4 16-16,-5 4 9 16,-12 0-1-16,-12 6-1 15,-16 4 0-15,-18 1 1 16,-11-1-3-16,-11 6-2 16,-6-1-9-16,0-4-3 15,6-6-7-15,5-10-2 16,12-5-9-16,5-5-4 15,6-4-26-15,12-6-13 0,11-6-56 16,11-4-23-16,12 5-29 16</inkml:trace>
  <inkml:trace contextRef="#ctx0" brushRef="#br0" timeOffset="62503.808">22467 6162 156 0,'-51'10'60'0,"34"0"-47"0,-17 0 17 15,28-5 3-15,0 0 1 16,1 1 2-16,-1-6-4 15,0 0-2-15,6 0-17 16,0 0 10-16,0 0 4 0,0 0 1 16,0 0 3-16,0 0-6 15,0 0-3-15,0 0-8 16,0 0-1-16,0-6-6 16,6 1 1-16,0 0-3 15,5 0 2-15,0 0 0 0,1 0 1 16,5 0 0-16,0 0 0 15,0 0-2-15,-6 5-1 16,1 0-3-16,11 0 1 16,11 0-4-16,6 0 0 15,11 0 1 1,6 5 2-16,6 5 1 0,-6 5 1 16,-12-5-2-16,18 21-2 15,11 20 1-15,-6-1 1 0,-11 16 1 16,-6-5 1-16,-11 0 2 15,-5-6 3-15,-7-4 2 16,-11 0 3-16,-11-1 4 16,-12-9 1-16,6-11-4 15,-23 11 1-15,-17 9-7 16,-11-4-1-16,0-1-2 16,-6 1-1-16,0 5-3 15,17-6 1-15,6-9-2 16,-6 24 2-16,-11 21-2 15,5-10-1-15,6-5-2 16,12-5-1-16,-1-10-1 16,6-6 3-16,6 1 0 0,6-11 3 15,0 1-1-15,5-16-1 16,6 0 1-16,0-5-1 16,6 6 0-16,-1-6 2 15,7 0-3-15,5-5 0 16,0 0-1-16,0 0 0 15,0 0 2-15,0 1 0 16,0-1 0-16,0 0 0 16,0 0 0-16,1 5 0 15,-1 5 2-15,0 6 1 16,-6-1-1-16,-5 5 1 16,-6 6-2-16,0-1-1 0,-6 6 1 15,0-1 1 1,1-4 1-16,-1-11 1 0,0-5-5 15,6 1 1-15,0 4-2 16,6 0 0-16,5-5 2 16,1 1 0-16,5-1-3 15,6 0 2-15,-1-5 1 16,1 6 2-16,0-6-3 16,-6 0 0-16,0 0 3 15,0 6 1-15,6 9-1 16,-11 0 1-16,-7 1 7 15,-16 4 5-15,-12 1-3 16,-17 4 1-16,-11 6-2 16,-6-1 1-16,0-4-4 31,0-11-3-31,6-10-2 0,-1-9-3 0,7-17-6 0,5-4-4 16,11-5-16-16,7 0-7 15,5 0-46-15,17 0-19 16,11 4-59-16,17 6-24 15,7 16 33 1</inkml:trace>
  <inkml:trace contextRef="#ctx0" brushRef="#br0" timeOffset="64081.914">22222 9342 272 0,'-40'0'101'0,"40"0"-78"0,-28 10 17 16,28-5 5-16,-6 0-6 15,0 0-1-15,1 1-8 16,-1-1-4-16,0 5-14 16,1-5 1-16,-1 5 3 0,0 0-4 15,6 5 1-15,0 0-8 16,6 6-1-16,0-6-2 15,22 15-2-15,-5-4-2 16,22 14-1-16,-5-10 4 16,12 21 1-16,-7-10 6 15,18 19 3-15,-12-9-6 16,18 15-3-16,-12-5 3 0,5 4 1 16,-11-9 4-16,1 5 1 15,-12-10 1-15,-12 19 2 16,-5-14 2-16,-23 40-1 15,0-15 4-15,-29 21 2 16,7-21-5-16,-18 5-1 16,11-10-9-16,-5-10-4 15,6-11-1-15,5-4 1 16,6-11-6-16,5 1-1 16,1-11-1-16,17 1 4 15,-1-6-1-15,12-5-1 16,-5-4 5-16,16 4 1 15,-5-5-3-15,6 5 1 0,-7-5 0 16,1 11 2-16,0-6-1 16,-6 10-1-16,0-4 1 15,-5 14-1-15,-1-4 2 16,-5 4 1-16,-1-4-1 16,-5 4 1-16,0-4-4 15,0-1-2-15,0 0 4 16,6 1 1-16,-6-6-3 15,17 1-1-15,0-6-4 16,23 5-1-16,-6-4 1 16,12 14 2-16,-6-9-1 15,0 14 4-15,-6-9 2 16,-17 24 2-16,0-9 5 0,-23 40 3 16,1-15 0-16,-30 15 1 15,-16 16-4-15,11-31 0 16,6-16-5-16,-12-4-2 15,12-10 0-15,-6-6-1 16,6-4-11-16,0-6-3 16,6-5-17-16,5-4-6 15,-6 4-46-15,18-10-21 16,5 0-74 0,12 11-56-16,0-1 102 15</inkml:trace>
  <inkml:trace contextRef="#ctx0" brushRef="#br0" timeOffset="65597.594">22393 13900 196 0,'-17'-20'74'0,"17"20"-58"0,-17-11 27 0,11 6 7 0,1 5-1 16,-1 0 3-16,0 0-12 15,0 0-4-15,6 0-20 16,0 0-6-16,0 0 1 0,0 0-3 16,12 5 1-16,-6 0-1 15,11 6 0-15,-6-1 0 16,12 10 0-16,-6-5-4 15,6 16-1-15,-1-6-1 16,13 5 1-16,-7-4-2 16,12 4 2-16,-6-5 0 15,12 1 1-15,-12-6 0 16,6 0 0-16,-6 0 6 16,-5 1 4-16,-7-6 10 0,-10 10 7 15,-1-5-5-15,-17 16-3 16,1-11-7-16,-18 11 0 15,6-6-7-15,-12 10-1 16,7-4-2-16,-7-1-1 16,6-4-3-16,0 4-2 15,6-9 1-15,0 4 1 16,0-5-1-16,6 6-1 16,-1-6 1-16,1 5-1 15,0-4 0-15,11-1 0 16,0-5-3-16,5 0 2 15,1-4-1-15,11 4-2 16,0-5 3-16,12 10 2 16,-1 1-2-16,6 14 0 0,-5-9 3 15,5 14 1-15,-5-9-1 16,-7 9-2-16,1 1 1 16,-11-1 1-16,-1-9-1 15,-5 9-1-15,-6-4 1 16,0 10 1-16,0-11-1 15,0 11-1-15,0-11-4 16,11 16 0-16,-5-10 2 16,16 9 3-16,1-9-2 15,11 4 0-15,-5-9 1 16,-1 5 0-16,-5-6 0 16,0 6 2-16,-6-11 1 15,-17 11 3-15,0-6 6 0,-28 11 4 16,5-11-2-1,-34 16 0-15,11-10-8 0,-22 14-2 16,11-9-2-16,-17 10-2 16,17-11 3-16,-17 6 0 15,11-10-12-15,0-6-7 16,12-9-40-16,6-11-16 16,5-10-86-16,11-15-36 15,1-5 22 1</inkml:trace>
  <inkml:trace contextRef="#ctx0" brushRef="#br0" timeOffset="67394.421">24416 14173 256 0,'0'-61'96'0,"5"41"-75"0,-5 5 23 0,6 15 5 16,-6 0-11-16,0 0 0 15,0 10-6-15,0 10-2 16,-6 16-17-16,1 9 1 0,-7 11 2 15,1 10-2-15,0 5 0 16,-6 0 0-16,-1 5 2 16,1 5-5-16,-5 10 1 15,4 0-5-15,7-20 1 16,0-15-3-16,-1 9 0 0,7-9-1 16,-1-5 0-16,0-11 2 15,6-4 3-15,0-11 2 16,6-10 1-16,11 0 0 15,0-9 0-15,0-1-2 16,17-10-1-16,-5-1-5 16,22 1-1-16,-5 0 1 15,11 5 0-15,-12 0-2 16,7 5-2-16,10 6 1 16,-28-1-1-16,-5-5-5 15,-1 5 1-15,-5 0-22 16,0 0-11-16,0 0-31 15,-12-5-12-15,1 0-35 16,5-15-13-16,22-20-15 16</inkml:trace>
  <inkml:trace contextRef="#ctx0" brushRef="#br0" timeOffset="67800.671">25094 14948 196 0,'-12'5'74'0,"12"0"-58"0,0 5 18 0,0-5 4 16,6 5-5-16,0 1 3 15,5-1-5-15,1-5-1 16,5-5-17-16,-6 0 3 0,6-5 4 16,12-10-7-16,-1-6 0 0,1-4-5 15,-7 0-3-15,1-6 0 16,-6-4 1-16,-5-1-1 15,-7-4 2-15,-10 4 2 16,-7 1 2-16,-5 5 8 16,0 14 5-16,-6 11-7 15,-5 15 1-15,-1 16-9 16,-5 14-1-16,6 16-4 16,11 0-1-16,0-11-1 15,11 21 1-15,0-10 0 16,12-1 1-16,0-9-5 15,11 0 1-15,17 9 0 16,0-24 2-16,-6-6-34 16,24-10-13-16,22-15-44 0,-11-20-19 15,-12 5-46 1</inkml:trace>
  <inkml:trace contextRef="#ctx0" brushRef="#br0" timeOffset="69597.546">25350 4309 220 0,'-23'-16'82'0,"23"16"-64"0,0 5 26 0,0-5 7 16,0 11-2-16,0-1 3 16,0 0-3-16,0 15 0 15,-5 6-27-15,-1 14 3 0,-5 26 2 16,-1 25-2-16,1 21 3 15,-1-6-7-15,1 0-3 16,0-4-8-16,5-6-2 16,0-5 2-16,1-5 1 15,-1-15-1-15,6-15 1 16,0-5-4-16,0-26 1 16,0-4 4-16,0-26 4 15,-6-31-4-15,6-24-2 16,0-21-3-16,0-26-2 0,0-29-3 15,6-16 1-15,5 15-2 16,6 11 2-16,6 9 0 16,6 6 3-16,-1 15-8 15,12 5 0-15,6 5 2 16,-1 10 2-16,1 15-3 16,-6 10 1-16,0 16-2 15,-1 15 0-15,-4 20 0 16,-7 10 0-16,-5 10 4 15,-6 6 1-15,-6 9 1 16,-5-4 0-16,-12-1-2 16,-5 1 1-16,-6 4-2 15,-12-4 2-15,-10-1-2 16,-7 0-1-16,0 1 1 0,6-6 1 16,1 1-1-16,10-6 2 15,6-5-4-15,6 6-2 16,6-11-1-16,17 5 0 15,11 0 3-15,11 6 0 16,18-1-2-16,5 5 2 16,6 6-1-16,0 4-2 15,0 1 3-15,-12 4 0 16,1 1 1-16,-12 5 2 16,-5-1 1-16,-12 1 1 15,-11-1 0-15,-12 1 2 16,-17 5-3-16,-11 5 0 15,-23 4 3-15,0-14 1 16,11-5-1-16,-22-11 1 0,-18-5-6 16,7-24-3-16,10-22-8 15,29-4-2-15,6 0-17 16,11-26-9-16,6-15-42 16,17-4-18-16,29-1-37 15,22 5-14-15,29 0-7 16</inkml:trace>
  <inkml:trace contextRef="#ctx0" brushRef="#br0" timeOffset="70378.792">26387 4349 204 0,'23'-51'77'0,"-12"36"-60"0,12-20 35 0,-11 25 11 15,-1-6 5-15,-5 1 4 16,5 5-11-16,-5 5-5 15,-12 15-25-15,-5 10-11 16,-6 21-10-16,-6 5-5 16,-11 19 6-16,-1 16 3 15,1 16-1-15,0 9 2 16,0-10 1-16,5-10 2 16,7-10-6-16,4-5 1 15,7-5-6-15,5-10-2 16,6-6 0-16,6-9 1 15,11-6-1-15,12-9 2 16,11-6 0-16,11-5 3 0,12-5-3 16,11-5-2-16,0 0 0 15,0-5 1-15,-6-5-3 16,-5 0 0-16,-12 0-3 16,0 0-3-16,-5 0-9 15,-6 0-5-15,-6 5-20 16,0 5-6-16,-5 5-46 15,-12 5-18-15,0 0-92 16</inkml:trace>
  <inkml:trace contextRef="#ctx0" brushRef="#br0" timeOffset="71160.084">27567 5331 184 0,'-40'11'71'0,"40"-11"-55"0,-6 5 15 0,6-5 5 15,0 0 2-15,0 0 2 16,11-5 4-16,12-11 5 16,0-4-27-16,0-10 12 0,5-16 4 15,7-20-7-15,-1-20-3 16,6-25-5-16,5-6 0 16,6 6-7-16,6 0 1 15,0-6 1-15,0 16 1 16,-5 15-4-16,-1 15 1 15,-11 20-7-15,0 16-3 16,-6 20-1-16,6 20-1 16,0 15-2-16,0 15 1 0,-1 11-2 15,1 5 2-15,-6 9-2 16,1 11 2-16,-7 5-2 16,1 5 2-16,-12 5-7 15,6-10 1-15,-6-10-21 16,-6-5-7-16,-5-11-19 15,-1-4-9-15,-5-10-15 16,-5-16-6-16,-1 0-20 16,-22-15-8-16,-18-5-7 15</inkml:trace>
  <inkml:trace contextRef="#ctx0" brushRef="#br0" timeOffset="71378.801">27909 4779 236 0,'-52'-30'88'0,"41"25"-69"0,-1-5 35 15,12 10 10-15,0 0-7 0,0 0 26 16,18-5-21 0,10 0-32-16,12 5 0 0,17 0-2 15,17 0-9-15,-11 5-3 16,-18-5-9-16,24 10-5 16,16 0-15-16,-22 0-6 15,-12-5-54-15,12 0-23 16,22-5-69-1,-5 0-55-15,-17-5 95 16</inkml:trace>
  <inkml:trace contextRef="#ctx0" brushRef="#br0" timeOffset="71878.799">29817 4248 220 0,'29'-41'82'0,"-12"26"-64"0,0-10 26 15,-11 20 7-15,-1-5 5 0,-5-1 3 16,-11 6-15-16,-12 5-4 15,0 5-23-15,1 0 7 0,-18 11 4 16,-17 9-2-16,17-5-1 16,6-5-2-16,-6 11 0 15,-6 9-15-15,18 6-5 16,11-6-4-16,17-4-3 16,0-6 0-16,17 10 3 15,23 16 2-15,22 5 2 16,1 4-1-16,0 6-2 15,-6-5 3-15,-12-5 0 16,-5-16 10-16,-11 6 3 16,-12-6 4-16,-17-9 2 15,0-6-3-15,-35 5-2 0,7-4-7 16,-35-1-2-16,-28 0-4 16,-6-9-3-16,-5-6-16 15,11-5-7-15,11-10-29 16,34 0-10-16,6 0-78 15,12-11-35-15,-6-19 0 16</inkml:trace>
  <inkml:trace contextRef="#ctx0" brushRef="#br0" timeOffset="73738.318">24382 3990 204 0,'5'-51'77'0,"1"41"-60"0,-6 0 17 16,0 10 4-16,0 0-11 15,6 15-3-15,-1 15-10 16,1 16-4-16,5 9-5 16,1 16 5-16,5 5 3 0,0 21 5 0,0 34 3 15,0 21 0-15,0 5 2 16,0 0-7-16,-5-15 1 16,-1-26 1-16,-5 41 3 15,0-30-7-15,5 10-3 16,6 10-4-16,6-21-2 15,5-20-3-15,1-40 1 16,-6-15 4-16,22-11 4 16,18-4-2-16,11-11 2 15,6-20-2-15,28-5 0 16,29-5-5-16,22 0-3 0,1-5 0 16,16 0 1-16,30-5 1 15,-41 10 3-15,-34 0-3 16,51 0 0-16,-39-1-3 15,56 12-1-15,35-1 1 16,-29 5 2-16,-11-5 1 16,5 10 1-16,0 0 2 15,-50-5 3-15,-30 0 0 16,46-5 0-16,46-5-3 16,-57 6-1-16,-29-1 1 15,29-10 1-15,6-1 1 16,22-4 0-16,-11 0-4 15,-46 0-1-15,-22 5-1 0,28-5 1 16,-28 0 0-16,5-5 1 16,-23 4-2-16,6-4 1 15,-16 5-2-15,10 0-1 16,18 0 1-16,-7 0-1 16,-10 5 0-16,-23 0 0 15,-12 0 0-15,6 0 0 16,-6 5 0-16,6-6 2 15,-6 6-1-15,1-5-1 16,10 5 1-16,-22 0-1 16,-6 0 0-16,6 0 0 15,-11 0 0-15,-1 0 2 16,-5 0 1-16,-6 0 1 16,0-5 0-16,-5 5 0 0,-1 0 2 15,-5-5 3-15,-1 5-2 16,-5-10 1-16,-5-10-3 15,-1 5 0-15,0-1-1 16,1-19 0-16,-1 10-5 16,0-36 1-16,1 10 0 15,-1-35 2-15,0 15-1 16,-5-40-1-16,5 20-2 16,-5-51 1-16,-1-40 3 15,1 20 1-15,-1 10-4 16,7 5 1-16,-1 5-2 15,0 10 0-15,1 16 2 16,-1 10 2-16,6 14-3 16,0 37 0-16,0 9 1 0,0 6 0 15,0 4-3-15,-6 1 2 16,1-6-1-16,-7 11 0 16,12 5 0-16,-6-6-2 15,6 11-2-15,0 10 1 16,0 0 3-16,0 5 3 15,-5-6-2-15,-1 6-2 16,0 0-3-16,1 5 1 16,-1 0-4-16,0 0-1 15,1 0 0-15,5 5 1 16,-6-5-12-16,0 5-4 16,6-5-22-16,0 5-10 15,0-5-21-15,-6 0-6 0,1 0-72 31,-12 11-42-31,5-1 90 0</inkml:trace>
  <inkml:trace contextRef="#ctx0" brushRef="#br0" timeOffset="80722.745">24911 7084 156 0,'18'-61'57'0,"-18"41"-44"0,5-11 23 0,-5 21 9 15,0 5-1-15,-5 5 1 16,-1 5-13-16,0 5-5 16,0 5-16-16,-5 11 11 0,0 14 7 15,-6 16 2-15,0 20 4 16,-6 15-4-16,0 0 1 15,-6-5-3-15,1-5 0 16,-1-10-8-16,1-5-2 16,5 0-5-16,6-21 1 15,6-4-4-15,-1-1 1 16,7 6-1-16,5-16 1 16,17-9 2-16,17-16 4 15,11-5-6-15,12-5 1 0,6 0-8 16,0 0-3-16,-1 0 1 15,1 5 2-15,0 0-7 16,-1 10 0-16,1 0 2 16,0 0 2-16,0 0-3 15,-24-5 1-15,-4 0-18 16,-1 0-8-16,6-5-22 16,-12 0-7-16,-5-5-42 15,-6-5-17-15,-6-10-61 16</inkml:trace>
  <inkml:trace contextRef="#ctx0" brushRef="#br0" timeOffset="81207.121">25937 7803 152 0,'-11'0'57'0,"11"0"-44"0,5 0 29 0,-5 0 13 15,12 0-10-15,-1 0-2 16,6 0-11-16,0 0-3 16,0-5-16-16,6 5 1 0,6-5 2 15,5-6-2-15,6-4 2 0,0-5 2 16,0-5 1-16,-6-6-2 15,-6-9 0-15,-5-1-1 16,-17-4 3-16,-12-1-2 16,-5 6 1-16,-12 9 4 15,-11 11 1-15,-6 10-10 16,-6 15-3-16,1 15 0 16,-7 16 4-16,-5 14-6 15,6 6 0-15,6 0-2 16,5-1 1-16,17 1-6 15,11 5-1-15,12 0-2 16,23-6 0-16,6-9 2 16,16-11 2-16,7-19-21 15,16-16-9-15,6-11-30 0,0-9-11 16,0 0-30-16,-11-5-13 16,0-6-32-1</inkml:trace>
  <inkml:trace contextRef="#ctx0" brushRef="#br0" timeOffset="81644.665">26735 7215 252 0,'-17'-20'96'0,"22"25"-75"0,-5-5 23 0,0 0 5 16,6 5-6-16,0 5-1 0,5 0-10 15,1 11-3-15,-1 9-16 16,0 6 5-16,1 9 5 0,-1 6-1 16,-5 4-1-16,0 1 0 15,-1 0-1-15,1-6-3 16,0-4 0-16,-1-5-3 16,1-11-1-16,-6-5-5 15,11-4 0-15,1-6 4 16,-1-15 4-16,6-10-2 15,6-16 2-15,0-14-5 16,0-11 1-16,-1-15-5 16,1 0-2-16,0 1-5 15,-6 4-2-15,0 5 1 16,0 11 0-16,-5 4-15 0,-1 6-6 16,1 9-20-16,-1 6-6 15,0 0-13-15,1 10-1 16,-1 0-9-16,1-1-3 15,-1 6-17-15,0 5-7 16,6 5-18 0</inkml:trace>
  <inkml:trace contextRef="#ctx0" brushRef="#br0" timeOffset="82160.249">27430 7489 196 0,'-17'5'74'0,"17"0"-58"0,0 0 34 15,0-5 12-15,0 0-17 16,11 10-3-16,-5 0-9 16,5 0-1-16,6 0-18 15,6-4 5-15,0-1 2 0,11-10 0 16,0-6 2-16,1-9-9 0,-1-5-3 16,-6-11-4-16,1-4 0 15,-7-1 0-15,-4 6 1 16,-7 5 7-16,-5-1 2 15,-12 11-2-15,-5 5 1 16,-12 10-7-16,-11 15-1 16,-6 20 5-16,-12 16 1 15,1 9-3-15,0 6 1 16,5-5-7-16,12 0-1 16,6-6 0-16,16-4 2 15,7-11-5-15,16 1-1 16,12-6 0-16,11-5 2 15,6-4-19-15,5-1-8 16,1-5-27-16,0-5-12 0,-1-10-41 16,6-10-16-16,1-5-40 15</inkml:trace>
  <inkml:trace contextRef="#ctx0" brushRef="#br0" timeOffset="82519.722">28490 6734 260 0,'17'-45'96'0,"-6"29"-75"0,-11 6 43 0,0 10 13 16,0 0-11-16,0 0-3 16,6 10-17-16,0 11-6 15,-1 9-22-15,-5 11 2 0,0 9 1 16,0 6-3-16,0 10 2 16,-5 5-7-16,5 10-3 15,-6 5-5-15,6 0-2 16,-6-10-8-16,6-5-2 15,0-11-27-15,-6-9-10 16,6-5-51-16,0-16-21 16,12-10-69-16</inkml:trace>
  <inkml:trace contextRef="#ctx0" brushRef="#br0" timeOffset="83957.126">30068 6790 172 0,'-23'25'66'0,"12"-15"-52"0,-6 6 30 15,11-6 11-15,6 0-10 0,0-10-2 16,11 5 0-16,6 0 0 15,6-5-23-15,6-5 6 0,11-5 4 16,0-11-3-16,5-4 1 16,-5-5-9-16,0-6-1 15,-6-4 0-15,-5-1 1 16,-7 6-2-16,1 10 2 16,-6 4-1-16,-5 6 0 15,-1 10-5-15,-5 15-3 16,-1 15 1-16,1 21 0 15,-6 10-3-15,0 10-3 16,0 4-2-16,0 6-3 16,0 11 1-16,0 4 1 15,0-5-1-15,-6 5 2 0,6-15-7 16,-5-5-1-16,-1-16-16 16,0-4-6-16,1-5-24 15,-1-11-7-15,0-10-23 16,-5-9-9-16,-1-16-11 15,-5-10-2-15,-5-6-1 16,-7 1 4 0,1-5 59-16,-1 5 88 15,1 0 44-15,5 4-6 16,0 1-7-16,6 5-14 16,6 0-3-16,5 5-34 15,6 0 15-15,11 0 8 0,12 5 5 16,6 5 1-16,10 0-13 0,13 1-4 15,10-1-13-15,18-10-7 16,17-5-8-16,0-5-5 16,0-6-3-16,-12-4-3 15,-5 0-26-15,-17 0-12 16,-12-1-61-16,-6 1-25 16</inkml:trace>
  <inkml:trace contextRef="#ctx0" brushRef="#br0" timeOffset="85035.284">25122 10375 200 0,'6'-35'74'0,"0"25"-58"0,-1-11 34 0,-5 16 12 15,0 0-1-15,0 5 3 16,0 0-22-16,0 0-10 16,0 0-19-16,0 15-2 0,0 6 0 15,-5 9 0-15,-1 21 3 16,-5 15 2-16,-1 20-1 0,1 10 1 16,-6 5 0-16,-12 0 0 15,1-9 3-15,-1-6-2 16,1-5-1-16,5-5-4 15,6-11-2-15,11-14-4 16,6-10-1-16,17-16 3 16,12-10 5-16,5-20-3 15,12-5 2-15,16-5-7 16,7 0-1-16,-1 4-2 16,6 6 1-16,0 0-2 15,-6 5-1-15,-5 5-6 16,-6 6-1-16,-6 4-28 15,-5 0-12-15,0 0-48 0,-7 0-20 16,1-5-43 0,6-5-49-1,0-10 81-15</inkml:trace>
  <inkml:trace contextRef="#ctx0" brushRef="#br0" timeOffset="85941.54">26057 11160 304 0,'-17'-5'112'0,"17"5"-87"0,0 0 15 0,0 0 3 16,11 0-11-16,6 0-1 16,6-5-13-16,11-5-4 15,6-5-8-15,6-6-2 0,-1-4 0 16,1-5 0-16,-12-1 2 0,-6-4-1 16,-10-1 0-16,-13 1 5 15,-16 5 4-15,-12 4 1 16,-11 11 1-16,-12 20 0 15,1 15 0-15,-1 11-6 16,12 9-2-16,0 11-2 16,11 0-1-16,12-1-6 15,5 1-1-15,12-6 1 16,16 1 0-16,13-11-2 16,10-9 2-16,12-6-15 15,0-10-6-15,0-5-18 16,-6-10-7-16,1-5 3 15,-7-10 1-15,-5-16 0 16,6-9 2-16,-12-6 18 0,-6 1 9 16,-5-1 28-16,0 10 14 15,-12 11 14-15,6 5 7 16,-5 9-11-16,-1 11-3 16,1 16-5-16,5 9 1 15,-6 15-2-15,0 11 2 16,1 4-8-16,-1 6-4 15,-5 0-7-15,5 5 0 16,1-6-7-16,-1-4-3 16,1-11-1-16,5-14 1 15,5-26 3-15,7-20 4 16,5-16-4-16,0-15-1 16,6-19-4-16,0-27-3 0,0-14-3 15,0 10 1-15,-12 20-4 16,1 15 1-16,-6 10-5 15,-6 21 1-15,0 19 4 16,-6 22 2-16,6 19 1 16,0 20 4-16,6 1-2 15,0 0-1-15,5-1 3 16,1-4 2-16,5-11 0 16,0-5 2-16,0-9 0 15,1-6 1-15,-1-10 0 16,0-10 0-16,-5-11-2 15,-1-9 1-15,-5-11 0 16,0-4 1-16,-12-1-2 0,-5 6-2 16,-6 9 3-1,-6 6 2-15,6 10 2 0,-23 35 3 16,-11 31-1-16,-6 10 2 16,0 9-2-16,6 1 2 15,11 0-8-15,12 0-2 16,11-5-1-16,17-5 2 15,11-11-3-15,7-14-2 16,5-21-12-16,5-15-2 16,1-15-23-16,5-11-7 15,-5-9-19-15,-1-16-9 16,-5-25-17-16,0-30-5 16,-12-15-44-16</inkml:trace>
  <inkml:trace contextRef="#ctx0" brushRef="#br0" timeOffset="86175.881">28102 10233 228 0,'-5'-35'88'0,"5"25"-69"16,5-10 33-16,1 15 11 0,0-6 0 16,5-4 2-16,0 5-5 15,-5 5-2-15,6 5-32 16,-1 15 5-16,-5 11 0 0,-1 14-5 16,-5 16-1-16,0 20-10 15,-5 30-4-15,-1 16-4 16,6-6 0-16,0-5-4 15,0-14-2-15,0-16-9 16,0-10-5-16,0-11-40 0,6-9-15 16,5-16-71-16,17-9-31 15,1-16 8 1</inkml:trace>
  <inkml:trace contextRef="#ctx0" brushRef="#br0" timeOffset="86800.871">29891 10325 232 0,'-5'-41'88'0,"16"31"-69"0,18-15 17 15,-12 14 5-15,11-4-9 16,6-5 1-16,6 10-7 0,6 5-2 16,5 5-13-16,-5 15 7 0,-6 10 4 15,-6 6 2-15,-6 9 1 16,-5 11-8-16,-12 15-2 15,-16 15-5-15,-18 15-1 16,-11 5-3-16,-18-5-1 16,-5-9 3-16,0-11 5 15,6-16 4-15,6-14 4 16,10-11-7-16,13-9-3 16,16-11-9-16,17-5-1 15,18-5 1-15,16 0 3 0,18 0 2 16,5 5 1-16,7 5 0 15,4 1 0-15,7 4-4 16,-6 0-1 0,-6 5-23-16,-12 1-12 0,-16 4-49 15,-18 11-21-15,-11 9-88 16</inkml:trace>
  <inkml:trace contextRef="#ctx0" brushRef="#br0" timeOffset="87691.501">25783 14619 220 0,'-17'-15'85'0,"17"20"-66"0,6 10 25 16,-6-5 7-16,11 15-6 15,1 16-2-15,-1 20-7 16,6 10 0-16,-5-11-20 16,-1-9 11-16,6 15 5 0,-6-11-5 15,7 1-1-15,-7-5-4 16,6-16-2-16,0-4-2 0,12-31 1 16,-1 0-6-16,23-66-3 15,23-46-3-15,0 6-2 16,-5 10-6-16,-6 10 1 15,-12 15 0-15,-11 15 0 16,-12 11-18-16,-5 14-8 16,0 16-8-16,0 15-3 15,-1 15 3-15,1 11 3 16,6-1 13-16,-1 5 6 16,6-4 8-16,6-1 2 15,0-5 10-15,6-10 5 16,5-10 2-16,0-10 4 0,1-10-9 15,-1-5-1-15,-6-6-5 16,-5-4-1 0,-11-1 1-16,-12 1 0 0,-11 4 0 15,-18 6 0-15,-5 10 13 16,-11 15 8-16,-12 20-3 16,0 21-1-16,11-11-3 15,-16 41 0-15,11-15-9 16,16 15-5-16,7-11-3 15,11 6 1-15,11 10-3 16,18-15-2-16,17-21-25 16,10-24-11-16,13-27-33 15,5-24-15-15,0-16-26 16,-6-9-12-16,1-26-9 16</inkml:trace>
  <inkml:trace contextRef="#ctx0" brushRef="#br0" timeOffset="87894.676">27652 13652 428 0,'0'0'159'0,"0"10"-124"0,-11 25 17 0,5-9 1 15,-5 19-13-15,-1 26-1 16,-5 40-14-16,6 11-5 16,-6 10-11-16,5-1-6 0,1 1-2 15,5 5 1-15,0-6 1 16,6-14-19-16,6-26-7 15,6-15-52-15,5-25-21 0,11-26-83 16,12-30-64 0,0-15 102-16</inkml:trace>
  <inkml:trace contextRef="#ctx0" brushRef="#br0" timeOffset="88769.619">29510 14062 288 0,'0'-46'107'0,"11"21"-83"0,0-11 19 15,6 26 3-15,6-5 0 16,17-5 2-16,11 0-15 16,18 4-6-16,11 6-15 15,5 10-5-15,0 5-3 0,-10 6 2 16,-13 9 3-16,-10 5 7 16,-7 11 2-16,-16 9 2 0,-12 6 2 15,-23 10-1-15,-22 4-1 16,-24 1-6-16,-16 0-1 15,-6-15-2-15,0-11 1 16,11-4-4-16,12-6-3 16,11-10-5-16,23 1-4 15,22-6-3 1,30 0 4-16,22 0 3 16,17 5 1-16,5 6-1 15,-4-1 3-15,-7 10 0 16,-11 6-1-16,-12 15 1 15,-16 9 9-15,-18-4 4 16,1-10 1-16,-29 15 2 0,5-11-4 16,-56 11-1-16,17-10-6 15,-58-10 0-15,24-6-7 16,-35-25-1-16,23 0-18 16,-28-35-8-16,22 5-19 15,7-36-10-15,-1-30-116 16,34 26-52-16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25:12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2696 6744 164 0,'-6'-30'63'0,"6"30"-49"0,0-10 18 0,0 10 5 16,0 0 1-16,0 0 4 16,0 0 1-16,0 0 3 0,6 5-25 15,5 5 10-15,-5 5 4 0,5-5-2 16,-11 21 3-16,6-6-7 15,-6 26-1-15,-6 30-2 16,-11 25 1-16,0 11-9 16,12-31 0-16,-13-10-13 15,7 10-3-15,5-15-4 16,1 5 0-16,5-16 4 16,0 6 1-16,0-15-19 15,0-6-9-15,0 1-29 16,0-21-11-16,0-5-21 15,0-25-7-15,5-25-55 16</inkml:trace>
  <inkml:trace contextRef="#ctx0" brushRef="#br0" timeOffset="671.854">3197 6856 120 0,'23'-46'46'0,"-11"26"-35"0,10-21 20 16,-10 26 10-16,-1-10 2 15,1 0 2-15,5-6-3 0,-17 6 1 16,11 0-24-16,-11 4 14 0,6 1 4 16,-1 5 3-16,-5 5 0 15,6 10-10-15,-6 10-4 16,0 10 2-16,0 16 5 15,0 14 2-15,0 11 3 16,-6 10-8-16,1-5-1 16,-1-16-10-16,-5 47-4 15,-1-16-4-15,-5 25-2 16,6-15-5-16,-6 10-1 16,5-20-1-16,1 5-2 15,-6 21 1-15,17-36-1 16,-12-11-9-16,7-4-2 0,-7 5-14 15,7-21-4-15,5-9-25 16,-6-6-8-16,6-5-22 16,0-15-10-16,-12-10-51 15,12-5-48 1,-5 0 76-16</inkml:trace>
  <inkml:trace contextRef="#ctx0" brushRef="#br0" timeOffset="2890.75">3967 7144 140 0,'-23'-5'52'0,"23"10"-41"0,-6 6 13 16,6-11 5-16,0 10-4 16,0 5 0-16,0 5 4 15,0 0 2-15,0 1-17 16,0 9 12-16,-6-10 6 0,1 1 4 16,5-11 2-16,0 0 2 0,-12-5 0 15,7 0-7-15,-1-15 0 16,0-21-8-16,6-19-3 15,6-1 5-15,5-5 5 16,1 11-4-16,5-6-2 16,6 1-12-16,-1 9-4 15,13 6-8-15,-7 9-2 16,0 6-2-16,1 5 0 16,-1 5-9-16,1 5-5 15,5 5-25-15,-11 0-9 16,11 0-34-16,-11 5-13 15,0 5-35 1,-1 5-56-16,-4 0 59 16</inkml:trace>
  <inkml:trace contextRef="#ctx0" brushRef="#br0" timeOffset="3781.424">4850 6522 168 0,'0'-46'66'0,"5"31"-52"0,1-11 28 0,0 16 7 16,5 0-4-16,-11 0-2 15,6 0-7-15,-6 0-2 16,0 0-19-16,0 10 4 0,0 0 4 15,11 25 3-15,-11 10 2 16,6 26-4-16,-6 15-1 16,-6 15-8-16,6 6-2 15,-17 14-7-15,0 21-4 16,0-1-1-16,0-4 1 0,0-16-1 16,5-9-1-16,-5-16-6 15,6-15-4-15,5-16-19 16,6-9-6-16,6-11-17 15,5-14-6-15,6-21 1 16,12-31 0-16,11-30-21 16,0-35-54-1,5-15 29-15</inkml:trace>
  <inkml:trace contextRef="#ctx0" brushRef="#br0" timeOffset="4000.18">5266 6476 212 0,'0'-51'82'0,"5"41"-64"0,-5 10 29 15,0 0 9-15,0 15-7 0,0 21 1 16,-5 20-6-16,5 14-3 16,-12 11-22-16,1 11 2 0,-6 9 2 15,0 10-6-15,5 6 1 16,1-6-11-16,11-4-2 16,-12-16-3-16,7-10 1 15,-7-10-29-15,7-1-9 16,-1-14-43-16,0-10-17 15,12-11-63 1</inkml:trace>
  <inkml:trace contextRef="#ctx0" brushRef="#br0" timeOffset="4578.399">5482 7585 180 0,'-11'-5'68'0,"16"5"-52"0,1-10 10 0,0 5 4 15,11 0-7-15,0-5 1 16,6-1-9-16,5 1-4 15,12 0-6-15,-11 5-2 0,5 10 1 16,0 5 6-16,-17 5 6 16,6 6 3-16,-17 9 1 15,-12 6 2-15,-5 4 1 16,-12 1 3-16,-6 4 1 0,-5 1 5 16,-6 4 5-16,6-4-5 15,11-6 1-15,-5-4-10 16,16-6-4-16,1-4-9 15,11-6-4-15,17-5-1 16,6-5-1-16,11 0-2 16,12 0 1-16,5-5-13 15,-6 6-6-15,1-1-31 16,0-5-15-16,-7 0-60 16,13 5-27-16,-12-5 8 15</inkml:trace>
  <inkml:trace contextRef="#ctx0" brushRef="#br0" timeOffset="8484.837">6565 6998 208 0,'-17'-11'77'0,"17"6"-60"0,0-5 26 0,0 10 7 15,0 0-1-15,0 0 3 16,0 0-5-16,0-5-2 15,0 5-24-15,5 0 5 0,1-5 2 16,0 0 0-16,-1 0 1 0,1 5-1 16,0-5 0-16,0 5-9 15,-1 0-1-15,7 0-7 16,5 0-1-16,-6 0-4 16,6 0-1-16,0 0-6 15,6 0 1-15,6 0 0 16,-7 0 0-16,7 0 2 15,5 0 1-15,0 5-4 16,0-5 1-16,6 5-2 16,-6-5 0-16,1 0 4 15,5 5 1-15,-12-5-12 16,-5 0-7-16,-6 5-18 16,0-5-6-16,-11 5-19 15,-6-5-7-15,0 5-29 0,-6 0-12 16,6-5-38-1</inkml:trace>
  <inkml:trace contextRef="#ctx0" brushRef="#br0" timeOffset="9047.369">6565 7301 188 0,'-12'0'71'0,"12"0"-55"0,0 5 20 16,0-5 6-16,0 0 1 16,0 0 4-16,0 0-2 15,0 0 0-15,6 6-25 16,-6-6 10-16,0 5 5 0,0-5-8 16,6 5-3-16,5 5-8 15,1-5-2-15,-1 0-2 0,12 0 2 16,-6 0 2-16,11 0-1 15,1 0-1-15,5 0-1 16,-6 0-5-16,12 0-3 16,-5-5 0-16,10 0-1 15,-11 0 0-15,12-5 2 16,17 0-3-16,-12 0-2 16,-11 0 0-16,-18 5-1 15,1 0 0-15,-6 5 2 16,0-5 1-16,-5 5 1 15,-6 0-7-15,-6 5-2 16,0-5-20-16,0 1-9 16,0-1-37-16,-6-5-17 0,6 0-60 15,-12 0-67 1,7-5 74-16</inkml:trace>
  <inkml:trace contextRef="#ctx0" brushRef="#br0" timeOffset="14345.211">8365 6359 124 0,'0'-15'49'0,"12"5"-38"0,-7 0 23 16,-5 5 8-16,0 0 0 15,-5 0 1-15,-1 0 1 16,-5 0 0-16,-1 5-24 16,-5 10 2-16,-11 10 1 0,-7 21-3 15,-5 29 0-15,-5 12 2 0,-1 9 3 16,6 10-9-16,1 31-2 15,4 25-6-15,18-36 0 16,0-25-7-16,11 31-3 16,1-26-2-16,5 21 3 15,0-21-20-15,17 5-6 16,11 11-15-16,1-46-4 16,-1-10-8-16,35-21-2 15,-12-10-62 1</inkml:trace>
  <inkml:trace contextRef="#ctx0" brushRef="#br0" timeOffset="17798.545">9801 7053 172 0,'-6'5'66'0,"12"0"-52"0,0 0 23 0,-6-5 9 15,0 0-6-15,0 0 1 16,0 0-6-16,0 0-1 16,0 0-19-16,0 0 4 0,0 0 2 15,0 0 4-15,0 0 4 16,0 0-6-16,0 0-2 16,0 0-6-16,0 0 1 15,0 0-7-15,0 0-3 16,0 0 1-16,0 0 2 15,0 0-4-15,0 0-1 16,0 0 2-16,0 0 1 16,0-5 1-16,0 5 0 15,0-5-4-15,0 0-1 0,0 0 1 16,0 0 2 0,-6 0-1-16,6 0 0 0,-6 0-3 15,6 0-2-15,-5 0 5 16,5 0 1-16,0-5 2 15,0-1 0-15,0 1 0 16,-6-10 2-16,6 5-1 16,-6-15 0-16,1-16-5 15,-1-5-3-15,0-4 2 16,-5-1 0-16,5 5 1 16,-5 6 0-16,-1 4 0 15,1 11 0-15,-1 4 0 16,1 6 2-16,0 5-1 15,-1 5 0-15,7 5-3 0,-12 0-2 16,-12 5 3-16,1 5 0 16,-7 0-1-16,-5 5-2 15,-5 0 3-15,-6 0 2 16,-12 5-2-16,-5 1 0 16,-7 4 1-16,-4 0 0 15,5 0-2-15,5-4-2 16,7-1 1-16,5 0-1 15,11-5-3-15,6 0 2 16,12 0 1-16,-1 1 0 16,6-6 0-16,6 0 0 15,0 5 0-15,0-5 0 16,6 0 0-16,5 0 2 0,0-5-6 16,1 5 1-16,5 0-1 15,5 0 2-15,7 5-1 16,10 0-1-16,13 6 0 15,10-1 3-15,7 0 0 16,10 5 1-16,1 0-3 16,-18-4 2-16,-5-6-4 15,12 10-1-15,10 5 0 16,-16 1 2-16,-6 4 2 16,-17 0 1-16,-6-4-4 15,-12 19-1-15,-5 31 3 16,-11-10 1-16,0-10 2 15,-24 10 2-15,-16 20-1 16,0-10 2-16,0-10-4 0,11-21 0 16,5-9 3-16,-4-1 1 15,10-5-4-15,-5 1 1 16,5-6 0-16,1 0 2 16,-1 1-3-16,1-6-2 15,5 0 2-15,12-5 2 16,-1-4-2-16,7-1 0 15,-1 0 1-15,0-5 0 16,1 0-3-16,-1 0 2 16,0 0 1-16,6-5 0 15,0 0-3 1,0 0 2-16,0 0 1 0,12 0 2 16,10-5-1-16,13 0-1 0,-7 0-2 15,35 0 1-15,-12 0 1 16,40 0 0-16,6 5 0 15,-6 0 2-15,-5-5-3 16,5 5 0-16,0 0 1 16,0 5 2-16,-22-5-3 15,22 5 0-15,-12 0 1 16,-10 5 2-16,-6-5-1 16,-7 0-1-16,-10 0 1 15,0 0-1-15,-12-5 2 16,-6 0 1-16,-5-5 1 15,-6 0 2-15,0 0-3 16,-5-5-2-16,-7 5 0 0,1-5-1 16,-6 0 2-16,-6-6 1 15,1 6-4-15,-1-5 1 16,0 0 0-16,1 0 2 16,-7-6-1-16,1 6-1 15,-1 0 1-15,1-5-1 16,-6 0 0-16,0 4 0 15,0-4-16-15,0 5-4 16,-6 5-39-16,11 0-16 16,1 0-102-1,0-1-79-15,-6 1 99 16</inkml:trace>
  <inkml:trace contextRef="#ctx0" brushRef="#br0" timeOffset="20564.398">9397 8734 176 0,'0'-5'68'0,"0"0"-52"0,0 0 17 0,0 5 6 15,0 0-2-15,-6 5 2 16,0 0-8-16,-5 6-4 16,-1-1-15-16,-5 5 3 0,0 5 5 15,-6 11-2-15,-5 14 1 16,-1 16-6-16,-5 10 0 16,0 5-4-16,11-21 2 15,6-9-6-15,6 5-3 16,-1 9-4-16,12-19 1 15,0-6 1-15,17-4 2 16,12 4 1-16,5-9 1 0,6-11-13 16,6-5-4-16,-1-10-29 15,1-10-13-15,-1-16-46 16,7-14-19-16,-7-16 15 16</inkml:trace>
  <inkml:trace contextRef="#ctx0" brushRef="#br0" timeOffset="21251.89">9436 8507 96 0,'0'-11'35'0,"0"11"-27"0,6-10 22 15,-6 5 8-15,0 0-7 16,0 0-3-16,0 0-1 16,6 0 0-16,-6 0-14 15,0 5 10-15,0 0 6 0,0 0-6 16,0 0-1-16,0 10-7 15,0 0 1-15,0 0-3 16,-6 6 0-16,6-1-3 16,0 0-1-16,0 0-1 15,-6-5 2-15,6 0-5 16,0 1-1-16,0-6 2 16,0-5 1-16,0-11 1 0,6 1 2 15,-6-5-3-15,0 0 1 16,6 0-7-16,-6 0-1 15,0 4 6-15,0 6 4 16,0 0-3-16,0 0 1 16,0 5 1-16,0 0 2 15,0 0-1-15,0 0 1 16,0 0-4-16,0 0 1 16,0 0-3-16,0 0 0 15,0 0-6-15,0 0-1 16,0-5-57-16,0 0-25 15</inkml:trace>
  <inkml:trace contextRef="#ctx0" brushRef="#br0" timeOffset="25327.177">10827 7139 124 0,'-17'-5'46'0,"17"5"-35"0,-6 5 23 0,6-5 7 16,0 0-4-16,0 0-2 16,0 0-8-16,-6 5-5 15,6 0-12-15,-6 1 5 0,1 4 2 16,-1 5 2-16,0 5 1 16,1 5-7-16,-1 11 0 0,0-1-4 15,1 6 2-15,-1-1-2 16,0 1 2-16,0-6 0 15,1-4 1-15,-1-6 7 16,0-5 5 0,1-5 4-16,-1-9 3 15,0-12-12-15,1-14-4 16,-1-15-3-16,6-16 2 0,11-15-5 16,6-5-3-16,12 0 1 15,5 6 2-15,0-1-4 16,12 5-1-16,-1 5-4 15,1 11-3-15,-6 4-1 16,0 11 0-16,-6 10 3 16,0 9 2-16,-5 6-7 15,-1 5-3-15,1 0-35 16,-7 0-14-16,-5 0-38 16,1-5-17-16,4-10-31 15</inkml:trace>
  <inkml:trace contextRef="#ctx0" brushRef="#br0" timeOffset="26264.737">11254 7519 184 0,'-11'-15'71'0,"11"15"-55"0,5 0 26 16,-5 0 10-16,0 0-8 15,0 0-4-15,0 0-3 16,0 0-1-16,0 0-19 16,0 0 10-16,0 10 3 0,0 0 0 15,-5 5 0-15,-1 11-11 16,0-1-1-16,0 10-9 15,1 1-1-15,-1-1-4 16,0 1-3-16,6-1 0 0,0 1-1 16,6-11-3-1,5 0 2-15,1-4 3 16,5-6 1-16,0-5 1 0,0-5 0 16,6-5 2-16,0-5 1 15,-6 0-25-15,0 0-11 16,-6-5-36-16,1 0-14 15,-7-1-33-15,1-9-15 16,-6 0 9 0</inkml:trace>
  <inkml:trace contextRef="#ctx0" brushRef="#br0" timeOffset="26436.618">11288 7337 324 0,'-11'-25'121'0,"11"14"-95"16,0 6 5-16,0 5-6 0,0 0-22 16,0 0-3-16,11 0-14 15,1 5-4-15,5 0 9 16,0 1-35-16,6-6-12 0,5-6-67 16</inkml:trace>
  <inkml:trace contextRef="#ctx0" brushRef="#br0" timeOffset="27639.848">12217 6643 148 0,'-17'-51'55'0,"11"21"-43"0,-11-16 19 0,11 26 7 16,1-5 1-16,-7-6 4 15,1 1-4-15,-6 5-2 16,0-11-20-16,5 6 5 0,1 5 5 16,-1 4-6-16,1 1-2 15,5 5-3-15,1 5 3 16,-1 0-13-16,6 5-6 16,11 10 0-16,1 5 1 15,11 15 6-15,5 16 4 16,6 24-2-16,6 22 0 15,0 4 3-15,0 5 3 0,-12-5 0 16,-5 10 4-16,-17 16-2 16,-18 9 1-16,-10-4 0 15,-13 0 0-15,-4-16 0 16,-1-10-2-16,0-10-6 16,0-5-2-16,0-15-4 15,12-15-3-15,-1-11-16 16,12-15-5-16,11-14-41 15,18-22-15-15,10-19-45 16,18-26-16-16,6-15-4 16</inkml:trace>
  <inkml:trace contextRef="#ctx0" brushRef="#br0" timeOffset="28061.721">12912 6127 180 0,'-17'-11'68'0,"17"11"-52"0,6-15 17 0,-6 15 6 0,5-5-11 15,1 0-1-15,5 0 4 16,-5-5 2-16,0 10-17 16,-6 0 19-16,6 5 9 0,-6 5 1 15,0 5 0-15,0 11-16 16,-6 4-7-16,0 10-11 15,-5 11-3-15,5 5-4 16,0 0-1-16,1 4-3 16,-1-14-3-16,6-6-25 15,0-9-9-15,6-11-41 16,-1-15-17-16,12-15-60 16</inkml:trace>
  <inkml:trace contextRef="#ctx0" brushRef="#br0" timeOffset="28563.715">13271 6319 188 0,'6'-25'71'0,"-1"20"-55"0,7-16 20 15,-7 16 4-15,1 0-3 16,0 0 1-16,-6 5 1 16,0 0 0-1,-6 15-4-15,-11 11 1 0,-6 9-16 0,-5 11-4 16,-6 14-6-16,-6-4 1 15,6 0-4-15,-1 0-2 16,7-6-7-16,5-4-1 16,-5-6-34-16,10-9-16 15,7-6-25-15,5-10-12 16</inkml:trace>
  <inkml:trace contextRef="#ctx0" brushRef="#br0" timeOffset="29206.503">13391 6668 164 0,'5'0'63'0,"-5"5"-49"0,0 1 14 16,0-6 2-16,0 0-11 15,0 0-3-15,0 0-9 16,12 5-5-16,-1-5-1 16,1 0-4-16,-1 0 2 0,0 0 1 15,6 0 0-15,0 0 2 0,-5 0 1 16,5 0-4-16,0 0 1 15,-6 0-2-15,1 0 0 16,-1 5 11-16,1 5 5 16,-1 0 3-16,-5 0-1 15,-1 5 0-15,-10 5 3 16,-1 1-5-16,-5 9 0 16,-6-5-8-16,-6 6-4 15,-6-1 3-15,1-4 1 16,-6-6-2-16,5-5-3 15,1 0 4-15,-1-10 1 16,6 0 4-16,6-5 4 0,6 0-8 16,5-10-3-16,6 0-5 15,6-5-1-15,5 0-1 16,6-1 3-16,6 1 11 16,0 5 8-16,5 5 4 15,1 5 4-15,-1 10-3 16,1 10-2-16,-1 6-5 15,1-1 0-15,-1 5-9 16,1 1-2-16,-1-6 1 16,1-5 1-16,-6-4-17 15,-1-6-5-15,1-10-33 16,0-10-14-16,0-6-69 16,5-19-70-1,1-16 69-15</inkml:trace>
  <inkml:trace contextRef="#ctx0" brushRef="#br0" timeOffset="60207.187">2742 11621 68 0,'-6'-15'27'0,"6"5"-21"0,0-6 23 0,6 11 8 16,-1 0-2-16,-5 0 0 15,6-5-12-15,5-5-1 16,-11 5 0-16,6 0 1 16,5 0-12-16,-11-6 7 0,0 6 2 15,0 0 1-15,0 5 2 16,0 0 2-16,0 0 2 16,0 0-6-16,0 5 0 15,0 0-6-15,0 10-1 0,-17 5-8 16,17 0-2-16,-11-4 2 15,0 14 1-15,5-5 1 16,-6 16 2-16,1 14-3 16,5 1 1-16,-5-16-7 15,5 11-3-15,1 4-2 16,5-9 3 0,0-11 0-16,5 1 3 15,1-6 3-15,5-5 4 16,-5-4 2-16,5-1-3 15,1-10-3-15,5-5 0 16,-6 5-1-16,6-5 2 16,-11-10 1-16,11-11-1 15,0 1 1-15,-5 5-4 0,5-10-2 16,0 4-3-16,6-4 1 16,5-10 1-16,-5 14 0 15,-6 1 2-15,0 0 1 16,6-5 1-16,-6 9 2 15,-6 6-1-15,1-5 2 16,5-5-2-16,-11 0 2 16,5-11-4-16,-11 11 0 15,6 5-1-15,-1-6-2 16,7-14 3-16,-12 15 0 16,0 0 1-16,0-1 0 15,0-4 0-15,0 15 2 16,0 0 3-16,0 0 2 0,0 4-5 15,0 1-2-15,0-5-2 16,0 10 1-16,0 0-4 16,-12 5 0-16,7 11 1 15,-1 4 2-15,6 0-1 16,-11 21 2-16,5-6-2 16,6 16-1-16,-11-6-2 15,11 11 1-15,0-10 1 16,11-1 0-16,-11 6 0 15,6-11 0-15,5-4 0 16,-5-6 0-16,11 0-5 16,0-4 1-16,-11-6-18 15,11-10-8-15,0-5-26 0,0-15-12 16,6-15-30-16,-1-1-14 16,-4 6-21-1</inkml:trace>
  <inkml:trace contextRef="#ctx0" brushRef="#br0" timeOffset="61504.162">3448 11545 148 0,'-6'0'55'0,"6"5"-43"0,0-5 14 0,0 0 6 16,0 0-1-16,0 0 2 16,0 5 1-16,0 5 4 15,0 0-21-15,0 1 8 0,-11 9 3 16,5 10-4-16,1 1-2 15,-1-6-1-15,0 10 1 16,-11 6-3-16,11-11 0 16,-5-4-1-16,5-1 0 15,1-5-3-15,5-5 1 16,-12 0-3-16,12-9 0 16,0-1-5-16,0-10 0 15,12-16-3-15,-12 1 0 16,5 5-1-16,12-16 0 15,-11 6-2-15,5-10-2 0,7-11-2 16,-7 21 1-16,0 5 1 16,6-6 2-16,6 6-3 15,-6 15 0-15,-11 10 5 16,5 5 2-16,-5 0-2 16,0 21-1-16,5-11 3 15,-11 10 1-15,0-4-1 16,0-1-1-16,0 0-3 15,0-5 1-15,0-4-2 16,0-6 2-16,0 0-2 16,0-25-1-16,6 5 1 15,17-36 1-15,-6 11-3 16,11-21-2-16,-5 5 2 16,17 6 0-16,0-6-2 0,0 16 2 15,0 9 1-15,-6 11 0 16,6 5 0-16,-18 15 0 15,13 10 0-15,-24 5 0 16,6-4 2-16,0 24 1 16,0-9 3-16,6 14 3 15,0 16-4-15,-12-21-1 16,-5-9-2-16,5-1-2 16,-5 1-8-16,5-11-3 15,-11 0-43-15,0-10-19 16,0 0-77-16,-17-15-32 15,-22-15 43-15</inkml:trace>
  <inkml:trace contextRef="#ctx0" brushRef="#br0" timeOffset="62457.386">2308 11540 156 0,'-5'-5'57'0,"5"5"-44"0,17-10 23 15,-17 10 6-15,6 0-5 0,5 0-2 16,-11 0-6-16,6 0-1 15,-6-5-16-15,0 5 2 0,11 0 2 16,-11-5-4-16,0 5-2 16,0 0 3-16,0 0 4 15,0 0 2-15,0 5 1 16,0-5-5-16,-17 10 1 16,6-5-3-16,-7 5 2 15,-10 5-6-15,17-5-1 16,-1 0-4-16,1 1-3 15,5-6-3-15,-5 0 1 16,5 0-4-16,6 5 1 16,0-5 0-16,17 5 2 15,-11 0-1-15,17 10 1 0,-6-4 2 16,17-1 0-16,-17 0 0 16,6 5 0-16,-6-4 0 15,0 4 2-15,6 0 16 16,-23 5 11-16,5 1-6 15,-10 9-1-15,-7-10-2 16,-16 11 2-16,-12 4-6 16,0-14-1-16,6-6-9 15,-6-5-2-15,6-5-11 16,-6-10-5-16,17 0-45 16,0-10-20-16,-5 5-84 15</inkml:trace>
  <inkml:trace contextRef="#ctx0" brushRef="#br0" timeOffset="63223.039">4508 11601 160 0,'-17'0'63'0,"17"0"-49"0,0 0 22 0,0 0 7 0,0 0 7 16,0 0 5-16,0 0-8 15,0-5-4-15,0 5-24 16,0 0 4-16,5-5 4 0,7 0-9 15,-1 5 0-15,6 0-12 16,12 0-4-16,-1 0-2 16,6 0 2-16,23 0-1 15,-28 0-1-15,-1 0-15 16,1 0-7-16,-1 0-20 16,-10 0-9-16,4 0-34 15,-22 0-16-15,0 0-10 16</inkml:trace>
  <inkml:trace contextRef="#ctx0" brushRef="#br0" timeOffset="63473.018">4468 11869 244 0,'0'5'90'0,"0"-5"-70"0,23 0 24 0,-18 0 6 16,13 5-4-16,-7-5 2 16,12 0-13-16,-6 0-6 15,11 0-17-15,-5 0-3 0,6 5-2 0,-7-5-3 16,13 0-3-16,4-10-18 16,-16 5-9-16,11 5-44 15,6-15-19-15,-11 5-56 16</inkml:trace>
  <inkml:trace contextRef="#ctx0" brushRef="#br0" timeOffset="64191.805">5790 11408 232 0,'-17'-15'88'0,"17"10"-69"0,-23-5 15 15,23 10 1-15,0 0-3 16,-23-5 1-16,12 5-1 16,5 0 0-16,-22 0-17 15,-12 5 2-15,11 5 3 0,1-5 0 16,-18 31 0-16,12-11-2 15,-12 36-1-15,6-16-7 0,6 21-2 16,11-10-9-16,12 5-4 16,5-11 0-1,41-9 3-15,-18-6 5 0,51-15 3 16,35-10 2-16,-35-15 2 16,-11 0-1-16,6-25 0 15,-12 10 8-15,-11-26 6 16,0-20 1-16,-23 16 3 15,-6 4-9-15,-22-5-3 16,-29-9-6-16,6 19-1 16,11 11-12-16,-28 4-2 15,11 6-39-15,0 5-15 16,-6 10-71-16,18 15-29 0,5 0-6 16</inkml:trace>
  <inkml:trace contextRef="#ctx0" brushRef="#br0" timeOffset="77020.005">2183 12781 160 0,'17'0'60'0,"-17"0"-47"0,6-26 19 0,-6 16 7 0,0 10-2 15,0 0 0-15,0 5-9 16,0 0-3-16,0 5-14 16,0 1 0-16,0 4 2 0,0 0-1 15,0 10 1-15,0 6-3 16,0 4 3 0,-6 16 0-16,6-11-3 15,-11 16-1-15,5-10-3 16,6 4-1-16,-11-9 1 15,5-1 3-15,0 1-4 16,-5-16-1-16,11-5 7 16,-6-10 4-16,6 1-5 0,0-22-3 15,-11 1-2-15,5-15-1 16,6 5 0-16,0-16 0 16,0 6-2-16,0-11 1 15,0 6-2-15,6-21 2 16,5-20-4-16,6 31 0 15,-5 9 1-15,16-9 0 16,-16 9 0-16,16-4 0 16,-5 4 0-16,11 6 0 15,-11 5 0-15,0 4 0 16,11 1 0-16,-6 20 0 16,1 0 0-16,-6 20 0 15,-1-5 0-15,13 11 2 16,-13-6-1-1,13 10 2-15,-18-4 4 0,5 4 4 0,-4 11 2 16,-18-1 5-16,0-4 1 16,-12 14 3-16,-16 21-8 15,11-20-1-15,-6-11-3 16,-11 1 1-16,-1-11-6 16,-4-10-1-16,4-4-4 15,-5-11-1-15,12 0-8 16,-12-5-2-16,12 0-29 15,5 0-12-15,6 0-55 16,28 0-21-16,-11 0-30 16</inkml:trace>
  <inkml:trace contextRef="#ctx0" brushRef="#br0" timeOffset="78191.951">3169 12938 148 0,'11'-26'55'0,"-11"1"-43"0,12 50 21 0,-12-20 8 16,0-10 0-16,-12-5 2 15,7 15-8-15,-1 0-4 16,-6-5-17-16,-5-10 7 0,0 20 2 16,6-5-5-16,-6 11 0 15,0-1-9-15,0 5-3 16,0 10-6-16,11 1 0 15,0-6-2-15,12 5-2 0,11 1 3 16,0-11 0-16,-6 0 7 16,18-15 6-1,-6-5 7-15,-1-10 3 0,1 0 0 16,-6-10 1-16,0 5-7 16,-5-11 1-16,-1 6-4 15,-11-5 0-15,0 5-1 16,-17-6 2-16,6 6-3 15,-23 5 1-15,11 0-9 16,-11 10-2-16,11-1-23 16,-17 12-8-16,11-1-40 15,7 10-15-15,5 0-57 16,5 15-56 0,-5 6 75-16</inkml:trace>
  <inkml:trace contextRef="#ctx0" brushRef="#br0" timeOffset="81754.653">9100 6137 156 0,'0'-10'57'0,"6"10"-44"0,0 0 21 0,-1-6 7 16,1 1-9-16,-6-5-3 15,6 5-9-15,-6 0-2 16,0 0-10-16,0 0 6 0,0 0 3 16,0 5-7-16,0-5-1 15,0 5-1-15,0 0 2 16,0 0 1-16,0 10 14 15,0 0-2 1,0-5-6-16,-6 10 0 16,-5 6-6-16,-1-1 1 15,1 5-5-15,-1 1-2 16,1-6 0-16,5 0-1 0,1 0-2 16,-1-4 1-1,0-6 2-15,6 0 4 0,0 0 5 16,0-5 1-16,0-5-4 15,0 0 1-15,0-5-5 16,0-5 1-16,6-5-5 16,0-1-2-16,5 1 0 15,0-5-1-15,7 0 0 16,-1-1 0-16,5 1 0 16,7 0 0-16,-1 0 0 15,1 4 0-15,-1 1 2 16,1 5 1-16,-6 5-4 15,-1 0-1-15,1 5 1 16,-6 5 2-16,0 0 0 0,1 5 2 16,-1 5 4-16,-6 6 4 15,-5-1-2-15,-6 5 0 16,0 1-5-16,0-1-1 16,0-5-1-16,0-5-2 15,5-4-19-15,1-11-10 16,5-21-45-16,7-14-17 15,10-21-83 1</inkml:trace>
  <inkml:trace contextRef="#ctx0" brushRef="#br0" timeOffset="84036.054">4382 12882 212 0,'0'-10'79'16,"0"10"-61"-16,0-5 15 0,0 5 1 0,0 0-6 16,0 0 0-16,0 5-6 15,0 0-2-15,0 0-11 16,-5 5 3-16,-1 0 2 0,6 0 1 15,-11 11 4-15,5-6 0 16,-5 10 1-16,-1-5-3 16,1 11 0-1,5-6-5-15,-11 5-2 0,6 11-6 16,5-11-3-16,6-4-3 0,6-1-1 16,5 5 2-16,6-14 0 15,-11-6 1-15,17-10 2 16,-6 0-10-16,5-16-4 15,7-9-32-15,-18 10-11 16,1 0-38-16,-7 5-16 16,-5-1-6-1</inkml:trace>
  <inkml:trace contextRef="#ctx0" brushRef="#br0" timeOffset="84317.325">4377 12644 176 0,'-6'0'66'0,"6"5"-52"0,0 0 28 16,0-5 9-16,0 0-5 15,0 0-2-15,0 5-21 16,0-5-6-16,0 0-11 16,0 0-4-16,0 0 1 0,0 0-9 15,6 5-3-15,-6-5-44 16,17 0-20-16,-11 0-42 16</inkml:trace>
  <inkml:trace contextRef="#ctx0" brushRef="#br0" timeOffset="84911.11">4855 12897 264 0,'-17'5'99'0,"17"-5"-77"0,0 5 22 0,0-5 7 16,0 0-12-16,0 0 0 16,6 5-13-16,0 0-4 15,5 0-13-15,6 0 3 0,0 1 4 16,0-1-6-16,6-5-1 16,6 0-5-16,-1 0-1 15,-11 0-1-15,6-5-2 16,0 5 1-16,0 0-1 15,-1-6-31-15,-5 1-12 16,-5 5-31-16,-1-5-11 0,6 0-140 31,-5 20 103-15</inkml:trace>
  <inkml:trace contextRef="#ctx0" brushRef="#br0" timeOffset="85207.999">4878 13140 248 0,'-28'-10'93'0,"22"5"-72"0,6 0 33 15,0 5 13-15,0 0-9 16,0 0 1-16,6 0-5 16,-6 0 1-16,11 0-30 15,12 0 6-15,-6 0 2 0,0 0-8 0,6 5-5 16,-6 0-9-16,6 0-3 15,-6 0-4-15,17 5-1 16,-17 0-1-16,12 1 1 16,-7-1-15-16,7-5-5 15,-12 0-46-15,11-15-19 16,7-16-64-16,-7 1-27 16,1 0 23-1</inkml:trace>
  <inkml:trace contextRef="#ctx0" brushRef="#br0" timeOffset="86254.971">5852 12593 140 0,'-5'-40'55'0,"5"35"-43"0,0-5 32 0,0 10 11 0,0 0 4 16,0 0 1-16,0 10-10 15,0 5-6-15,0 5-25 16,0 11 4-16,0 4 4 0,0 11 0 15,0 4 2-15,0-4-10 16,-12 4-1-16,7 1-9 16,-1 5-1-16,0-1-4 15,-5 1-1-15,0-5-1 16,5-16-2-16,0-4 3 16,0-6 0-16,1-5-28 15,5-15-12-15,5-15-35 16,7-10-12-16,5-11-66 15,6 6-35-15,-1 5 88 16</inkml:trace>
  <inkml:trace contextRef="#ctx0" brushRef="#br0" timeOffset="86676.886">6097 13277 168 0,'-11'-15'66'0,"22"10"-52"0,-11-5 12 16,6 4 4-16,0 1-3 16,0 0 2-16,-1 0-3 15,1 5 1-15,-6 0-15 16,0 0 15-16,0 10 7 0,0 1 4 16,0 9 2-16,0-5-11 15,-11 20-3-15,5-9-13 16,-6 19-3-16,-22 16-6 15,17-20-1-15,0-6 1 0,0 0 0 16,-6 1-22-16,12-16-8 16,-1 0-51-16,12-20-22 15,0 0-48 1</inkml:trace>
  <inkml:trace contextRef="#ctx0" brushRef="#br0" timeOffset="87333.122">6593 12857 164 0,'6'-26'63'0,"-6"21"-49"0,6 0 27 0,-1 5 10 16,7-5-5-16,-12 0 0 16,0 0-6-16,5 0-1 15,-5 5-21-15,0 0 9 16,6 5 6-16,0 10 0 0,-6 5 1 16,-6 11-4-16,-5-1-1 15,-1 11-5-15,-5-1-1 16,0 1-8-16,0-1-2 15,6-4-1-15,-1-6 0 16,7-10-4-16,-1-5 0 16,6-4-3-16,0-16 2 15,11-21-6-15,12-4-1 16,6-16-2-16,10-9 0 16,1-6 2-16,0 5 0 0,0 11-3 15,0 9 0-15,-6 6 2 16,-5 9 2-16,-1 16 4 15,-5 16 2-15,-6 14 3 16,-6 10 4-16,-5 11-8 16,-6 10-1-16,0 4-5 15,-6 1-1-15,1 0-15 16,5-26-6-16,0-4-58 16,0-11-22-16,0-10-104 15</inkml:trace>
  <inkml:trace contextRef="#ctx0" brushRef="#br0" timeOffset="88543.775">9664 8972 132 0,'-11'11'52'0,"11"-6"-41"0,0 0 33 0,0-5 11 0,0 0-10 16,0 0-1-16,0 0-8 16,6 0 0-16,5-5-20 15,0 0 2-15,1 0 2 0,5-1-9 16,6 1-3-16,5 0-5 15,1 0-3-15,-1 0-15 16,6 0-5-16,-5 0-41 16,-1 0-15-16,-5 5-43 15</inkml:trace>
  <inkml:trace contextRef="#ctx0" brushRef="#br0" timeOffset="88753.777">9750 9226 236 0,'-12'-5'90'0,"12"10"-70"0,6-5 13 0,-6 0 1 15,6 0-18-15,5 0-4 16,6 0-7-16,6 0-4 16,6 0 0-16,-1-5-4 0,6 0 0 15,6-6-27-15,0-4-12 16,0-5-32-1,11 0-51-15,-11-1 28 16</inkml:trace>
  <inkml:trace contextRef="#ctx0" brushRef="#br0" timeOffset="89008.795">10377 8724 260 0,'-12'-20'96'0,"18"20"-75"0,-6-5 28 16,0 5 8-16,0 0-8 15,0 0-1-15,6 5-12 16,-1 10-3-16,1 11-18 16,0 9 4-16,-6 21 4 0,0 10-10 15,0 4-2-15,0 6-9 0,0-10-4 16,5-5-21-16,1-15-8 15,5-11-74-15,6-10-34 16</inkml:trace>
  <inkml:trace contextRef="#ctx0" brushRef="#br0" timeOffset="98709">2046 15338 160 0,'17'-20'63'0,"-17"25"-49"0,6 0 36 0,0 0 12 15,5 0-3-15,-11 5 3 16,6 0-11-16,5 5-4 16,-11 11-26-16,6 4 5 0,-6 11 4 15,-6 9-5-15,-5 21 0 16,-6 20-5-16,5-20-1 15,-5-10-8-15,0 5-4 16,6-10-2-16,0-1-1 16,-1-4 0-16,6-16 0 15,6-9-29-15,-11-11-10 16,11-5-34-16,11-30-13 0,7-36-52 16,4-15-62-1,-5 5 63-15</inkml:trace>
  <inkml:trace contextRef="#ctx0" brushRef="#br0" timeOffset="98959.01">2046 15384 316 0,'-17'0'121'0,"23"0"-95"0,-6 0 9 16,11 0-1-16,-5 0-7 15,17-6 2-15,5 1-3 16,12-5 1-16,0 0-15 15,0 0-2-15,0 0 0 0,0 0-6 16,-6 0 0-16,6 0 0 0,-12-1 0 16,1 1-31-16,-1-5-12 15,7 0-31-15,-13 0-11 16,7-1-50 0,-18 6-41-16,1 5 72 15</inkml:trace>
  <inkml:trace contextRef="#ctx0" brushRef="#br0" timeOffset="99209.023">2007 15692 248 0,'-35'11'93'0,"30"-6"-72"0,5 0 22 0,0-5 6 15,5 0-13-15,12 0-1 0,1-5-5 16,4 0 1-16,1-6-17 15,11 1 1-15,12 0-1 0,5 5-7 16,-11 0-4-16,6 5-2 16,5 0 1-16,-11 0-32 15,-6 0-12-15,6 5-23 16,-17 5-10-16,-1 0-32 16,1 11-43-1,-11-1 49-15</inkml:trace>
  <inkml:trace contextRef="#ctx0" brushRef="#br0" timeOffset="99412.16">1932 16163 304 0,'0'11'115'0,"0"-11"-89"0,35-6 19 0,-35 6 4 15,22-5-9-15,1 0-1 16,17-10-18-16,-6 0-7 15,12-5-9-15,-6 4-4 0,11 1 2 16,-17 5-29-16,6 0-9 16,0 5-43-16,0 0-17 15</inkml:trace>
  <inkml:trace contextRef="#ctx0" brushRef="#br0" timeOffset="99943.442">2667 16057 232 0,'0'5'88'0,"0"-5"-69"0,0 0 26 15,0 0 6-15,6-5-9 16,6-10-2-16,-12-10-9 15,5 9-5-15,12-29-14 16,6-21 6-16,11 0 2 0,-11 0-6 0,11 0-1 16,-11 1-7-16,0 9-4 15,0 5 1-15,-6 11 2 16,0 9 0-16,-6 11 2 16,1 10-4-16,-1 15 0 15,6 15 1-15,-11 11 2 16,11 9 1-16,-11 16 1 15,5 15 0-15,0-10 2 16,1-11-5-16,5 6-1 16,-11-5 2-16,11-6 3 15,0-9 7-15,-12-11 2 16,7-5 4-16,5-25 3 16,-6 0-9-16,6-41-4 15,6-30-7-15,6 1-4 16,-18-1 2-16,6 10 0 0,0 5-8 15,-5 10-2-15,-12 11-16 16,5 9-5-16,1 6-30 16,6 10-13-16,-12 5-17 15,17 10-6-15,-12 10-26 16,7 5-51 0,10 5 50-16</inkml:trace>
  <inkml:trace contextRef="#ctx0" brushRef="#br0" timeOffset="100209.086">3516 15333 280 0,'-5'10'107'0,"5"0"-83"0,0 5 15 0,0 1 1 15,0 9-18-15,5 5-4 16,1 6-7-16,0 4-2 15,5 11-5-15,-11 10-3 0,0 4 0 16,0 1-1-16,0-15 2 16,0-11 1-16,0 1 1 15,0-6-40-15,6-9-15 16,5-11-32-16,-11-25-14 16,6 5-9-1</inkml:trace>
  <inkml:trace contextRef="#ctx0" brushRef="#br0" timeOffset="100506.024">3556 15343 284 0,'-17'-10'107'15,"17"5"-83"-15,0 5 26 0,0 0 6 0,0 0-15 16,6 5-1-16,5 0-14 16,12 5-4-16,-6 5-13 15,6 0 1-15,5 1 1 0,1 4-2 16,5 0 0-16,0 5-3 15,1 1-1-15,-1 4 3 16,-6 6 3-16,1 9 2 16,-24 11 5-16,-5 10-6 0,-5-16-2 15,5-4-1-15,-29 10-1 16,18-11-2-16,-29-4-1 16,11-6-8-16,-10-4-2 15,-7 4-36-15,17-20-13 16,7-5-51-16,5-20-21 15,11-15-38 1</inkml:trace>
  <inkml:trace contextRef="#ctx0" brushRef="#br0" timeOffset="100881.009">4234 15373 192 0,'-17'-5'71'0,"23"5"-55"0,-12 5 17 15,6-5 5-15,0 0-3 16,6 11 4-16,0 4-1 16,-1 5-2-16,1 10-19 15,-6 6 5-15,0 4 5 0,0 6-13 0,0-1-2 16,0 6-8-16,0 0-3 16,0-6-11-16,0-14-4 15,0-6-46-15,0-5-20 16,0-5-45-1,6-15-32-15,5-15 68 16</inkml:trace>
  <inkml:trace contextRef="#ctx0" brushRef="#br0" timeOffset="101193.521">4234 15328 296 0,'-11'-10'112'0,"11"10"-87"0,0-5 18 0,0 5 2 16,0 0-11-16,11 5-2 0,1 0-5 15,5 5-2-15,6 0-14 16,5 5 2-16,12 0 3 0,0 6-4 16,0-1-2-16,17 0-5 15,-12 5-2-15,7 1 3 16,-18-1 3-16,0 0 2 16,-6 6 1-16,-10 4 0 15,-18 6 2-15,-12 4-5 16,-16 6-1-16,-12 0 0 15,6-16 2-15,-6-5-5 16,0-4-1-16,-17 4-4 16,0-10-3-16,17-9-34 15,11-6-15-15,7-10-46 16,16-11-20-16,23-9-53 16</inkml:trace>
  <inkml:trace contextRef="#ctx0" brushRef="#br0" timeOffset="101631.05">5283 15348 220 0,'5'-20'85'0,"-5"20"-66"0,6 0 32 0,-6 0 9 0,0 0-6 16,-6 5 0-16,1 0-4 16,-7 5-1-16,7 0-27 15,-18 5 3-15,6 6 2 0,-12 9-2 16,1 11 0-16,-6 4-5 16,5 6-2-16,12 4-10 15,0 6-3-15,17-5-8 16,0-5 0-16,17-11 1 15,11-15 1-15,7-20 5 16,10-20 2-16,7-15 2 16,-7-11 0-16,1-9 2 15,-6-1 1-15,-23 0-1 16,-6-4-1-16,-17 4 1 0,-16 6 4 16,-13 4-8-16,-10 6-1 15,-6 9-12 1,-6 16-5-16,-6 10-27 0,-5 10-13 15,5 5-49-15,0 6-23 16</inkml:trace>
  <inkml:trace contextRef="#ctx0" brushRef="#br0" timeOffset="109100.478">3266 14219 148 0,'5'-20'57'0,"-5"20"-44"0,0-16 25 16,0 16 8-16,0 0 1 15,-5-5 2-15,5 0-10 16,-12 0-4 0,-5 5 0-16,0 0 1 0,6 0-9 15,-6 10-4-15,-6 0-5 16,-17 11-1-16,11-6-3 16,-10 10-1-16,10-5-5 0,-5 6 0 15,11-6-5-15,-11 0-2 16,11-5-5-1,6 1 0-15,6-6-3 0,11 0 2 16,0 0 1-16,17 0-1 16,0-5 4-16,17 0 0 15,-17 0 1-15,23 5 0 16,-17 1 0-16,11-1 2 16,-6 5 3-16,-10 5 4 15,-7-5 9-15,-5 11 3 16,-1-6 1-16,-16 5-2 15,0-4-4-15,-12 4-2 16,0-5-4-16,-23 0-1 0,-16-4-5 16,22-6-1-16,6 0-3 15,-6-5-1-15,11 0-15 16,-5-5-6-16,11 0-36 16,6 0-12-16,0 0-52 15,17 0-22-15,17 0 5 16</inkml:trace>
  <inkml:trace contextRef="#ctx0" brushRef="#br0" timeOffset="109803.634">3516 14183 124 0,'-5'-30'49'16,"5"25"-38"-16,0-5 30 0,0 10 11 0,0 0-11 16,0 0-1-16,0 0-8 15,-6 10 0-15,0 0-18 16,6 0 5-16,-11 10 2 0,5 1 4 15,-5 14 4-15,-1-4-2 16,1 19-2-16,5-14-7 16,-5 9-3-16,5-4-9 15,6-1-2-15,0-4-4 16,6-6-1-16,5-5 3 16,6-9 3-16,6-6 0 15,6-15 2-15,-1 0 2 16,12-21 2-16,-11 6-3 15,5-15 0-15,0 4-1 0,-17 1 1 16,6 4-2-16,-6 6 1 16,0 5 5-16,-6 15 4 15,1 0-8-15,5 10-2 16,-17 0-4-16,11 10 1 16,-5-4-2-16,0 9-1 15,-1-5 3-15,7 6 0 16,-12-6-1-16,5 0-2 15,1-5-10-15,6 0-6 16,-7 1-34-16,12-11-15 16,-5 0-28-16,11-20-12 15,16-16-38-15</inkml:trace>
  <inkml:trace contextRef="#ctx0" brushRef="#br0" timeOffset="110522.423">4217 14214 212 0,'-17'5'79'0,"17"5"-61"0,0 10 12 0,0-5 2 16,0 11 0-16,0-1 4 15,0 5-5-15,-11 1 1 16,5 4-18-16,0 1 12 0,-5-1 4 16,5-4-2-16,-11-6 0 15,6 0-6-15,5-5-2 16,0-4-9-16,6-1-4 15,-11-5-4-15,11-5-3 16,0-5 1-16,11-10-1 16,-5-10-3-16,11-6 0 15,0 1 2-15,0 0 2 0,6 4-2 16,-6 1-2-16,-5 5 2 16,5 0 0-16,0 5 1 15,0 5 0-15,0 5-3 16,0 5 2-16,-6 0 1 15,1 5 2-15,5 0 1 16,-17 5 1-16,6 0 2 16,-6 1 1-16,0-1-1 15,0 0-1-15,0-5-3 16,0-10 1-16,0 0-4 16,11 0 0-16,-5-10-1 15,11 0 0-15,0-5 0 16,-6-6 0-16,18 1 0 15,-12 0 0-15,11 5 2 16,1-1 0-16,5 6-3 0,0 5 2 16,0 0-1-16,1 5 0 15,5 0 2-15,-12 5 2 16,1 5 1-16,-1 11 1 16,-5 4 2-16,-6 5 1 15,-6 1-3-15,1-6-1 16,-1-5-14-16,6-5-6 15,-11 1-46-15,11-21-21 16,6-16-34-16,5-14-12 16,12-11 15-1</inkml:trace>
  <inkml:trace contextRef="#ctx0" brushRef="#br0" timeOffset="111319.35">5340 14345 276 0,'-17'-5'104'0,"17"5"-81"0,5 5 25 0,-5-5 6 15,0 0-6-15,12 0-1 16,-1 0-13-16,6-5-4 16,6 0-17-16,5 0 10 0,12 0 4 15,-11 5-14-15,16 0-5 16,-5 0-5-16,0 0-3 15,0 0 3-15,-11 0 0 16,5 0-1-16,-11 5 1 16,-1-5-29-16,-5 0-11 15,1 0-51-15,-7 0-20 16</inkml:trace>
  <inkml:trace contextRef="#ctx0" brushRef="#br0" timeOffset="111569.361">5294 14644 272 0,'-11'5'104'0,"11"0"-81"0,0-5 25 15,0 0 4-15,11 0 1 16,6 0 3-16,6 0-13 15,5-5-4-15,7 0-22 16,5 0-6-16,-1 0-3 0,7 0-4 0,-6 0-1 16,0 0-34-16,0-5-14 15,0-5-99-15,-6-6-41 16,-23 1 44 0</inkml:trace>
  <inkml:trace contextRef="#ctx0" brushRef="#br0" timeOffset="112897.569">6428 14345 64 0,'0'-25'27'0,"0"15"-21"0,6-5 38 0,-6 15 16 16,5-5-14-16,-5-5-4 15,0 10-11-15,0 0-5 16,0 0-14-16,0 0-3 0,0 0-2 15,0 0-3-15,0 10-3 16,0-10 0-16,0 0-1 16,0 5 0-16,0 0 0 15,0-5 2-15,0 0 1 16,0 0 1-16,0 0 0 16,0 0 2-16,0 0 3 15,0 0 5-15,0 0 3 0,0 0-3 16,0 0 0-16,0 0-6 15,0 0 0-15,0 0-5 16,0 0 0-16,0 0 1 16,0 0 0-16,0 0 6 15,0-5 4-15,0 5-1 16,0-5 2-16,0 5 1 16,0 0-1-16,0 0 1 15,-5 0 0-15,-1 0 3 16,-5 0 2-16,5 0-5 15,-11 0-1-15,5 0-9 16,-5 10-2-16,0-5 0 16,0 10 0-16,-6 5-5 0,12 1 1 15,5-6-2-15,-11 5 0 16,11 5-3-16,6-4 1 16,0-1 0-16,12 0 2 15,-1-5-1-15,18 6-1 16,-6-6 3-16,11 5 0 15,-6 0 1-15,6 1 2 16,-5-1-1-16,-6 0 2 16,-6 0 2-16,0 6 2 15,-17-6 1-15,-12 5 0 16,7-5-4-16,-29 11-1 16,5-6-1-16,-11-5 1 15,6-4-4-15,-6-6 0 16,6-5-15-16,5-5-6 15,-5-10-40-15,23 0-17 0,-1-1-52 16,24-4-59 0,-1 0 64-16</inkml:trace>
  <inkml:trace contextRef="#ctx0" brushRef="#br0" timeOffset="113350.734">6884 14356 252 0,'-29'0'96'0,"24"5"-75"0,-1-5 14 15,6 0 3-15,0 5-2 0,0-5 0 16,0 5-15-16,0 0-7 16,0 15-9-16,0-5 7 0,-6 16 5 15,1-6-3-15,5 15 0 16,0-9-11-16,0 4-1 15,11 6-2-15,0-16 0 16,1-5 0-16,10-15 0 16,1 1 2-16,6-27 3 15,16-14 0-15,-5 4 0 16,-11 6 5-16,-1-10 4 16,1-6-1-16,-12 16 2 15,0 5 7-15,-6 4 4 16,1 6-8-16,-1 10-3 15,0 0-6-15,1 15-1 0,-1 1-5 16,-5 14 0-16,0-5-1 16,-1 11-2-16,1-6-4 15,0 6 0-15,-1-6-36 16,7-5-13-16,-6-4-26 16,11-11-11-16,-6 0-20 15,18-25-8-15,5-21 6 16</inkml:trace>
  <inkml:trace contextRef="#ctx0" brushRef="#br0" timeOffset="114007.029">7659 14330 184 0,'5'5'68'0,"-5"-5"-52"0,6 10 19 0,0-5 5 15,-1 6 0-15,1-1 0 16,0 10 1-16,0 10-1 16,-6-4-22-16,0-6 9 0,0 10 4 15,0-4-5-15,-6-1-3 16,6-5-9-16,0-5-1 15,0 1-4-15,0-6 0 16,0-5-5-16,6-10-3 0,-1 0 0 16,7-16-1-16,-1 1-5 15,12-10 1-15,5-11 2 16,-5 16 3-16,0 5 0 16,5 4-1-16,7-4 3 15,-1 10 0-15,-11 10-1 16,-1 5 1-16,-5 5 7 15,-5 5 5-15,-1 1-1 16,1-1 0-16,-12 0-8 16,0-5-2-16,0-10-2 15,0 0 1-15,0 0-4 16,11-5 0-16,0-10 1 16,7-10 0-16,10-16-5 0,1 6-1 15,-18 9 0-15,17-9 4 16,12-11-1-1,-6 16 1-15,1 10 2 0,-1 10 0 16,0 10 0-16,-11 10 2 16,0 0-1-16,-1 15-1 15,7 21 5-15,-6-6 4 16,-1 1-3-16,-4-1-1 16,-7-9-2-16,6-1 0 15,-6-5-24-15,-5-4-11 16,0-1-56-16,-6-20-26 15,6-10-55-15</inkml:trace>
  <inkml:trace contextRef="#ctx0" brushRef="#br0" timeOffset="116616.613">9186 14224 156 0,'0'-15'60'0,"5"5"-47"0,1-11 30 16,5 11 12-16,-5 0-2 15,0-5 4-15,0 0-8 16,-1 5-3-16,-5-1-25 16,6 6 7-16,-6 0 5 0,0 5-6 15,0 15-1-15,0 11-11 16,0 9-2-16,0 6-7 15,0 4-4-15,-6 6 1 0,1-5 0 16,-1-6-1-16,0 1-2 16,0-6-2-16,1 0 1 15,-1-4-23-15,0-6-12 16,1-5-17-16,-1-9-4 16,0-6-12-16,1-10-2 15,-1-11-5-15,-6-4-1 16,-5 0-10-1</inkml:trace>
  <inkml:trace contextRef="#ctx0" brushRef="#br0" timeOffset="116897.815">8958 14396 148 0,'-17'-10'55'0,"11"5"-43"0,0-5 27 0,6 10 12 16,0-5 10-16,0 5 5 0,0-5-7 16,0 5-4-16,0-5-30 15,6 5 7-15,-6 0 5 0,11 0-5 16,1 0 1-16,5 5-7 15,6 0-2-15,5 5-9 16,6 0-2-16,6 0-5 16,0-5-3-16,6 5-2 15,-6-5-3-15,-6 0 1 16,0-5 1-16,-6 0-1 16,-5 0-1-16,0 0 5 15,-6 0 1-15,0 0-24 16,-5-5-11-16,-1 0-38 15,-5 0-17-15,-1-5-66 16,-5-5-69-16,-11-10 74 16</inkml:trace>
  <inkml:trace contextRef="#ctx0" brushRef="#br0" timeOffset="118254.499">10120 14173 116 0,'-6'-20'44'0,"12"15"-35"0,0-5 31 16,-6 10 14-16,6-5-3 15,-1 0 0-15,1 5-4 16,-6 0-2-16,0 0-25 16,0 10 10-16,0 5 5 0,0 10-8 15,0 1-3-15,0-6-6 16,0 15-1-16,-6 21-3 15,1-5-1-15,-1-6 1 16,0-4 2-16,0-1 2 16,-5-4 1-16,0-6 1 15,-1-5 0-15,1 1-5 0,5-6-1 16,0-5-2-16,1-5 2 16,-1-5-3-16,0-15 1 15,6-10-7-15,12-15-3 16,5-16-1-16,6-15-1 15,5-10 0-15,1 0 0 16,-1 5 4-16,1 16 2 16,-1 9-5-16,1 11 0 15,-1 9-1-15,1 11 2 16,-1 5-3-16,-5 5 0 16,0 5-15-16,-1 5-6 15,-5 5-27-15,1 0-9 16,-1 5-35-16,-6 6-16 15,6-1-61 1</inkml:trace>
  <inkml:trace contextRef="#ctx0" brushRef="#br0" timeOffset="118975.559">11100 13955 160 0,'12'-10'60'0,"-12"5"-47"0,5-5 17 16,-5 10 3-16,0 0-1 15,0 0 3-15,6-5-6 16,-6 0-1-16,6 0-15 16,-6 0 8-16,0 0 5 0,0-5 6 15,0 5 5-15,-6 5-3 16,-5 0 2-16,-1 0-7 16,-5 0-1-16,-6 10-6 15,0 5-4-15,-5 10-6 16,-6 21 0-16,-6 25 2 15,0 10 1-15,0 5-6 0,6 5-3 16,0-10-6-16,5-5 0 16,6-5 0-16,12-10 0 15,5-6-16-15,6-9-4 16,6-6-30-16,11-14-10 16,12-11-40-16,11-15-16 15,-1-10-31 1</inkml:trace>
  <inkml:trace contextRef="#ctx0" brushRef="#br0" timeOffset="119601.776">11328 14219 176 0,'-6'-5'68'0,"6"5"-52"0,0 0 12 0,0 0 3 0,0 0-1 15,0 0 2-15,0 0 5 16,0 5 3-16,-5 0-21 16,-1 5 3-16,0 5 1 0,-5 5-1 15,5 11-1-15,-5-6-7 16,5 6-4-16,0-1-5 15,1 0-2-15,5 1-1 16,5-1 1-16,1-5 0 16,5-4 1-16,1-1-5 15,-1-5-1-15,1-10-2 0,5-5 0 16,0-5-19-16,0-5-8 16,0-10-30-16,6-11-14 15,-6-9-57 1</inkml:trace>
  <inkml:trace contextRef="#ctx0" brushRef="#br0" timeOffset="119820.579">11374 14021 172 0,'-6'0'66'0,"6"-5"-52"0,6 5 23 0,-6 0 6 0,5 0-23 16,1 0-9-16,0-5-9 15,-1 5-3-15,1 0-45 16,6 0-20-16,-1-5-21 16,6 5-7-16</inkml:trace>
  <inkml:trace contextRef="#ctx0" brushRef="#br0" timeOffset="120320.574">11772 13854 228 0,'-5'-15'85'0,"10"20"-66"0,-10-15 19 0,5 10 5 0,0 0 0 15,0 0 4-15,0 0-11 16,0 0-4 0,0 0-18-16,5 5-2 0,7 0 1 0,-1 10-1 15,1 6 3-15,5 9 1 16,0 15-1-16,-6 11-3 16,1 10-2-16,-12 5 2 15,0 0 3-15,-6 10 3 16,-5-10 3-16,-7-5-9 15,-4-6-4-15,-1-9-8 16,0-5 0-16,0-11-13 16,0-5-7-16,1-9-38 15,5-11-17-15,0-10-36 16,5-5-16-16,1-5-6 16</inkml:trace>
  <inkml:trace contextRef="#ctx0" brushRef="#br0" timeOffset="121289.39">12211 13697 252 0,'-17'-5'93'0,"17"-5"-72"0,0 10 25 0,0 0 5 16,0 0-11-16,0 0-1 16,0 0-11-16,6 10-5 15,-1 5-13-15,1 6 7 0,6-1 3 16,-1 5 3-16,0 6 1 16,1 4-9-16,-1 0-2 15,1 6-7-15,-1 5-2 16,0-6-2-16,1 1-2 15,-1-6-15-15,1-10-7 16,-1-4-33-16,0-6-15 0,1-15-21 16,-1-15-8-16,1-11-28 15</inkml:trace>
  <inkml:trace contextRef="#ctx0" brushRef="#br0" timeOffset="121570.701">12530 13596 260 0,'-5'-5'99'0,"10"10"-77"0,-5 5 13 16,0 0 3-16,0 0-13 15,-5 6-3-15,-1-1-6 16,-6 5-2-16,-5 5-8 16,-5 1 0-16,-7 4 4 0,-5 5 0 0,0-4 4 15,-6-1-1-15,0-4 0 16,6-1-7-16,0 0-2 15,-1 0-4-15,7-4-3 16,5-1-16-16,0-5-7 16,12-5-36-16,5-10-15 15,6-15-21 1,12 0-47-16,-1-5 40 16</inkml:trace>
  <inkml:trace contextRef="#ctx0" brushRef="#br0" timeOffset="121773.784">12154 13885 280 0,'-11'10'107'0,"11"-5"-83"0,0-5 28 0,0 0 7 15,0 0 0-15,6 5 1 0,5 0-10 16,12-5-6-16,5-5-25 16,6 0 0-16,6-5 1 0,6 0-7 15,5-1-2-15,-5 1-6 16,-1 0-2-16,-5 0-41 15,-6 5-19-15,-5 0-86 16,-12 5-35-16,-17 0 17 16</inkml:trace>
  <inkml:trace contextRef="#ctx0" brushRef="#br0" timeOffset="122758.223">12963 14234 212 0,'-5'-5'82'16,"5"5"-64"-16,0 0 18 0,0 0 2 0,0 0-7 15,0 0 2-15,0 10-8 16,0-5-3-16,0 15-12 15,-6 21-4-15,0-6-2 0,1-9 4 16,-1 14 3-16,0 11 2 16,0-6 5-16,1-4 5 15,-1-11 3-15,0-9 2 16,1-6 2-16,-1-15 4 16,6 0-13-1,0-21-2-15,0 6-7 16,6-30 0-16,-1 4-3 0,7-35 2 15,11-25-4-15,5 5-2 16,6 15-5 0,6 15 0-16,0 10 2 0,0 16 3 15,0 4-2-15,0 11 0 16,-6 10-1-16,0 5-2 16,0 5-17-16,-5 5-9 15,-7 5-39-15,-4 0-16 16,-7 0-35-16,0 5-15 15,-5 10-9 1</inkml:trace>
  <inkml:trace contextRef="#ctx0" brushRef="#br0" timeOffset="123101.989">13903 13687 184 0,'-5'5'68'0,"5"-10"-52"0,0 10 23 15,0 5 8-15,-6 5-2 16,0 6 0-16,-11 4-2 0,0 10-3 15,-6 6-21-15,-5 15 2 16,-1 15 0-16,7 10-7 0,4 5-3 16,7-5-9-16,5 5-1 15,12-15-8-15,5-11 0 16,7-9-41-16,4-15-18 16,7-11-35-16,5-25-12 15,0-20 8 1</inkml:trace>
  <inkml:trace contextRef="#ctx0" brushRef="#br0" timeOffset="123383.295">14148 14026 200 0,'-11'5'74'0,"5"1"-58"0,1 4 18 16,5 0 6-16,0 5-8 16,-6 5 1-16,0 6-9 15,1 4-5-15,-1 5-11 16,6 1 1-16,0-1 4 0,6 6-7 16,-1-11-1-16,7-5-5 15,-1-4-1-15,0-6-8 16,7-10-2-16,-1-10-32 15,0-10-14-15,-6-16-65 16</inkml:trace>
  <inkml:trace contextRef="#ctx0" brushRef="#br0" timeOffset="123539.518">14171 13819 200 0,'-23'10'74'0,"23"0"-58"0,0-10-2 0,0 0-3 16,12 5-32-16,-1 0-13 16,6-5-47-16,0 0-19 15</inkml:trace>
  <inkml:trace contextRef="#ctx0" brushRef="#br0" timeOffset="123836.408">14553 13550 236 0,'17'10'90'0,"-11"-4"-70"0,11 4 19 16,-6 0 3-16,6 10-11 15,0 10-3-15,1 1-3 16,-1 9-1-16,0 6-13 15,0 10 4-15,-6 4 5 0,-5 11 2 16,-6 5 2-16,-6 0-5 0,-5 0-1 16,-1-10-10-16,-5 5-3 15,0-10-12-15,0-11-5 16,0-4-54-16,-6-6-23 16,0 1-74-1</inkml:trace>
  <inkml:trace contextRef="#ctx0" brushRef="#br0" timeOffset="132743.203">1818 16751 108 0,'-5'-15'44'0,"5"10"-35"0,0-6 9 0,0 11 4 16,0 0 4-16,-12-5 5 15,12 5 5-15,0 0 4 16,-5 0-21-16,5 0 11 0,-12 5 5 16,7 0-11-16,-1 11-1 15,6 4-7-15,-11 5 0 16,11-4-9-16,-6 14-2 16,6 11 3-16,-12 9 5 15,7-9 2-15,5-1 0 16,-6 1-3-16,-5-6 0 15,5-4-7-15,6-1-1 16,-11-9-2-16,11-1 1 0,-6-10 2 16,6-5 4-1,0-10-2-15,0-5-2 0,6-15 0 16,5-5 1-16,-11-11-3 16,17 1-2-16,-11-6-3 15,11 1 1-15,0-1 1 16,-6 11 2-16,6 0-3 15,0 4 0-15,1-4 1 16,-1 10 0-16,5-1 0 16,1 1 0-16,0 0 0 15,6 5 0-15,-12 4 0 16,5 11 0-16,-4 0 2 0,-7 6 3 16,17 9 0-16,-5 5 0 15,0 0 1-15,-6 6 1 16,0-1-3-16,0 10-3 15,-11-4 2-15,5 4 2 16,-5-4-2-16,-6-1-2 16,6-5 0-16,-6 1-1 15,0-6 0-15,0 0 2 16,0-10-6-16,-6 0-1 16,0-5-18-16,6 0-8 15,-17-20-58 1,17-10-7-16,-11 0-4 15,11-11-19 1</inkml:trace>
  <inkml:trace contextRef="#ctx0" brushRef="#br0" timeOffset="133568.575">2599 17196 530 0,'0'-35'46'0,"11"-6"-11"16,-5 6-11-16,6-5-12 15,5 4 1-15,5 1-10 0,-4 14-2 16,-13 1-3-16,12-15 0 16,12-6-7-16,-1 6-2 15,1 4-12-15,-1 11-3 16,-11 0-15-16,6 10-6 15,0 10-8-15,0 10-2 16,0 5 3-16,5 5 1 16,-5-5 1-1,11 1-18-15,-11-11 19 16,11-5 7-16,-6-15 6 16</inkml:trace>
  <inkml:trace contextRef="#ctx0" brushRef="#br0" timeOffset="141305.215">5032 16609 80 0,'-17'5'33'0,"11"-10"-26"0,-11 5 3 16,17 0 1-16,-11 5 10 16,5-5 7-16,6 0 8 15,-17-5 4-15,0 0-8 16,11 0-4-16,-11 0-16 15,6 0 1-15,-1 5 3 0,12-5 1 16,-11 5-1-16,5 0 3 0,6 0 0 16,-11-5 1-16,5 5 2 15,6 0 1-15,0-5 1 16,-6-6-2-16,6 11-2 16,0 0 1-16,6-5-1 15,0-5-5-15,5 0 1 16,6-5-3-16,-5 10 2 15,-1 0-2-15,6 5 2 16,12 5-2-16,-1 5 0 16,-16 0-5-16,16 5 0 15,1 6-3-15,5-1 0 16,0 0-3-16,-17-5 1 16,6-5 0-16,-6 1 3 15,11-6-3-15,-5 0-2 0,-6 0 2 16,0-5 0-16,6 0-4 15,-11 5 1-15,5 0-18 16,-17-5-8-16,0 0-41 16,0 0-18-16,0 5-70 15,0-5-55 1,0 5 85-16</inkml:trace>
  <inkml:trace contextRef="#ctx0" brushRef="#br0" timeOffset="145273.962">4827 16756 136 0,'0'0'52'0,"0"0"-41"0,0 0-4 16,0 0-5-16,0 0 0 16,0 0 3-16,0 0-2 15,0 0-2-15,0 0 0 16,11-5 7-16,-11 0 7 0,0 0 4 16,0 0 1-16,6 0-5 15,-6 5-1-15,0 0-2 0,0 0 0 16,0 0-2-16,0 0-1 15,0-6-5-15,6 1-1 16,-1 0 8-16,-5 0 2 16,0 0-4-16,6 0-1 15,-6 0-6-15,6 0-4 16,-6 5 9-16,11-5 8 16,-11 5-4-16,0 0-1 15,0 0-3-15,0 0-2 16,0 0-3-16,0 0 1 15,0 0 0-15,6 0 3 16,5 5 3-16,1-5 2 0,-1 5-3 16,6 0 0-16,-5 5-3 15,5 0 0-15,11 1-3 16,-16-1-2-16,5 0 1 16,0 0-1-16,0 0-3 15,0-5 0-15,-11 5 4 16,11 0 1-16,-6-5 0 15,12 1-2-15,-17 4 1 16,5-5-1-16,0 0 0 16,1 0 0-16,5-5 0 15,-11 0 0-15,-1 5 0 16,-5-5 0-16,6 0 0 16,-6 0 2-16,0 0-1 15,0 0 2-15,6 0-9 16,-6 0-1-16,17 5-5 15,-17-5 0-15,0 5-29 0,0-5-13 16,0 0-69 0</inkml:trace>
  <inkml:trace contextRef="#ctx0" brushRef="#br0" timeOffset="149322.702">6348 16199 116 0,'0'-25'46'0,"0"25"-35"0,0-6 31 0,0 6 13 0,0 0-5 16,-5 0-2-16,-7 0-5 15,-5 6-3-15,-6 4-21 16,0 0 8-16,1 0 4 0,10 0-8 15,-22 5 0-15,-6 5-1 16,17-4 3-16,1-6-4 16,4 5-1-16,-16 5-9 15,12-5-2-15,-1 6-5 16,11-6-3-16,7 0-3 16,-7 5 1-16,7 11-1 15,5-11 0-15,0-5 0 16,17 5 0-16,0 6 0 15,11-6 0-15,1 5 2 16,-7-4 0-16,1-6 4 0,6 15 5 16,5 11 4-1,-11-11 2-15,-6-5 3 0,0 11 1 16,-6 9-4-16,-5-14-1 16,0-6-4-16,-18 5 1 15,-5 11-4-15,-23-11 1 0,0-4-5 16,12-16 0-1,5 0-1-15,-11-5-2 0,-12-5-2 16,24 0-1-16,-7 0-16 16,6 0-7-16,18 5-119 15,10 0 10 1,12-10-2-16,-5 5 3 31</inkml:trace>
  <inkml:trace contextRef="#ctx0" brushRef="#br0" timeOffset="149775.873">6935 16295 200 0,'-23'-15'74'0,"23"15"-58"0,-34 5 18 0,23 0 4 16,-6 0-5-16,0 5 3 15,-1-5-7-15,1 0-3 16,-11 11-14-16,-18 9 6 0,12 0 2 16,6-5-2-16,-7 21 0 15,1 25-6-15,11 5 0 16,18 5-9-16,16-31-2 16,-5-4-3-16,34-1-2 0,11 6 3 15,-5-31 2-15,-7 0 0 16,24-35 2-16,11-31 4 15,-5-15 4-15,-12 1 5 16,-18-1 2-16,-21 0 2 16,-18 5 0-16,-18 5 0 15,-4 21 2-15,5 5-12 16,-23-1-6-16,-12 1-2 16,12 20 0-16,6 0-12 15,-6 10-6-15,-22 10-29 16,28 5-13-16,5 5-28 15,23-5-10-15,1 1-7 16,27 4 2-16,24 5 11 16</inkml:trace>
  <inkml:trace contextRef="#ctx0" brushRef="#br0" timeOffset="150182.075">6719 16660 192 0,'0'-26'71'0,"0"21"-55"0,5-10 31 0,-5 15 9 0,6-5-4 16,5-5-1-16,1 0-9 15,-1 5-3-15,1 0-22 16,5 0 10-16,5 5 5 0,7 10-3 16,5 5-2-16,0 5-4 15,6 11-3-15,6 4-6 16,-6-5-4-16,-12-4-5 15,12 4-4-15,-6 0-3 16,-11-9 1-16,0-6-30 16,-6-5-14-16,0-10-41 15,-6-15-16-15,1-10-63 16</inkml:trace>
  <inkml:trace contextRef="#ctx0" brushRef="#br0" timeOffset="150900.835">7414 16396 176 0,'17'-25'68'0,"-17"25"-52"0,17-20 17 16,-11 20 6-16,-1 0-2 15,7 0 0-15,-1 10-3 16,0 5 1-16,1 10-19 16,-1 11 6-16,-5 14 2 0,-6 11-1 15,0-10-2-15,0-6-3 16,-6 11 1-16,-5 15-1 15,-1-30 0-15,7-6-3 16,-7-10-1-16,7 1-6 16,-7-21-3-16,1 0-5 15,5-46-2-15,0 6-2 0,6-36 0 16,6-25 3-16,6 20 0 16,-1 15-2-16,17-15 0 15,12-10 2-15,0 15 0 16,-6 20-2-16,-11 26 2 15,0 0 3-15,0 15 3 16,0 10 2-16,-6 10 3 16,-6 0-3-16,0 15 1 15,-5 11-1-15,-6 4 1 16,-6-4 2-16,-5-1 4 16,-6-5-8-16,0-9-3 15,-6-6 2-15,6-10 1 16,6 0 0-16,-1 0 1 15,-11 0-4-15,18-5-2 0,-1 0-3 16,6 0-1-16,6 5 2 16,5 0 0-16,0 0-2 15,12 11 2-15,-6-1 1 16,18 10 0-16,-7-5 0 16,18 21 0-16,-6-11-7 15,5 16-3-15,18 15-19 16,-18-11-8-16,-5-4-36 15,-6-11-16-15,-11-9-30 16,0-16-13-16,-12-26 20 16</inkml:trace>
  <inkml:trace contextRef="#ctx0" brushRef="#br0" timeOffset="151135.241">8246 16103 236 0,'-6'5'90'0,"6"5"-70"0,0 15 21 0,0-10 4 16,6 6-8-16,-1 9 1 15,1 10-7-15,0 6 1 16,-1 0-18-16,1-11-4 0,0 21-2 16,-1-6-4-16,1 11-3 15,0-10-9-15,0-1-5 16,-1 6-31-16,-5-15-11 0,0-11-25 15,-5-20-10-15,-1-20-20 16</inkml:trace>
  <inkml:trace contextRef="#ctx0" brushRef="#br0" timeOffset="151322.702">8001 16168 260 0,'-12'-25'96'0,"12"20"-75"0,6 0 39 15,-6 5 11-15,11 0-11 16,6-5-2-16,6 5-7 15,-6 0-2-15,23 0-27 16,17-5-6-16,6 5-4 0,-1-5-5 16,-5 5-2-16,-5-5-2 15,-1 5 0-15,-5-5-37 16,5 0-17-16,-11-11-65 0,0 1-28 16</inkml:trace>
  <inkml:trace contextRef="#ctx0" brushRef="#br0" timeOffset="152119.577">9038 15930 212 0,'5'-30'82'0,"-5"30"-64"0,6-5 29 16,-6 5 7-16,0 0-2 15,0 0 4-15,-11 10 2 16,-12 5 3-16,0 6-33 15,6-6 6-15,-17 20 2 0,-18 26-3 16,18-10 1-16,6-11-17 16,5 36-8-16,6-15-5 15,17 40-4-15,0-15-2 16,28 10-1-16,-5-15-9 16,34 0-3-16,29 6-27 0,-18-37-13 15,-17-9-51-15,18 4-22 16,-12-14-36-1</inkml:trace>
  <inkml:trace contextRef="#ctx0" brushRef="#br0" timeOffset="153463.443">9619 16067 108 0,'-6'-20'41'0,"6"20"-32"0,0-20 28 16,0 15 11-16,0 0-3 15,0-1-2-15,0 1-2 16,-6-5 1-16,6 5-23 16,0 0 9-16,-5 5 3 0,-1 0-1 15,-11 10 2-15,-12 11-5 16,7 4 1-16,4-10-5 16,-10 10-2-16,-1 6-5 15,7-11-2-15,5 0-8 0,5-5-4 16,1 6-6-1,11-1 0-15,11-5 0 0,1-5 2 16,-1 0-1-16,12 6 1 16,11 4 4-16,-6-5 1 15,-5-5-1-15,6 5-2 16,5 6 9-16,-6-1 4 16,-10 10 5-16,-7-4 3 15,-5-6-5-15,-12 15-1 16,0-4-5-16,-11 4-1 15,0-4-5-15,-11-6-3 16,-12 5-3-16,11-15-1 16,6 1-12-16,-5-1-5 15,5-5-27-15,0 0-10 0,1 0-32 16,10-5-77 0,12-10-17-1,12 0 56-15</inkml:trace>
  <inkml:trace contextRef="#ctx0" brushRef="#br0" timeOffset="153978.982">9784 16386 116 0,'-11'-20'44'0,"11"15"-35"0,-6-31 31 16,6 31 14-16,0 0-5 0,0-5-1 15,0 5-1-15,0 0 0 16,0 5-25-16,-6 0 3 0,6 5-1 16,0 0 1-16,-6 10 0 15,1 11-3-15,5-1-2 16,0-5-6-16,11 21-4 16,-5-6-5-16,17 11-2 15,11 10-3-15,-6-26-3 16,1-5 2-16,11-20 0 15,17-15 3-15,-12-15 1 16,-11 5 7-16,1-26 4 16,-7 11-3-16,-5-16-1 15,0-15 0-15,-12 26 1 0,0 4 8 16,-5 6 5-16,0-6-2 16,0 21-1-16,-1 5-7 15,1 15-1-15,0 0-10 16,-1 25-4-16,1 16 2 15,0-5 1-15,-1-6-3 16,1 21-1-16,0-11-6 16,0 6 0-16,-1-11-25 15,1-4-8-15,0-1-30 16,-1-14-10-16,-5-21-12 16,6-11-3-16,0 6 0 15,-1-20-38 1,7-15 37-16</inkml:trace>
  <inkml:trace contextRef="#ctx0" brushRef="#br0" timeOffset="154588.373">10411 16356 180 0,'0'-5'68'0,"0"15"-52"0,0-10 21 0,0 0 9 15,5 5-2-15,1 5 1 16,0 0-5-16,-6-5-2 16,0 10-21-16,5 11-1 0,-5-6 0 15,0-5 7-15,0 5 3 16,0 1-9-16,0-11-3 0,0 0-4 16,6-10-1-16,-6 0-3 15,6-20 1 1,5-21-2-16,6 1 0 0,-5 9-6 15,11-14 1-15,5-11-2 16,-5 26-2-16,-6 4 3 16,6 6 0-16,-6 5 7 15,0 10 6-15,6 10 3 16,-12 5 0-16,0 0-5 16,1 15-2-16,-6 6-2 15,-1-11-1-15,1-5-3 16,0 1-2-16,-1-1-2 15,1-5-1-15,0-10 2 0,5-10 2 16,-5 0 0-16,5-16-1 16,6-9 1-16,0 9 1 15,-5 6-6-15,5 0-1 16,6 0 4-16,-6 10 2 16,-6 5 1-16,12 5-2 15,-6 0 1-15,6 10 1 16,5 10 5-16,-5-5 6 15,-6 0-5-15,0 16 0 16,6 19-4-16,-6-14-1 16,-5-6-8-16,-1 6-2 15,0 9-25-15,1-9-11 16,-1-6-29-16,-5-15-10 0,0-5-27 16,-1-15-9-16,7-20-2 15</inkml:trace>
  <inkml:trace contextRef="#ctx0" brushRef="#br0" timeOffset="154963.325">11180 15743 244 0,'-11'-10'90'0,"5"5"-70"0,6 5 13 15,0 0-1-15,0 0-15 16,0 0-2-16,6 0 4 15,5 0 2-15,0 5-10 16,1 0 11-16,10 10 7 0,18 21 2 0,-5-1 2 16,-7-5-1-16,12 21 0 15,11 15 2-15,-17-15 4 16,-5-6-4-16,-6 16 2 16,-1-10-7-16,-22 35-3 15,-17 35-10-15,0-30-5 16,0-15-4-16,-17 5-2 15,-12 10-10-15,7-20-4 16,4-20-20-16,13-26-8 16,4-4-94-16,18-37-41 15,12-19-21 1</inkml:trace>
  <inkml:trace contextRef="#ctx0" brushRef="#br0" timeOffset="160338.33">3482 16452 64 0,'-17'0'24'0,"23"0"-18"0,5 0 0 0,-11 0-1 15,0-5 5-15,6 0 4 16,5-5 1-16,-11 0 1 16,6 0-6-16,0 4-2 0,-1 1 9 15,-5 0 6-15,0 5 5 16,0 0 6-16,-5 5-6 16,5 6 0-16,-6-1-15 15,0 0 3-15,6 0 4 0,-11 5-5 16,5 0 0-16,6 0-9 15,0 1-2-15,-11 4 0 16,5 5 2-16,0 6 3 16,6-1 5-16,-11 0-2 15,5 1 3-15,6 4 1 16,-17 1 2-16,12-6-8 16,-1 0-1-16,0 1-1 15,0-6 0-15,6 0-2 16,-11-9 1-16,5-1-4 15,6 0 0-15,0-5 1 0,0-5 0 16,0 0 0-16,0 0 2 16,-11-5 1-16,11 0 1 15,-6 5-4-15,6-5-1 16,0 0 1-16,-5 0 2 16,5 0-8-16,0 0 0 15,0 0 0-15,0 0 3 16,0 0 0-16,0-5-1 15,0 0 1-15,0-5-1 16,0-15-5-16,0 0 1 16,0-11 2-16,5-9 1 15,12-6-2-15,0-5 2 0,-5 0 1 16,16 6 2-16,-11-1-3 16,6 11 0-16,6 4 1 15,-1 6 2-15,1 5-3 16,-1 4 0-16,1 11 1 15,-1 5 0-15,1 5 2 16,-1 10 3-16,-5 0 2 16,0 6 3-16,-6-1-1 15,0 10 2-15,0 5-6 16,6 1-1-16,-12-1-4 16,1-4-1-16,5-6-1 15,-12 0 0-15,7-5 2 16,-12 0 0-16,5-4-3 15,1-1 2-15,-6-10 3 0,0 0 3 16,0 0-2-16,6-10-2 16,0-11 0-16,11-14-1 15,0-11-3-15,6-4 2 16,-6 9-1-16,23-20 0 16,-1 6 0-16,-16 4 0 15,0 10 2-15,0 16 2 16,-6 10 1-16,0 10 3 15,0 15 6-15,0 20 2 16,-17 16-5-16,6 10-1 16,-6 10 0-16,0 4 0 15,-6-4-4-15,6-10-1 0,0-5-8 16,0-6-4-16,0-9-35 16,0-6-16-16</inkml:trace>
  <inkml:trace contextRef="#ctx0" brushRef="#br0" timeOffset="187461.087">8154 11555 132 0,'0'-5'52'0,"0"5"-41"0,12 5 11 15,-12-5 3-15,0 0 8 16,0 0 6-16,0 0 11 16,0 0 3-16,5 0-28 15,-5 0 14-15,0 0 8 0,0 0-5 16,0 0-3-16,0 0-13 16,0 0-3-16,0-5-10 15,0 5 0-15,0 0 3 16,-5-5 2-16,-1-5-3 15,-5 0 1-15,-1 0 0 0,1 5 2 16,0 0-1-16,-12 5 1 16,0 0-5-16,-6 5-3 15,-5-5-1-15,-6 5 1 16,-5-5-1-16,11 0 2 16,5 0-2-16,-16-5 0 15,-24-6-3-15,18 6-1 16,11 0-3-16,-23 0-2 15,-22-5 1-15,22 10-1 16,12 0 0-16,-12 0 2 16,12 0 1-16,-6 0 1 15,-11 0-2-15,22 5 1 16,12 0-4-16,0 0 0 0,5 0-1 16,-5-5-2-16,11 0 5 15,6 0 1-15,0 0-3 16,0 0 1-16,5 0-2 15,1 0-2-15,5 0-2 16,1 0 1-16,-1 0 3 16,6 0 1-16,0 0-2 15,0 0 2-15,0 0 1 16,0 0 2-16,0 0-3 16,6-5-2-16,-6 5-1 15,5-5 0-15,1 0 0 16,0-10 3-16,-1 5-2 15,7-15-1-15,5-16 0 0,0 21 3 16,-6 0-2 0,7-6-1-16,-1 6-2 0,11-10 1 15,6-16 1-15,-5 26 2 16,-6 5-1-16,5-11 1 16,6-14 2-16,-11 25 0 15,0 4 0-15,-12-4 0 16,6-5-3-16,-5 15 2 15,-1 0-1-15,-5 0-2 16,0 5 3-16,-6 5 0 16,0 0 1-16,-12 10 0 15,1 0-3-15,-18 6 2 16,-11 4 1-16,6 5 2 16,6-4 1-16,-6 9 1 0,5-5-5 15,1 6 1-15,-7-6-2 16,7 1 0-16,5-6 2 15,0 0 0-15,6 1-3 16,6-1 2-16,-1-5-1 16,1 0-2-16,5-4 3 15,6 4 2-15,0-5 0 16,0 10-1-16,0-4-2 16,12 9-1-16,10 5-1 15,1-4 3-15,0-6-2 16,23 0 1-16,28 6 4 15,-17-11 3-15,-12-5-2 0,12-5 0 16,-11 1 1-16,5-6 2 16,0-5-5-16,-16 5-3 15,-7-5-28-15,-5 0-10 16,0-5-42-16,-12 0-17 16,-11-16-85-1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32:59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9-09-23T20:37:47.961"/>
    </inkml:context>
  </inkml:definitions>
  <inkml:trace contextRef="#ctx0" brushRef="#br0">2810 6952 200 0,'-23'-15'77'0,"17"5"-60"0,-5 0 10 15,5 10 4-15,6 0 1 16,-11-6 3-16,0-4-8 16,-1 5-4-16,6-5-13 15,-11 0 0-15,6-5 3 0,0 0 4 16,-1 4 2-16,6 1 1 15,-11 0 0-15,12 0-5 16,-12 5-1-16,5 0-4 0,6 0 1 16,-5 5-4-16,5 0-2 15,1 0-2-15,5 10-3 16,-12 5-2-16,7 11 1 16,5 4 1-16,0 0 0 15,0 6-3-15,0 9 2 16,0 6 1-16,5 10 0 15,-5 5 0-15,12 10 0 16,-12 10 0-16,0-10 2 16,0 0-1-16,0 0-1 15,-12-6 1-15,7-4 1 16,5-5-3-16,-12-10 0 16,6-6-4-16,6-9-1 15,0-6-19-15,0-10-9 16,0-4-15-16,0-6-5 0,0-15-11 15,0-11-4-15,6-14-39 16</inkml:trace>
  <inkml:trace contextRef="#ctx0" brushRef="#br0" timeOffset="609.42">2343 6967 124 0,'-46'-25'49'0,"46"25"-38"0,-40-5 17 0,29 5 6 0,5-5-1 16,-11 0 1-16,-6 0 0 16,6 0 2-16,0 5-20 15,0 0-3-15,11 5-1 0,-11 0-5 16,0 0-2-16,11 5-5 16,6 0 0-16,0-5 0 15,0 5 0-15,12 0 6 16,16 0 6-16,1 6 3 15,22-1 0-15,-5 0-1 16,5 0 1-16,12 0-8 16,5 1-2-16,0-1-3 0,6 5-2 15,0 5 1-15,1 1 1 16,-7-1 1-16,0 0 1 16,-11 1-11-16,6-1-5 15,-17-10-27-15,5-5-13 16,-17-10-23-16,6-5-8 15,-17 0-13 1</inkml:trace>
  <inkml:trace contextRef="#ctx0" brushRef="#br0" timeOffset="1203.126">2308 7995 196 0,'-22'10'74'0,"16"-10"-58"0,6-5-4 15,0 5 22-15,0 0-8 16,0 0 4-16,0-5 0 15,6 0-7-15,11 0-2 0,6 0-6 16,5 0-1-16,-5 0-11 16,5 0-1-16,1 5-2 15,-1 0 2-15,12 0-1 16,-6 0-1-16,1 0-13 16,4 0-4-16,-4 0-26 15,-7 0-13-15,6 5-61 16</inkml:trace>
  <inkml:trace contextRef="#ctx0" brushRef="#br0" timeOffset="2140.667">4024 7585 168 0,'0'-20'66'0,"0"10"-52"0,-18 5 6 0,18 5-1 16,-22 0 0-16,-7 0 1 15,1 0-5-15,-12 5 1 16,-6 5-9-16,-5 5 5 0,-6 0 1 16,0 10-2-16,0 11 1 15,0 9-7-15,11 1-1 16,12 0-7-16,0-1 0 15,17-4-4-15,11-1 2 16,6-4-4-16,17-11 1 0,0-10 4 16,23-10 4-16,0-15 3 15,6-10 3-15,11-11 1 16,5-14 3 0,7-11 4-16,-12-10 1 0,0-15 3 15,-6-10 1-15,-5-5-4 16,-6 5 1-16,-12 5 0 15,0 10-1-15,-16 20 1 16,-1 5 0-16,-5 11 0 16,-6 15 0-16,-6 4-8 15,6 16-3-15,-17 10-8 16,11 16 0-16,-11 19-4 16,0 21 2-16,0 10-4 0,12 5 1 15,-13-5-5-15,18-6-2 16,0-4-13-16,0-10-5 15,18-1-14-15,-1-9-3 16,11-11-11-16,6-9-4 16,0-11-24-1</inkml:trace>
  <inkml:trace contextRef="#ctx0" brushRef="#br0" timeOffset="2593.75">4548 7504 116 0,'-29'0'46'16,"24"0"-35"-16,-13 0 9 0,13 5 5 0,5 0 3 16,-12 0 6-16,7 0-15 15,-1 5-5-15,6 0-9 16,0 1-2-16,0-1 1 0,0-5-2 15,6 5 1-15,11 0 4 16,0-5 4-16,-6-5-2 16,18-5 2-16,-12 0-4 15,11-10 1-15,1-5-1 16,-1-6 1-16,-5-4 4 16,-6-1 5-16,-5 1 6 15,-7 0 3-15,-5-1 0 16,-5 6 1-16,-13 10-9 0,-10 10 0 15,-1 20-11-15,-10 15-2 16,-1 16-3-16,6 4-2 16,11 6 1-16,0 0-1 15,6 0-11-15,0-6-5 16,17-4-12-16,5-6-3 16,7-9-14-16,5-1-4 15,6-10-9-15,0-4-2 16,-1-6-33-1</inkml:trace>
  <inkml:trace contextRef="#ctx0" brushRef="#br0" timeOffset="2953.127">4798 7828 156 0,'-28'20'57'0,"22"-10"-44"0,-5 6 14 0,5-6 3 0,0-5-4 16,6 0-1-16,-11 0-7 15,5 0-1-15,1 0-10 16,-1-5 7-16,0 0 5 0,6 0-4 16,0-5 0-16,6-5-9 15,5-10-4-15,6-6-1 16,6-4 1-16,11-6-1 16,6 1-1-16,0 0 5 15,-6 4 1-15,6 6 0 16,0 5 1-16,-11 9-4 0,5 6 0 15,0 5-1-15,6 11 1 16,-17 4-2-16,-1 5 2 16,-4 10-4-16,-7 1-2 15,0 4-1-15,-11 11 0 16,0 4-11-16,-5-4-2 16,5-5-23-16,0-6-7 15,5-10-63 1</inkml:trace>
  <inkml:trace contextRef="#ctx0" brushRef="#br0" timeOffset="3140.627">5984 7124 212 0,'-29'41'79'0,"18"-6"-61"0,-6 31-5 15,11-36-7-15,-11 21-17 16,0 5-3-16,0 4-20 16,-6 6-7-16,0 0-32 15,6-5-14-15</inkml:trace>
  <inkml:trace contextRef="#ctx0" brushRef="#br0" timeOffset="3359.375">5761 7555 192 0,'-22'25'71'0,"33"-15"-55"0,-5 0 2 0,-1-5-1 16,12 5-9-16,12 6-2 15,-6-6-10-15,5 0-3 16,6 0 4-16,1 0-23 0,-1-5-8 15,6 0-15 1</inkml:trace>
  <inkml:trace contextRef="#ctx0" brushRef="#br0" timeOffset="4078.134">6462 7666 172 0,'23'-25'66'0,"-6"15"-52"0,6-11 25 16,-12 16 10-16,1 0-10 15,-7 0 0-15,1 0-9 16,-6 5-2-16,0 0-15 15,0 10-1-15,0 5-1 0,-6 11-4 0,-5-1-2 16,0 10-2-16,-7 1 0 16,-4-6-4-16,-1 1-2 15,0-6-9-15,6 0-5 16,6-4-20-16,-1-6-6 16,6-10-20-16,6-5-5 15,0-10-28 1</inkml:trace>
  <inkml:trace contextRef="#ctx0" brushRef="#br0" timeOffset="4234.422">6548 7149 212 0,'-12'-10'79'0,"12"5"-61"0,0 0-1 0,0 5-2 0,0 0-29 16,-5 0-7-16,5-5-41 15,0 5-17-15,0 0 12 16,-6 0 9-16</inkml:trace>
  <inkml:trace contextRef="#ctx0" brushRef="#br0" timeOffset="4515.624">6941 7053 180 0,'-12'-10'68'0,"18"20"-52"0,-6-5 6 0,0-5 1 15,0 0-5-15,0 10-1 16,0 6-7-16,0 4-2 16,-6 10-4-16,1 16-1 0,-1 10 1 15,0 9-2-15,-5 6 1 16,-1-5-2-16,1 5-1 15,0 0 1-15,-1-5 1 16,1-11-14-16,5-9-7 16,1-5-21-16,5-6-10 15,0-5-35 1</inkml:trace>
  <inkml:trace contextRef="#ctx0" brushRef="#br0" timeOffset="4828.17">6753 7534 164 0,'-12'0'63'0,"12"5"-49"0,0 0 27 16,0-5 8-16,0 0-9 15,0 0-1-15,12 0-13 16,-1-5-4-16,6 0-13 15,-5 0-3-15,10 5 0 0,-10 0-3 16,5 5-2-16,0 0 0 0,0 6-1 16,6-1 0-16,0 5 2 15,-1 0-17-15,1-5-6 16,0 0-19-16,11-5-5 16,0-10-33-1,12-5-48-15,-12-15 34 16</inkml:trace>
  <inkml:trace contextRef="#ctx0" brushRef="#br0" timeOffset="5468.82">7419 7428 124 0,'6'-10'46'0,"0"5"-35"0,-1 5 25 15,-5 0 9-15,0 0-7 16,0 0 0-16,0 0-6 15,0 0-2-15,0 10-17 16,-5 5-3-16,-1 5 0 0,0 6-4 0,1-1 2 16,-1 0-5-16,6 1-2 15,6 4-3-15,5 0-1 16,0-4 2-16,7-1 0 16,4 0 1-16,1-4 2 15,6-6-3-15,-1-5 0 16,1-10 1-16,-1-5 2 15,1-5-1-15,-1 0 2 16,1-11-2-16,-1 1 2 16,1 0 0-16,-7 0 3 15,-5-1 1-15,1 1 1 16,-7 5 7-16,0 5 2 16,-11 0 5-16,0 10 1 0,-5 0-6 15,-7 10-2-15,-5 10 2 16,-6 10 1-16,1 6-1 15,-18 9 2-15,-6 1-4 16,-5 10-1-16,-6 4-6 16,-6 11 0-16,0 5-5 15,6 5-2-15,6-5 2 16,6-10 0-16,5-15-6 16,11-6-2-16,6-4-31 15,12-11-14-15,11-9-29 16,6-11-11-16,11-15-58 15</inkml:trace>
  <inkml:trace contextRef="#ctx0" brushRef="#br0" timeOffset="6671.875">8815 7534 176 0,'-28'16'66'0,"22"-11"-52"0,-5 5 8 16,5-5-1-16,0 5 2 15,1 0 3-15,-1-5-2 16,0 5-3-16,6-5-11 16,0 0 13-16,0-5 7 0,0 0-2 15,-5 0 0-15,-1-5-2 16,0 0-1-16,0-5-8 15,-5 0 0-15,0 0-8 16,5 5-1-16,0 0-4 16,1-5-1-16,-7-1-1 15,6 6 1-15,-5-5-4 0,5 0 0 16,1 0 3-16,-1 0 1 16,0 5 1-16,1 0 0 15,-1 0 0-15,0 0 0 16,1 0 2-16,-1-1 3 15,0 6 0-15,0 0 0 16,1 0-5-16,-1 0-1 16,0 6-1-16,6-6-2 15,0 10-2-15,6 0-1 16,0-5 2-16,5 5 0 16,6 0-4-16,6-5 1 15,5 0 0-15,18-5 2 16,11 0 1-16,11-10 1 15,6 0 4-15,6 0 2 0,0 0-5 16,0-5-2-16,-6 4 2 16,-11 1 3-16,-6 5-1 15,-6 0-2-15,-6 0 2 16,-5 5 0-16,-6 0 1 16,-11 0 2-16,-6 5 3 15,0 0 5-15,-5 0-2 16,-6 0 1-16,-6 0-5 15,-6 0-3-15,0 1-2 16,0-1-3-16,1-5-6 16,-1 0-4-16,0-5-30 15,1-1-13-15,5-14-132 16,5-5 12 0</inkml:trace>
  <inkml:trace contextRef="#ctx0" brushRef="#br0" timeOffset="9515.628">10622 6947 164 0,'-23'-30'63'0,"17"14"-49"0,0-4 14 16,6 10 4-16,0 0 2 15,0 0 1-15,0 0 4 0,0 4 2 16,0 1-22-16,0 5 3 0,0 0-1 15,-5 16-9-15,-1 9-4 16,-5 10-5-16,-7 16 0 16,-4 20 0-16,-1 20 1 15,0 5-5-15,0 6 1 16,0-6 0-16,1-10 0 16,-1-10 0-16,6-10 0 15,5-11 0-15,1-9 0 16,0-11-9-16,5-4-2 15,6-11-18-15,0-20-9 16,11-20-5-16,6-16 2 16,12-19-40-1</inkml:trace>
  <inkml:trace contextRef="#ctx0" brushRef="#br0" timeOffset="9937.588">10747 6937 136 0,'23'-46'52'0,"-12"31"-41"0,-11-10 22 16,0 20 6-16,-6-6 3 15,-5 1 2-15,-6 0-9 16,-6 0-4-16,0 0-17 16,0 5 7-16,1-5 5 0,-1 5-1 15,6 0 0-15,0-5-5 16,5-1-2-16,1-4-10 16,5-5-3-16,12 0-3 15,5-6 1-15,6 6-4 0,6 5 0 16,6 5-1-1,5 10 0-15,6 10 0 0,0 10 0 16,0 6 2-16,-1 9 2 16,1 11-3-16,-5-1 0 15,-7 6 3-15,-11 4 1 16,-6 6 1-16,-11 5 0 16,-11 10 4-16,-12 5 3 15,-11 10-4-15,-11-10 1 16,-12-5-1-16,-6-10 3 15,0-5-1-15,1-11 2 16,5-9-6-16,0-6-3 16,5-9-4-16,1-6 1 15,5-10-12-15,12 0-7 16,11 0-18-16,12-5-8 0,17-10-9 16,11-10-4-16,17 0-9 15,12-10-5-15</inkml:trace>
  <inkml:trace contextRef="#ctx0" brushRef="#br0" timeOffset="10468.76">11328 7205 200 0,'0'-10'74'0,"0"10"-58"0,0 5 7 0,0 5-1 15,0 10-6-15,-6 16 1 16,1-1-1-16,-7 11 3 15,1 0-11-15,-1-1 2 0,1 1 1 16,-6-6-6-16,0 6-3 16,0-6-1-16,0-4-1 15,0-6 0-15,0 0 0 16,-1-9-3-16,1-6 2 0,0-5-10 16,6-10-3-16,5-15-2 15,6-16 0-15,6-19 6 16,5-21 6-16,6-10 3 15,6 0 3-15,-6 5 10 16,0 10 7-16,-5 5-4 16,-1 21 2-16,0 9-12 15,-5 11-3-15,0 5 0 16,-6 5 1-16,0-5-8 16,0 5-2-16,0-1-12 15,0 6-5-15,6 5-20 16,-6 0-8-16,5 5-40 15</inkml:trace>
  <inkml:trace contextRef="#ctx0" brushRef="#br0" timeOffset="10987.142">12035 7418 160 0,'-6'5'63'0,"0"-5"-49"0,-11 0 14 0,11 5 4 15,-5-5-3-15,-6 0 3 16,-6 0-5-16,-11 0-2 0,-6 0-13 16,-6 5-3-16,1 5 1 0,-6 5-8 15,-1 11-1 1,-5 4 1-16,6 0 1 0,11 6-4 15,0-6-1-15,17 1-2 16,12-1 0-16,11-10 0 16,17 1 3-16,12-11 6 15,22-15 5-15,0-6-1 16,6-14 2-16,6-15-4 16,0-11 1-16,-12-5 1 15,0-4 2-15,-11 4 6 16,-6 5 3-16,-11 11 3 15,-6 9 3-15,0 11-5 16,-11 10-1-16,-6 10-11 0,0 25-3 16,-6 16-6-16,0 9-1 15,1 6 1-15,-1 5 2 16,6-5-3 0,-6-1 0-16,6-4-17 15,0 0-5-15,6-11-20 0,0-4-5 16,-1-11-28-16,7-10-11 15,5-5-31 1</inkml:trace>
  <inkml:trace contextRef="#ctx0" brushRef="#br0" timeOffset="11872.25">12741 7428 160 0,'6'-25'60'0,"-6"15"-47"0,-6-6 26 0,6 11 9 15,-6 0-13-15,-5 0-3 16,-6 0-9-16,-6 5-3 16,-11 0-11-16,-6 10-1 0,0 5-1 15,-5 6-3-15,-1 9-1 16,6 5-3-16,0 1-1 15,12-1-1-15,11 1 0 16,11-1 2-16,12-4 0 16,11-11-3-16,17-5 0 15,11-5 6-15,12-15 3 16,6-5-1-16,0-10 0 0,-12-6 3 16,-5-4 3-16,-6-5 0 15,-12-1 3-15,-5-4 6 16,-6 4 2-16,-6 6-3 15,-11 5 1-15,-5 4-2 16,-1 6-2-16,-5 10-8 16,-7 10-5-16,1 10-5 15,6 11-1-15,0 4-1 16,5 10 3-16,0 6-2 16,6 5 1-16,0 4 0 15,0 1 0-15,6 0 2 16,0 0 0-16,-1-1-3 15,1-4 0-15,0 0 4 0,-6-6 3 16,0-4-1-16,0-6 0 16,-6 0 3-16,-5-4 1 15,-12-1-3-15,-6-9-1 16,7-6 1-16,-30-15 0 16,-5-5-9-16,-5-5-2 15,-1-1-14-15,6-4-4 16,6 5-9-16,5-5-2 15,12 5-29-15,11 5-12 16,17 0-48 0</inkml:trace>
  <inkml:trace contextRef="#ctx0" brushRef="#br0" timeOffset="12358.736">13225 7474 192 0,'0'-46'74'0,"0"26"-58"0,-5-6 14 15,5 16 3-15,0-5 3 0,-6 5 3 16,-5 0-6-16,-1 5 0 16,-5 5-19-16,-6 10-1 0,-5 15-2 15,-1 6-4-15,7 4 1 16,4-10-5-16,-4 21-2 16,-7 15-3-16,12-6-1 15,11-4 4-15,6-10 1 16,12-6 6-16,11-10 3 15,11-15 2-15,6-10 3 16,0-10-5-16,-1-5-1 16,-4-5-4-16,-7-5 1 15,-11-11 2-15,-5 1 5 16,-12-6-8-16,-6 6-3 0,-6 4-11 16,-5 6-3-16,-5 10-23 15,-1 10-10-15,-6 15-21 16,7 5-10-16,4 5-32 15,7 11-41 1,11 4 53-16</inkml:trace>
  <inkml:trace contextRef="#ctx0" brushRef="#br0" timeOffset="12827.484">13562 7544 128 0,'-23'-5'49'0,"11"10"-38"0,-5 6 17 0,12-6 4 16,-7 5-4-16,-5 5-2 16,-6 5 1-16,1 6 0 15,-7 9-14-15,-5 0 3 0,5 1 4 16,1-6-5-16,5 1 2 15,6-6-6-15,0-5 1 16,5-10 4-16,7-5 2 0,10-10 2 16,18-5 0-16,11-15-9 15,18-11-4-15,5-9 0 16,5-6 0-16,1 1 3 16,-6 9 4-16,-6 6-10 15,-16 19-5-15,-7 1 1 16,0 15 1-16,1 5 2 15,-6 16 3-15,-12 4-1 16,-5 5 0-16,-6 6-3 16,0-1 1-16,-6-4-7 15,0-1 1-15,6-5-28 16,0-4-11-16,0-6-19 16,0-15-58-16,12-5 14 15,11-16 6 1</inkml:trace>
  <inkml:trace contextRef="#ctx0" brushRef="#br0" timeOffset="13296.242">14325 7575 200 0,'-17'-5'74'0,"11"0"-58"0,-5 0 16 0,5 0 2 16,-5 0-2-16,-6 5 3 0,0 0-8 16,-6-6-2-16,-6 6-14 15,-5 6 0-15,0 4 0 0,-6 5-4 16,6 5-2-16,0 5-5 16,5 1-2-16,12 4 1 15,6 0 0-15,16-4-2 16,12-6 0-16,12-5 2 15,17-10 0-15,5-15 1 16,12-5 0-16,-1-10 0 16,1-11 0-16,-6 1 2 15,-12-6 1-15,-5 1 7 16,-11 4 6-16,-6 11 5 16,-12 10 2-16,-5 10-8 0,-12 15-2 15,-5 15-7 1,-6 11-4-16,-6 9-4 0,0 1-1 15,0-1-12-15,6 1-5 16,6-6-14-16,-1-4-3 16,7-6-19-16,5-4-4 15,11-11-19-15,6-5-7 16,6-15 2 0</inkml:trace>
  <inkml:trace contextRef="#ctx0" brushRef="#br0" timeOffset="13546.294">14844 6795 208 0,'11'-25'79'15,"-5"25"-61"-15,5-5 21 0,-11 5 5 0,11 10-5 16,-5 10 0-16,-6 20-11 15,-6 21-5-15,-11 30-13 16,-5 21-2-16,-7 9 2 0,6 1-6 16,0-11 0-16,1-9-24 15,5-11-12-15,0-15-32 16,11-16-14-16,6-4-41 16</inkml:trace>
  <inkml:trace contextRef="#ctx0" brushRef="#br0" timeOffset="-210700.764">2588 9317 168 0,'-12'-10'63'0,"12"10"-49"0,0-5 20 0,0 5 6 16,0 0 0-16,0 0 3 16,0 0-9-16,0 10-1 15,0 5-18-15,0 5 4 0,0 11 4 16,0 4-8-16,-5 6-3 16,5 4-3-16,0 11 1 15,-12 5-5-15,12-1-1 16,0 1-2-16,0 0-2 15,0-5 3-15,0-6 2 16,-6-9-7-16,6-16 0 0,0-5-20 16,-5 1-8-16,5-1-20 15,-12-10-8-15,7-15-46 16,5-15-50 0,0-11 56-16</inkml:trace>
  <inkml:trace contextRef="#ctx0" brushRef="#br0" timeOffset="-210403.883">2143 9322 176 0,'-28'-15'68'0,"39"15"-52"0,-22 10 12 0,11-10 5 15,0 0-2-15,0 0 4 16,11 5-4-16,-11 0-1 15,23 0-4-15,11-5-1 16,6 0-6-16,0-5 1 16,17 0-5-16,0 0 1 15,0-5-9-15,23 0-4 16,-18-1-2-16,12 1-1 16,0 0 0-16,-17 0 2 15,-5 0-36-15,-7 5-15 16,-22 0-19-16,0 5-6 15,-12 15-44 1</inkml:trace>
  <inkml:trace contextRef="#ctx0" brushRef="#br0" timeOffset="-210013.256">2303 10279 176 0,'-6'-10'68'0,"-5"15"-52"0,22-5 23 0,-11 0 32 16,0 0-13 0,11-5-7-16,18-10-5 15,-6-6-26-15,11-4 2 0,-6 0-1 16,7-1-14-16,10 1-3 16,1 5-3-16,-6 5 1 15,-18 5 1-15,24-1 1 16,11-4-29-16,-6 5-12 15,6 5-51-15,-17 0-18 16,0 0-20-16</inkml:trace>
  <inkml:trace contextRef="#ctx0" brushRef="#br0" timeOffset="-209450.761">3152 9732 172 0,'5'-10'66'0,"7"15"-52"0,-1-5 12 0,-11 0 1 15,0 0 9-15,12 10 5 16,-12 5-9-16,0 6-2 16,0 4-17-16,0-5 1 0,0 16 0 15,-17 19-3-15,11-9 1 16,-11-11 4-16,17-4 2 15,-12-6 2-15,7-5 2 16,5-10-1-16,0-10-1 16,0 0-10-16,5-30-6 15,12-26-3-15,6 1-1 0,-6 4 4 16,12 0 2-16,-1 11-2 16,7 9-3-16,-13 11-3 15,12 10-1-15,-11 10 4 16,11 15 1-16,-16 16 0 15,4-1 1-15,-16-5-2 16,5 21-1-16,-11 20-10 16,6-11-6-16,0-4-28 15,-6-5-11-15,0-11-31 16,0-4-11-16,11-21-25 16</inkml:trace>
  <inkml:trace contextRef="#ctx0" brushRef="#br0" timeOffset="-208560.136">3602 9676 220 0,'-23'0'82'0,"6"16"-64"0,11-1 2 0,6-5-2 15,0 5-1-15,0 0 2 16,0 6 3-16,0 4 1 15,6 10-12-15,0 6 2 0,5 9 3 16,6-9-2-16,-11 5 2 16,5-11-5-16,1 0-1 15,-1-9 0-15,0-6 1 0,7-10 8 16,10-15 2-16,-5-10-4 16,11-21-2-16,6-14-7 15,0-11-3-15,-12 0-2 16,6 6 0-16,1 9-2 15,-18 11-1-15,6 9-2 16,-18 6-1-16,7 5-7 16,-7 10-2-16,-5 5-6 15,17 15-4-15,-17 10 12 16,6 6 5-16,6 4-1 16,-7 6 2-16,12-1 2 15,0 1 3-15,6-16-2 16,11-5-2-16,-11-10 4 0,0-15 1 15,0-5 4-15,5-10 3 16,-16-5 0-16,-1-11 2 16,6 6-4-16,-17-1-2 15,0 6 4-15,-11 5 2 16,5 5 0-16,-5 4 3 16,-1 11-3-16,-5 16-1 15,-6 9-6-15,6 10-3 16,-6 6 0-16,18 4-1 15,5-9-3-15,5-1 2 16,18-4-4-16,-6-11-1 16,12-5-26-16,5-10-9 15,6-10-8-15,5-10 0 0,1-5-2 16,-6-6 2-16,0 1 11 16,-23 5 6-16,6 5 8 15,-18 10 2-15,-5 5 10 16,-5 10 7-16,-7 5 10 15,1 5 7-15,-6 0 3 16,5 1 3-16,1-1 3 16,0-5 4-16,5-5 13 15,6-10 8-15,-11-5-9 16,11-15-4-16,11-16-11 16,-11-4-1-16,11-6 12 15,1-4 6-15,5 9-12 16,0 1-5-16,6 4-13 0,0 11-4 15,11 0-5 1,-6 9-1-16,12 6-4 0,0 5 1 16,6 10-22-16,-1 5-11 15,6 6-27-15,1 4-9 16,-7 0-28-16,-5 0-11 16,0 1 13-1</inkml:trace>
  <inkml:trace contextRef="#ctx0" brushRef="#br0" timeOffset="-208341.388">5157 9008 232 0,'-11'20'88'0,"5"0"-69"0,1 41 8 15,-1-25 1-15,6 14-15 16,-12 16-2-16,7 5-5 15,-1 0 1-15,0 10-4 16,1 0-6-16,-1 0-1 0,-11 0-22 16,6 0-11-16,-1-10-40 15,1-10-51 1,5-21 37-16</inkml:trace>
  <inkml:trace contextRef="#ctx0" brushRef="#br0" timeOffset="-208150.551">4964 9707 248 0,'-23'-71'93'0,"34"56"-72"0,1-1 16 0,-1 11 4 16,-5-5-13-16,11 0-1 16,0 0-14-16,6 0-5 15,0 5-5-15,5 5-3 0,0 5 3 16,7 5-4-16,-1 0 0 16,6 5-15-16,0 1-4 15,0-1-30-15,5 5-10 16,1 0-59-1</inkml:trace>
  <inkml:trace contextRef="#ctx0" brushRef="#br0" timeOffset="-207431.551">5932 9687 124 0,'0'-21'46'0,"-5"16"-35"0,-7-5 29 0,12 5 12 15,-6 0-11-15,1 0-1 16,-18 0-3-16,0 0-2 16,-5 0-18-16,-6 5 1 0,-6 10 2 15,0 5-2-15,6 10 1 16,5 6-8-16,6 4-2 15,12 1-7-15,11-1-2 16,11-5-2-16,12-9 0 0,0-11 2 16,11-15 0-16,12-10 2 15,-6-11 3-15,-1-4 0 16,-4-6 2-16,-1 1 0 16,-17 5 1-16,6 4 2 15,-18 11 4-15,1 5-6 16,-6 30-2-1,0 16-1-15,-6 9-6 16,1 6 1-16,5 0-2 16,0-6 0-16,0 1-27 15,0-16-10-15,0-10-25 16,0-5-10-16,11-20-31 16,0-15-37-16,7-15 51 15</inkml:trace>
  <inkml:trace contextRef="#ctx0" brushRef="#br0" timeOffset="-207027.714">6115 9054 248 0,'-12'0'93'0,"12"10"-72"0,-6 15-4 0,6-5-5 16,0 11 6-16,0 14 6 16,0 6 5-16,0 5 5 15,0 4-19-15,0 1 5 0,0 0 1 16,0 0-9-16,0-1-2 15,0-4-6-15,0-10-3 16,0-11 2-16,0-10 2 0,0-14 0 16,18-22 2-16,4-9-4 15,7-10-2-15,5-1 0 16,6 1-1-16,0 10-3 16,0 5 2-16,-6 4 1 15,0 11 0-15,-5 0 2 16,-7 11 3-16,-5 9 7 0,-11 5 4 15,-6 6 1-15,-11 4 1 16,-6 5-7 0,-12 1-2-16,-5 0-3 0,0-6 1 15,-6-5-4-15,6-9 0 16,5-11-21-16,-5-10-10 16,11-15-39-16,12-21-17 15,11-4-18-15,11-11-7 16,18-10-2-1</inkml:trace>
  <inkml:trace contextRef="#ctx0" brushRef="#br0" timeOffset="-206480.843">6536 8952 284 0,'-23'5'107'0,"23"21"-83"15,0 24 2-15,0-19-4 0,0 14-8 16,0 11 0-16,0 5-6 15,12-1-3-15,-12 1-2 16,0 0 0-16,0 0 2 0,0-6-2 16,0-4-2-16,6 0-5 15,-1-11-2-15,1-9-26 16,5-6-11-16,6-10 2 16,6-15 4-16,6-5 16 15,-1-5 11-15,1 0 6 16,-1 0 3-16,-5 0 7 15,0-1 4-15,0 1 3 0,-1 0 3 16,1 0-3-16,0 0 0 16,0 0-1-16,5-5 0 15,1-1 0-15,-1-4 0 16,1 5-2-16,5 0 1 16,-11-5-2-16,-1-1 0 15,-4 1-3-15,-1 0-1 16,-6-6 5-16,-5 6 4 15,-6 0 12-15,-6 10 6 16,-11 0-3-16,-6 15-3 16,-5 10-3-16,-12 10 0 15,6 11 2-15,-1 9 4 16,1 11-6-16,6 5-4 0,11 5-7 16,5-1-2-16,12-4-6 15,12-10-1-15,16-11 1 16,18-24 0-16,16-27-5 15,18-24 1-15,-6-6-27 16,0-4-11-16,-5-6-47 16,-18-4-21-16,-17-6-72 15</inkml:trace>
  <inkml:trace contextRef="#ctx0" brushRef="#br0" timeOffset="-205840.221">2394 10882 160 0,'6'-10'60'0,"-6"10"-47"0,17-6 24 0,-17 6 8 16,0 0-1-16,0 11 1 15,0 4-2-15,5 5-3 16,-5 10-21-16,0 16 0 0,-5 10 1 16,5 4-11-16,-12 1-5 15,12 0-2-15,-5 0-2 16,-1 0 2-16,6-6 1 15,-11-9-12-15,11-16-4 16,0-4-29-16,-6-6-13 16,-17 0-18-16,6-15-4 15,-23-15-25 1</inkml:trace>
  <inkml:trace contextRef="#ctx0" brushRef="#br0" timeOffset="-205605.844">1910 10988 236 0,'-17'-35'88'0,"17"29"-69"0,0 1 19 16,0 5 6-16,0 0-10 16,0 0 0-16,17 5-8 15,5 1-2-15,13-1-13 16,5-5 7-16,22-5 2 0,12-1-8 16,-5-4-2-16,16 0-6 15,-5 0-1-15,5 0-1 16,6 0 1-16,1 0-4 15,-24 0 0-15,0-1-41 16,-22 6-17-16,-12 0-32 16,-11 5-13-16,-23 5-13 15</inkml:trace>
  <inkml:trace contextRef="#ctx0" brushRef="#br0" timeOffset="-205215.173">2685 11418 52 0,'-12'5'22'0,"24"-5"-18"0,-12 6 24 0,0-6 11 0,0 5 8 15,5 5 7-15,1 0-13 16,5 0-4-16,-5 0 1 16,-6-10 2-16,0 0-21 15,11-5 18-15,-11-5 7 0,6-15-6 16,6-6 0-16,-1-9-12 16,0-1-4-16,6 1-9 15,-5-1 0-15,5 6-8 16,0 4-3-16,0 11-1 15,6 0-1-15,0 5-3 16,5 5 0-16,-11 4-23 16,6 12-10-16,0 4-36 0,-6 10-15 15,0 10-55 1</inkml:trace>
  <inkml:trace contextRef="#ctx0" brushRef="#br0" timeOffset="-204840.22">3289 11165 228 0,'-23'5'85'0,"23"5"-66"0,0 6 5 0,0-1-1 16,0 0 0-16,0 10 3 0,0 6-9 15,0 4-3-15,0 1-8 16,0-1-2-16,0 0 2 0,0-4-3 16,0-6-2-16,0-5-9 15,0-14-3-15,0-17-7 16,5-14-4-16,1-15 7 16,6-21 6-16,-12-15-1 15,0-5 2-15,0 5 6 16,0 10 6-16,0 10 7 15,0 16 5-15,0 9-8 16,0 16-4-16,0 10-21 16,0 5-6-16,0 15-40 15,5 6-16-15,12 14-8 16</inkml:trace>
  <inkml:trace contextRef="#ctx0" brushRef="#br0" timeOffset="-204418.335">3790 11231 216 0,'-57'-10'82'0,"28"10"-64"0,1 5 11 0,5 0 2 15,6 0-2-15,-11 5 3 16,-1 5-11-16,6 1-3 0,-5 9-10 15,5 5-7-15,6 1-2 0,11-1-1 16,6 0-2 0,17-9 3-16,0-6 0 0,23-15 1 15,0-15 0-15,11-11-3 16,-5-4 2-16,0 0 3 16,-6-6 3-16,-12 11 0 15,-5 5 2-15,-6 4 5 16,-6 6 4-16,1 5-6 15,-12 5-1-15,0 15-3 16,-12 16-1-16,1 4-3 16,5 11 1-16,0 4-4 15,1-4-2-15,5 0-25 0,5-11-9 16,7-10-19-16,11-14-5 16,-6-17-24-1,6-9-42-15,5-5 37 16</inkml:trace>
  <inkml:trace contextRef="#ctx0" brushRef="#br0" timeOffset="-204121.335">4063 11353 200 0,'-11'5'77'0,"5"0"-60"0,-5 5 17 0,11-5 6 16,-6 5-1-16,1 5 4 16,5 0-13-16,-12 6-3 15,6-1-16-15,6-5 2 0,0-5 1 16,0-5-1-16,6-5 2 0,6-15-4 15,5-10 1-15,11-6-7 16,6-4-1-16,-5 0-2 16,5-6-2-16,0 6 3 15,0 9 0-15,6 11-4 16,-11 5-1-16,5 10 1 16,0 5 2-16,-5 10 0 15,-7 5 2-15,-5 11-18 16,-5 4-6-16,-12 11-32 15,0-1-11-15,-12 1-42 16,12-5-55 0,12-16 49-16</inkml:trace>
  <inkml:trace contextRef="#ctx0" brushRef="#br0" timeOffset="-203590.219">4952 11054 208 0,'-11'-15'79'0,"17"15"-61"0,-6 0 10 0,0 0 3 16,0 0-4-16,0 0 4 15,0 5-2-15,-6 5 0 16,0 0-16-16,-5 5 3 0,-6 10 2 16,5 6-10-16,-16-1-4 15,5 6 1-15,6 4 1 16,0 1-7-16,11-1-4 15,6-4 5-15,12-6 1 0,10-10-2 16,1-15-1 0,11-15 1-16,6-10 0 0,-17-15-2 15,11-6 2-15,-22-5 1 16,5 1 2-16,-6-1-3 16,-11 6 0-16,0 4 3 15,0 11 3-15,0 10 4 16,0 10 5-16,6 15-8 15,-1 15-1-15,1 11-5 16,0 9-1-16,0 11 5 16,5 10 5-16,-11 5 1 15,6 10 2-15,5 0 0 16,-11 0 2-16,0 5-1 0,-11-10 2 16,5-5-6-16,-17-11-1 15,-5-9-4-15,-1-5-1 16,-5-16-1-16,-6-5-2 15,-11-15-19-15,0-4-10 16,5-6-21-16,6-11-6 16,12-4-34-16,10-5-15 15,18-10-17 1</inkml:trace>
  <inkml:trace contextRef="#ctx0" brushRef="#br0" timeOffset="-203012.092">5249 11196 104 0,'0'-26'41'0,"0"11"-32"0,0 10-2 15,0 0 97-15,0 0-25 16,0 0-12-16,0 0-14 15,0 5-32-15,0 10 3 0,0 10 0 16,-6 5-4-16,0 11-1 16,6 4-11-16,0 6-5 15,6-5 0-15,5-1 0 16,6-5-1-16,6-9 1 16,11-16 0-16,6-15 1 15,11-15 0-15,6-11 0 16,6 1 0-16,-12-6 0 15,-5 1-2-15,-6-1-2 16,-6 16 1-16,-17 5 1 16,6 5 1-16,-12 10 3 0,1 0 1 15,-7 25 3-15,1 6-7 16,0-1-4-16,0 5-7 16,5 1 0-16,-11-1-27 15,6-4-12-15,5-1-17 16,0-10-8-16,1-9-14 15,-1-11-6-15,12-11 3 16</inkml:trace>
  <inkml:trace contextRef="#ctx0" brushRef="#br0" timeOffset="-202793.338">6086 10547 232 0,'-23'11'88'0,"12"19"-69"0,0 36 11 0,-1-31 1 16,6 26-8-16,1 10 1 16,-1 0-7-16,6 0-2 15,0-6-9-15,0-4-4 0,6-5-1 16,-1 0-19-16,13-6-5 16,-13-4-29-16,1-6-11 15,5-4-44 1</inkml:trace>
  <inkml:trace contextRef="#ctx0" brushRef="#br0" timeOffset="-202152.716">6513 11140 204 0,'-22'-10'77'0,"10"15"-60"0,-5-10 24 16,11 5 6-16,-5 5-11 15,-6 0-3-15,0 5-6 16,-6 0 0-16,0 5-15 16,6 6-5-16,0-1-2 0,0 5-1 15,6 6 2-15,11-1-5 16,5 0-3-16,7-4 1 16,11-6 2-16,5-10 2 0,6-10 1 15,6-10-2-15,-6-10 1 16,0-1 0-16,-5-9 3 15,-6 0-3-15,-6-1 0 16,-6 1-1-16,-5 10-2 16,-6 9 5-16,0 6 1 15,0 10-5-15,0 11-2 16,0-1 0-16,0 5 0 16,0 0 1-16,6 6 0 15,-1-1-7-15,7 0-3 16,-1 6-14-16,6-1-7 15,6 6 0-15,-6-1 2 16,0 0 7-16,0-4 3 16,0-1 12-16,0-4 6 15,1-6 1-15,-1-5 3 0,5-5 22 16,-16-10 11-16,6-5 10 16,-7-10 5-16,1-5-2 15,5-11 0-15,1-14-14 16,5-6-6-16,0-5-2 15,11-4 0-15,7-6 1 16,10 0 0-16,-5 5-13 16,0 10-4-16,0 11-9 15,0 10-4-15,5 4-2 16,1 6 0-16,-1 5-11 16,1 5-5-16,-12 0-29 15,12 4-13-15,-6 6-50 0,0 6-21 16</inkml:trace>
  <inkml:trace contextRef="#ctx0" brushRef="#br0" timeOffset="-199918.294">2434 12654 116 0,'0'-40'46'0,"0"24"-35"0,6-4 1 0,5 10 0 16,-11 0 14-16,0 0 10 16,0 0 6-16,0-6 2 15,-11 11-24-15,5 0 8 0,-11 5 3 16,-6 10-5-16,-11 16-1 16,0-1-8-16,-12 10 0 15,6 11-1-15,-17 5 2 16,17-1-10-16,0 6-2 15,12 0-6-15,16 4-3 16,12 6 2-16,23 0 2 16,6-5 0-16,22-10-1 15,6-16 1-15,6-20 1 16,5-25 3-16,-17-10 2 16,1-11 3-16,-7 1 1 0,-16-10 6 15,-12-1 3-15,-17-10-8 16,-17-4-4-16,-17-1-3 15,-12 0 1-15,-11 11 3 16,-17 4 5-16,11 11-8 16,-11 15-3-16,17 4-5 15,23 11-1-15,5 0-27 16,12 21-12-16,6 14-32 16,22 6-13-16,6-1-20 15,23 6-48 1,17 4 44-16</inkml:trace>
  <inkml:trace contextRef="#ctx0" brushRef="#br0" timeOffset="-199543.298">2810 13302 208 0,'0'-5'77'0,"0"5"-60"0,11 0 10 0,-11 0 4 16,0 0 9-16,6-5 10 0,-6-5-4 15,0-5-1-15,0-5-25 16,0-6-1-16,0-4 2 0,6-11-6 15,5 1 0-15,6-1-3 16,12-4 2-16,-1 4-5 16,12 6-3-16,-11 4-6 15,5 6 0-15,6 10-2 16,-1 10-2-16,-4 10-28 16,-1 5-12-16,-6 10-30 15,-5 0-11-15,6 6-56 16</inkml:trace>
  <inkml:trace contextRef="#ctx0" brushRef="#br0" timeOffset="-198480.793">3556 12365 216 0,'-34'0'82'0,"28"5"-64"0,1 16-2 0,5-1-7 16,0 10 10-16,5 21 8 15,7 15-10-15,-1 0-2 16,6 5-9-16,-11-1-2 0,11 1 0 16,-17 5-2-16,0 0 1 15,0-5 0-15,0 0 3 0,-11-15-23 16,-1-11-8-16,1-14-12 15,5-16-5-15,-17-20 1 16,6-20 0-16,0-6 18 16,0-4 9-16,0 4 42 15,11 11 18-15,-11 0-5 16,12 5-1-16,16 4-17 16,6 1-6-1,17 0-2-15,0 0-6 16,6 0-3-16,6 0-3 15,-1 0 0-15,1 0-4 16,-6-6 0-16,0 1 1 16,-6-5 0-16,-6 0-11 15,7-16-3-15,-18-14-6 16,6-11-1-16,-1-5 12 0,-5 10 5 16,1 11 14-16,-1 9 8 15,-12 11 0-15,12 10-1 16,-17 15 6-16,6 20 3 15,-6 21-6-15,0 9 1 16,-6 11 3-16,6 5 2 16,-17 0 0-16,12 4 1 15,-12 1-4-15,17 0-2 16,-12-10-7-16,6-15-1 16,6-11-4-16,0-15 2 15,6-20 3-15,11-15 3 16,17-20-7-16,-11-6-3 0,11-9-7 15,-5 9 0-15,-1 1 0 16,1 14 0-16,-1 6-3 16,1 10 2-16,-1 5-1 15,-5 5-2-15,0 10 5 16,-6 5 1-16,0 0-18 16,-6 6-7-16,1-1-26 15,5 0-11-15,-11 0-10 16,11-5-5-16,0-9 20 15,6-12 7-15,11-4 18 16,-11-5 6-16,11-5 14 16,-17 0 8-16,6-1 19 15,-18 1 12-15,1 10 11 0,-6 0 8 16,-6 5-13-16,1 10-3 16,-18 10-6-16,6 5 1 15,0 6-11-15,5 4-4 16,7 0-7-16,5 1-2 15,17-6 1-15,11-10 0 16,12-10 2-16,6-10 1 16,11-10 1-16,-6-5 0 15,0-5-2-15,-5-6 1 16,-18-4 0-16,-5-1 1 16,-17 6-4-16,-12-1-1 15,-11 6 5-15,-11 10 5 16,-7 5-9-16,1 10-2 0,0 0-20 15,5 10-5-15,7 5-38 16,10 5-15-16,18 1-18 16,22-1-4-16,7-5-11 15</inkml:trace>
  <inkml:trace contextRef="#ctx0" brushRef="#br0" timeOffset="-197965.171">5391 12796 240 0,'-11'-25'90'0,"-1"14"-70"0,-5 1 13 16,11 5-1-16,-5 0 0 15,0 0 4-15,-18 5-9 16,1 10-2-16,-1 5-14 0,-5 1 2 0,5 9 3 16,1 5-13-16,11 1-3 15,-6-1-3-15,17 0 1 16,6-4-4-16,12-1 2 15,11-10 2-15,11-5 1 16,11-10-2-16,7-5 0 16,-7-10 2-16,6-5 2 15,-22-5 2-15,-1-1 1 16,-10-4 0-16,-13 5 2 16,-5-1-1-16,-5 11 2 15,-7 5 5-15,6 5 2 16,-11 5-12-16,6 10-3 0,5 10-2 15,6 6-2-15,0 4 4 16,6 5 0-16,5 6-2 16,-5 4 0-16,5 11 2 15,-11 5 2-15,0 5 11 16,-11 0 4-16,0-6-1 16,-6-9 1-16,-1 5-5 15,-4-16-1-15,-7-9-2 16,1-11 0-16,-6-5-11 15,11-5-5-15,-11-5-21 16,11-5-8-16,-6 5-25 16,18-5-9-16,-6 0-171 31,40-15 107-31</inkml:trace>
  <inkml:trace contextRef="#ctx0" brushRef="#br0" timeOffset="-197433.965">6018 12958 72 0,'-12'-10'30'0,"12"10"-24"16,0-15 19-16,0 15 8 0,0 0 7 15,-5-6 5-15,5-4 2 16,-12 5 1-16,7-5-9 16,-7-5-4-16,1 5-19 15,-1 0-1-15,-5 5 1 0,0 5-4 16,-6 10 1-16,-5 5-2 15,-1 0 3-15,1 10-5 16,-1 6-1-16,7 4-6 16,5 6-2-16,5-1 0 15,12 1 0-15,12-6 0 16,10-4 0-16,13-11 0 16,-1-20 2-16,0-10 1 0,6-10 3 15,-12-1-3-15,1-4 0 16,-12-5 1-16,-6-1 0 15,-11 1 0-15,-11-1 2 16,-6 1-3-16,0 5 0 16,-18 10-14-16,13 4-6 15,-1 6-26-15,6 10-13 16,5 11-39 0,24 4-61-16,5 5 42 15</inkml:trace>
  <inkml:trace contextRef="#ctx0" brushRef="#br0" timeOffset="-197027.714">6194 13034 176 0,'-34'5'66'0,"28"0"-52"0,-5 0 10 15,11 0 0-15,-6 0 5 16,6 5 5-16,-11 0-5 16,5 1-3-16,1 4-14 15,5-5 3-15,-6 5 3 0,0-5 3 16,6 0 4-16,0-5-2 16,0-5 0-16,0 0-8 0,6-5-4 15,5-15-2-15,6-10-1 16,12-11-7-16,5 1 0 15,6-1-3-15,11 6-2 16,-11 4 0-16,-6 11 3 16,0 10 2-16,1 10 4 15,-7 5 0-15,-5 10 2 16,0 5-2-16,-6 6 0 16,0-6-14-16,0 5-4 15,0-4-29-15,6-1-11 16,5 0-23-16,1-5-10 15,11-10-30 1</inkml:trace>
  <inkml:trace contextRef="#ctx0" brushRef="#br0" timeOffset="-196605.802">7220 12796 236 0,'-34'-10'88'0,"17"10"-69"0,-6 5 8 15,11 5-1-15,-10 0-3 16,-7 10 3-16,1-5-3 16,-6 11 0-16,-1-1-12 15,7 5-2-15,-1 1-2 0,12 4-3 16,-6 6-3-16,12-6-5 16,11-4 0-16,6-6 2 0,11-10 1 15,6-15-2-15,11-10 2 16,6-10-1-16,5-11 0 15,-5-4 0-15,0-6 0 16,-6 1 4-16,-5 10 1 16,-6 4 1-16,-6 6 2 15,0 5 3-15,-6 20 7 16,1 10-5 0,-7 5-5-16,-5 6-2 15,6 4-2-15,0 0-2 16,-1 1-13-16,1-1-4 15,5-5-11-15,1-4-5 16,-1-11-15-16,6-10-5 16,6-10-23-1,0-11-48-15,11-14 26 0</inkml:trace>
  <inkml:trace contextRef="#ctx0" brushRef="#br0" timeOffset="-196371.416">7636 12370 292 0,'0'-20'110'0,"6"15"-86"0,-1 10 16 15,-5-5 2-15,6 5 6 16,-6-5 7-16,11 31-1 16,-5 14 0-16,0 21-30 15,-1 10-1-15,-5 5-1 0,0 0-12 16,0 0-3-16,0 0-3 16,0 0 0-16,0-5-2 15,0-5-2-15,0-10-15 0,6-11-7 16,0-9-33-16,0-11-15 15,-1-9-29-15,7-16-13 16,5-21-39 0</inkml:trace>
  <inkml:trace contextRef="#ctx0" brushRef="#br0" timeOffset="-189779.18">2457 14401 128 0,'0'-20'49'0,"5"10"-38"0,7-5 10 0,-12 4 2 16,5-4 6-16,7-5 7 16,-12-10 9-16,0-1 5 15,0 6-27-15,-12 0 7 0,7 4 1 16,-18 1 1-16,-6 10 3 16,-10 5-10-16,-1 5-6 0,-6 5-6 15,6 10-3-15,-11 0-9 16,11 6 0-16,17-1-3 15,6 0 0-15,6 5 0 16,22 11-2-16,6-6 0 16,12 6 0-16,11-1 0 15,5 1 0-15,-5 4 3 16,-11 1 2-16,-1-6 2 16,-5-5 3-16,-6 1 19 15,-11-1 8-15,-12 1-3 16,-11-1-3-16,-6-5-9 15,-28-4-1-15,5-1-6 16,-11-5 1-16,0-5-7 16,17-10-1-16,0 0-7 15,12 0-2-15,5 0-25 0,6 0-8 16,11 0-24-16,6 0-11 16,6 5-5-16,17 0 0 15,5 0-10-15,18 0-2 16,5 0 3-1</inkml:trace>
  <inkml:trace contextRef="#ctx0" brushRef="#br0" timeOffset="-189310.486">2440 14725 120 0,'-6'-25'46'0,"6"20"-35"0,0 0 18 0,0 5 9 0,0-5-10 16,0 0-1-16,0 5-3 15,0 0 2-15,17 0-14 16,-11 5 6-16,11 0 5 0,-12 5-3 16,18 5 0-16,-6 0-5 15,-5 0 1-15,5 1-5 16,-6 9 1-16,18 10-5 16,-7 6-2-16,-4-6-2 15,4-4-3-15,13-11 1 16,-13-10 1-16,13-15 1 15,4-10 3-15,1-15-3 16,0-11 0-16,0 0-3 0,-11 6-1 16,-1 0 1-16,-5 9 2 15,-6 6-1-15,0 10-1 16,-17 5 14-16,0 5 7 16,0 10 1-16,-17 5 1 15,0 10-1-15,-6 16 1 16,-11 15-2-16,-6 15-1 15,-6 5-6-15,1-1-1 16,-1-4-8-16,6 0-1 16,6-20-2-16,11-5-2 15,6-16-13-15,0 0-6 16,0-9-26-16,6-1-8 16,11-5-17-16,0-5-6 15,0-10-14-15,5-5-4 16</inkml:trace>
  <inkml:trace contextRef="#ctx0" brushRef="#br0" timeOffset="-188701.043">3266 14710 228 0,'-17'5'85'0,"22"0"-66"0,-5 5 1 15,0 0-2-15,-5 1 8 16,5 4 5-16,-12 0 0 16,7 5-1-16,-1 0-17 15,0 1-1-15,-5-1 1 0,-1 0-3 0,7 0 0 16,5-4 5-16,-12-6 2 16,7 0-6-16,5-10-2 15,0-5-5-15,17-10-1 16,0-11-1-16,-6-9 1 15,18-6-4-15,-7 1-2 16,13-1 2-16,-13 6 2 16,13 10-7-16,-13 9-1 15,7 6 2-15,-1 10 2 16,-5 5 2-16,-6 5 1 16,0 6 4-16,-11 4 5 15,-6 5 4-15,0 1 2 16,0-6-6-16,0 0-1 0,0-5-4 15,0-15-3-15,6-5-3 16,5-15 1 0,6-10-4-16,6-6 1 0,11 1 0 15,-11 4-1-15,5 6 1 16,1 5 3-16,-1 10-5 16,1 4 2-16,-1 6 2 15,1 11 1-15,-12 4 5 16,6 5 5-16,-18 5-1 15,7 1 1-15,-6-1-8 16,-6 5-2-16,5 6-3 16,-5-1 3-16,12 1-29 15,-12-1-12-15,17-4-38 0,-12-11-17 16,18-10-34 0</inkml:trace>
  <inkml:trace contextRef="#ctx0" brushRef="#br0" timeOffset="-187638.569">4274 14685 204 0,'-11'-5'77'0,"5"10"-60"0,6 5 8 16,0-5 2-1,0 5-1-15,0 10 2 0,-11 6-2 0,-1 4-1 16,1 0-14-16,5 1 0 0,-11-6 2 15,17-5-3-15,-11-4 2 16,5-6 2-16,6-5 1 16,0-5-6-16,6-10-1 15,5-16-6-15,-5-4-2 16,11-11 0-16,6-4 0 16,5-1-3-16,-5 6 2 15,-6 4-1-15,6 11-2 16,0 10 3-16,-6 10 0 15,0 5 1-15,0 10 2 0,-6 5 5 16,1 5 6-16,-7 1-3 16,-5 4 2-16,0-5-5 15,0 0-2-15,0-4 0 16,0-6 1-16,0 0 1 16,0-20 1-1,12-6-2-15,-12-9-4 16,17 0-1-16,-11 0 0 15,11 4-1-15,-17 6-3 16,5 5 0-16,7 5-1 16,-6 10 0-1,11 5 3-15,0 0-5 16,0 0 2-16,6 0 4 0,-18 1 2 16,7-1 0-16,5 0-2 15,6 0 1-15,-12 0 1 16,17-5-3-16,-10 0 0 15,10-5-1-15,6 0 0 16,0-5 2-16,6-5 2 16,0-5 3-16,-6 0 2 15,1-6-3-15,-7 1-3 16,-5 0 0-16,-6-5 1 16,0 4 1-16,-6 1 1 15,-5 5-2-15,-6 0-2 16,-6 10 7-16,1 5 3 15,-1 10-1-15,-17 10 2 0,6 5 0 16,-11 6 1-16,5 4-2 16,6 6-1-16,5-1-8 15,7 1 0-15,10-1-3 16,7 1 0-16,5-11-9 16,6-5-3-16,5-9-20 15,12-11-5-15,0-15-33 16,0-16-12-16,17-9-45 15,0-16-43 1,0-20 72-16</inkml:trace>
  <inkml:trace contextRef="#ctx0" brushRef="#br0" timeOffset="-187404.238">5602 14158 260 0,'-29'51'96'0,"18"-11"-75"0,-6 26 3 0,11-36-2 16,0 11-1-16,-5-1 4 16,5 6-13-16,-5 0-5 15,-6-1-4-15,5 1 0 0,1-6 0 16,5-4-21-16,-11-6-8 16,6-5-25-16,-1-4-7 15,1-16-45 1,0-10-25-16,-1-11 60 15</inkml:trace>
  <inkml:trace contextRef="#ctx0" brushRef="#br0" timeOffset="-187247.975">5283 14588 252 0,'-12'0'93'0,"12"6"-72"0,0-12 5 0,0 6-3 0,12 6-13 16,-1-6-1-16,18 5-1 16,-7 0 0-16,18 5-4 15,6 0-5-15,5 5 0 0,6 0 1 16,0 1 2-16,0-1-21 15,0 0-7-15,-6 0-25 16,1 0-7-16,-7-5-41 16</inkml:trace>
  <inkml:trace contextRef="#ctx0" brushRef="#br0" timeOffset="-186997.987">6018 14735 188 0,'-17'-5'71'0,"5"0"-55"0,1 0 31 0,5 5 9 16,0 0-6-16,-5-5 0 15,5 0-17-15,1-5-6 16,5-5-15-16,0 0 1 0,5-11 3 16,7-4-4-16,5-1 1 15,6-4-6-15,-1 5-2 16,1 4-7-16,6 6-1 16,5 5 1-16,6 5 1 15,5 5-15-15,-5 0-4 16,6 5-14-16,-6 5-7 15,0 5-15-15,-6 0-7 16,0 0-6-16,-17 5 0 0,0 0-15 16</inkml:trace>
  <inkml:trace contextRef="#ctx0" brushRef="#br0" timeOffset="-186701.059">6570 14563 180 0,'6'0'68'0,"6"5"-52"0,-7-10 25 15,-5 5 9-15,0 10-5 16,0 0 0-16,0 6-21 15,0-1-7-15,-5 5-10 16,-1 0-5-16,0 1 1 0,0-6-2 16,6 0-1-16,-5-5 1 15,5 0-1-15,0-10-3 16,0-10 2-16,5-10-1 16,7-16-2-16,-1-14-2 0,6-16 1 15,-5-5 3-15,-1 5 3 16,0 10 0-16,1 11-1 15,-6 4-2-15,-1 16-1 16,1 10-9-16,0 10-3 16,5 10-19-16,6 10-5 15,0 5-29-15,0 11-9 16,12-6-5 0</inkml:trace>
  <inkml:trace contextRef="#ctx0" brushRef="#br0" timeOffset="-186466.724">7180 14335 260 0,'-34'5'99'0,"28"11"-77"0,-17 9 9 16,12-5 1-16,-12 10 17 15,-5 11 12-15,-1 5-19 16,1-6-7-16,-1 21-21 15,12-5-9-15,6-1-1 0,11-9-3 16,23-21 2-16,28-15-7 16,23-20 1-16,11-15-41 15,18-6-18-15,-1-14-105 16</inkml:trace>
  <inkml:trace contextRef="#ctx0" brushRef="#br0" timeOffset="-185497.988">2571 16022 208 0,'-12'-31'79'0,"6"16"-61"0,1 0 26 15,-7 10 6-15,7 0-3 16,-12 0 1-16,-18 5-11 15,-4 5-3-15,-7 5-19 16,-5 0 4-16,16 10 4 0,7-5-12 16,-6 6-6-16,-6 14-6 15,17-5 0-15,6 1-4 16,17 9 1-16,17 1 0 16,12-1-1-16,16 1 1 15,-5-1 0-15,6-4 5 16,-6-6 1-16,-6 1 0 0,-17-6 1 15,0-5 13-15,-11 11 7 16,-6 14 2-16,-6 1 0 16,-23-1-6-16,-10 1-1 15,-7-6-6-15,-11-4-2 16,-11-16-6-16,22-5-1 16,12-5-8-16,-6-10-4 15,-6-5-13-15,12-5-4 16,11 0-32-16,12 0-15 15,22-5-13-15,12 0-4 16,17-6-44 0</inkml:trace>
  <inkml:trace contextRef="#ctx0" brushRef="#br0" timeOffset="-185216.674">2781 16523 304 0,'-39'15'115'0,"21"16"-89"0,-16 29-3 16,34-50-6-16,-5 21-11 16,-24 9 2-16,18-4 1 15,-6-6 5-15,-1-5-8 16,7-14-1-16,0-16-1 0,11-21-9 16,0-9-2-16,0 4 4 15,0-34 3-15,5-27-1 16,1 16-2-16,5 11 2 0,-11 14 0 15,0 10-13-15,6 16-3 16,6 5-11-16,-7 10-3 16,12 10-21-16,6 10-9 15,11 5-40 1</inkml:trace>
  <inkml:trace contextRef="#ctx0" brushRef="#br0" timeOffset="-184888.603">3072 16700 272 0,'-17'5'104'0,"17"10"-81"0,-11 11-8 0,11-11-9 16,-6 5 3-16,0 0 5 0,-5 1 11 16,5-6 5-16,-11 0-16 15,6-5 3-15,-1-10 3 0,12-10-11 16,-11-10-2-16,22-11-7 15,1-9-3-15,16-6-3 16,-5 6-1-16,11 4 4 16,6 6 1-16,0 10-1 15,0 10 0-15,-12 10 2 16,1 15 2-16,-7 10 0 16,1 16-1-16,-6-1 1 15,0 6-1-15,0-1-14 16,-11 1-5-16,6-11-39 15,-7-4-17-15</inkml:trace>
  <inkml:trace contextRef="#ctx0" brushRef="#br0" timeOffset="-184388.606">3739 16493 228 0,'-35'-6'85'0,"24"17"-66"0,-6 4 3 0,6-5-1 16,-7 10 9-16,-4 6 6 16,-1 4-6-16,0 5-1 15,0 6-16-15,-5-1-10 0,11 6-3 16,5-11 0-16,1-4 0 0,11-6-7 16,11-5 0-16,6-10 1 15,12-10 3-15,-6 0 0 16,17-30 1-16,5-15-3 15,-5-6-1-15,0 0 3 16,-23 1 1-16,6 9 2 16,-23 11 2-16,0 9 8 15,0 6 3-15,-12 10-2 16,1 15 1-16,0 11-12 16,5 19-4-16,6 11-1 15,6 15 3-15,5-1 1 16,12 6 1-16,-6 5 2 15,-6-10 1-15,1 0 5 0,5 5 5 16,-17-5 2-16,0 5 3 16,-12-6-4-16,1-9 2 15,-6-10-5-15,0-6 1 16,-17-20-9-16,-1-9-2 16,-4-27-28-16,-1-9-9 15,0-10-24-15,11-1-8 16,12-4-16-16,0-1-5 15,17-10-5 1</inkml:trace>
  <inkml:trace contextRef="#ctx0" brushRef="#br0" timeOffset="-183997.975">4137 16655 212 0,'-17'-21'79'0,"23"16"-61"0,-6 5 12 16,0 0 2-16,0 0 3 15,0 10 3-15,0 11-9 16,-6 9-3-16,6 16-15 16,0-1-4-16,0 6-1 0,0-11-5 15,12-4-3-15,5-1 3 16,0-14 3-16,17-16 1 15,-5-21 0-15,16-29-1 16,-5-16 2-16,6-5-3 0,-6 5-2 16,-6 11 0-16,0 9-1 15,-11 11-3-15,0 15 2 16,-1 20 12-16,-5 15 5 16,1 15-8-16,-1 11-4 15,-12 5-6-15,7-6 1 16,-1 1-28-16,0-11-10 15,7-9-38-15,-1-6-16 16,5-10-26 0</inkml:trace>
  <inkml:trace contextRef="#ctx0" brushRef="#br0" timeOffset="-183779.179">5089 15844 260 0,'-28'31'99'16,"22"4"-77"-16,-6 36 4 0,7-25-2 0,-1 19 3 15,-5 6 8-15,-1 10-16 16,-5 16-8-16,0 9-7 16,0 0-8-16,6-9 0 0,5-11-29 15,0-10-11-15,12-21-37 16,5-14-13-16,12-16-4 15</inkml:trace>
  <inkml:trace contextRef="#ctx0" brushRef="#br0" timeOffset="-183122.976">5585 16412 244 0,'-17'-6'90'0,"5"17"-70"0,-5-6 8 0,11 0-2 15,-5 5 8-15,-6 0 6 16,-6 5 1-16,0 10-1 16,-5 6-21-16,-6 9-7 0,5 11-4 15,1 0-4-15,11-1-1 16,-6 1-3-16,6-5-1 16,17-11-4-16,0-5 1 15,5-4-3-15,13-11 2 0,10-5 1 16,6-25 2-16,6-16 1 15,0-14 1-15,0-16 2 16,0 0 1-16,-12 6 1 16,-22 4 0-16,0 10 2 15,-6 11 1-15,-6 10 1 16,0 10 0-16,6 10-7 16,-17 15 0-16,11 10-3 15,1 11-2-15,5 4 0 16,0 1 3-16,5-1-2 15,1-4-1-15,11-1-19 16,-5-5-10-16,10-9-3 16,1-6 1-16,6-5 0 0,-1 0 0 15,12-10 3 1,-17 0 5-16,11 0 10 0,-5 0 6 16,-1 0 7-16,-5 0 2 15,0 0 15-15,-6 0 8 16,0 0 21-16,-12 0 10 15,1 0 6-15,-6 0 4 16,0 0-12-16,0-5-6 16,0-10-11-16,-6-21-4 15,6-14-7-15,-5-11-4 16,10 0 1-16,1 1 2 16,6-6-11-16,5 0-3 15,11 5-5-15,6 10-2 0,6 11-4 16,11 4-2-16,12 6-39 15,11 5-18-15,-11 5-64 16,5 9-27-16,-22 6-3 16</inkml:trace>
  <inkml:trace contextRef="#ctx0" brushRef="#br0" timeOffset="-175559.081">16388 5980 132 0,'-12'30'49'0,"7"-25"-38"0,5 0 17 0,0-5 24 15,-6 10-11-15,6 0-3 16,0-4-2-16,0 4-20 15,0-10 6-15,0 10 5 0,0-10-6 16,0 0 0-16,0 0-1 16,6-5 0-16,-1 0 0 15,1-11 0-15,11-9-7 16,0-10-3-16,6-21-1 16,5-10-1-16,7-10-2 15,10-5-1-15,1 5-1 16,-1 5 2-16,-5 5 1 15,0 16 3-15,-6 9-5 16,-5 6-1-16,-1 10-2 16,-5 4-2-16,0 6-2 15,0 10-1-15,-6 15 4 0,6 10 3 16,-6 11 1-16,-6 19 0 16,0 21-3-16,-5 15 1 15,0-5-2-15,-6-10-1 16,6 0 1-16,-1-5 1 15,1-10-6-15,-6-11 1 16,6-4-21-16,-6-11-7 16,0-9-6-16,0-6-3 15,-6-15 1-15,0-5-1 16,1-5-5-16,-1-6-1 16,0 1-11-16,0-5-1 15,1 0-29 1</inkml:trace>
  <inkml:trace contextRef="#ctx0" brushRef="#br0" timeOffset="-175168.475">16627 5889 128 0,'-17'-16'49'0,"11"21"-38"0,-5-10 23 15,11 5 8-15,-6 0 2 0,0 0 1 16,-5 0-6-16,5-5-1 16,1 0-21-1,-1 0 5-15,6 0 2 0,0-5-1 0,0 0-2 16,6 0-9-16,5 0-5 15,6-1 4-15,6 1 3 16,5 0-21-16,7 0-6 16,4 5 16-16,1-5 9 15,-6 0-10-15,1 0-4 16,-7-1-36-16,1 1-12 16,-7 0-30-16,-4 0-10 15,-7 0-20 1</inkml:trace>
  <inkml:trace contextRef="#ctx0" brushRef="#br0" timeOffset="-174637.226">17288 5757 148 0,'0'0'55'0,"0"5"-43"0,0 0 21 0,0-5 8 15,0 0-5-15,6 10-1 16,-6 0-8-16,0 5-3 15,0 6-13-15,0 4 0 0,0 0 0 16,-6 6 0-16,0-1 1 16,0 0 2-16,1 1 2 15,-1-6-5-15,6-10-1 16,-6-4 7-16,6-1 4 16,0-15-7-16,6-6-1 15,0-9-3-15,5-10-1 16,6-11-5-16,0 1-3 15,6-1 2-15,0 6 0 0,0 4-1 16,0 11-2-16,-1 5-2 16,1 10 1-16,0 10 1 15,0 5 0-15,0 5 0 16,5 11 0-16,-11-1 0 16,-6 5 2-16,-5 1-10 15,0-1-4-15,-6 0-30 16,0-9-10-16,0-1-24 15,6-5-7-15,-1-20-33 16</inkml:trace>
  <inkml:trace contextRef="#ctx0" brushRef="#br0" timeOffset="-174387.227">18080 5225 204 0,'-12'-15'77'0,"18"20"-60"0,-6 5 8 0,0 0 0 16,0 5 2-16,-6 6 4 16,6 9-11-16,0 6-2 15,0 9-10-15,0 6-1 0,0 10 3 16,-5 9-4-16,-1-4-1 16,0 0-2-16,-5-5-3 15,0-5-4-15,-1-6-2 16,1 1-30-16,-1-11-14 15,1-9-25-15,-6-11-8 0,0-15-2 16</inkml:trace>
  <inkml:trace contextRef="#ctx0" brushRef="#br0" timeOffset="-174215.346">17829 5777 216 0,'0'-15'82'0,"12"10"-64"0,-7 0 20 15,1 5 3-15,5-5-10 16,6 0-3-16,6 0-16 15,6 0-8-15,5 5-2 16,0 5-2-16,0 5 2 0,0 0-28 16,1 5-9-16,-1 0-18 15,6-5-5-15,-6 0-40 16</inkml:trace>
  <inkml:trace contextRef="#ctx0" brushRef="#br0" timeOffset="-173918.478">18553 5651 236 0,'-23'25'90'0,"17"5"-70"0,-5 26 4 0,5-31-3 16,1 11-9-16,-1-1-2 16,0 1-8-16,0-1-1 15,1-5-1-15,5-4-14 0,0-6-5 16,5-10-19-16,7-15-6 15,-1-10-6-15,1-16-1 0,-1-19 8 16,6-21-1 0,0-5 21-16,0 0 67 15,0 10 33-15,-5 10-20 16,-1 11-9-16,1 9-34 16,-7 11-13-16,7 5-42 15,-7 10-16-15,7 10-22 16,-7 10-8-16</inkml:trace>
  <inkml:trace contextRef="#ctx0" brushRef="#br0" timeOffset="-173668.461">18900 5802 252 0,'0'0'93'0,"23"0"-72"0,0 0 9 0,-12 0-1 15,6 5-15-15,1-5-5 16,4 6-13-16,1-6-3 16,6 0 4-16,-1-6-54 0,6-4-23 15,6-15-24 1</inkml:trace>
  <inkml:trace contextRef="#ctx0" brushRef="#br0" timeOffset="-173059.022">19983 5195 224 0,'-46'0'85'0,"24"0"-66"0,-18 5 3 0,17 5-3 15,-6 5-6-15,-5 5 0 16,6-4-7-16,-1 4-2 0,12 0-2 16,6 0-4-16,11 6-1 0,11 4 2 15,12 11 0-15,0-1 1 16,5 11 0-16,-5-1 0 16,5 6 2-16,-10-5 10 15,-1-1 4-15,-6-4 10 16,-11-1 4-16,-6 1-5 15,-5-5-1-15,-12-1-11 16,-11-10-3-16,-6-9-4 16,-5-6 1-16,5-10-17 15,5-5-6-15,7-10-32 16,5 0-11-16,12 0-32 16,5 5-12-16,12-11 8 15</inkml:trace>
  <inkml:trace contextRef="#ctx0" brushRef="#br0" timeOffset="-172465.306">20234 5711 148 0,'-40'0'55'0,"34"0"-43"0,-5 0 10 0,11 0 3 16,0 0-1-16,0-5 3 15,0 0-11-15,0 0-2 16,0 0-8-16,0 0 0 0,0 0 1 16,0 0 3-16,0 0 4 0,0 5-6 15,0 0-2-15,0 0-1 16,0 0-1-16,0 0 0 16,0 0 2-16,0 0 3 15,0 0 5-15,0 5-2 16,0 5 1-16,0 0 4 15,0 5 1-15,0 0-5 16,0 1 0-16,0-6-4 16,0-5 0-16,0-5-3 15,0 0 1-15,0 0 2 16,0 0 5-16,0 0-4 16,0 0 0-16,0 0-2 15,0 0 2-15,0 0 1 16,0 0 3-16,0 0-7 0,5-5-4 15,-5 0 0-15,0 0 2 16,0 0-2-16,0 5-2 16,6 0-3-16,-6 0 1 15,0 0 1-15,6 10 2 16,-1 5-1-16,1 5 2 16,6 5-2-16,-7 6-1 15,1 4 1-15,0 1 1 16,-1-1-1-16,-5 1-1 15,0-1 1-15,0 1 1 16,-5-1-12-16,-1-5-6 16,6-4-33-16,0-6-16 15,0-5-21-15,11-15-10 0,12-10-27 16</inkml:trace>
  <inkml:trace contextRef="#ctx0" brushRef="#br0" timeOffset="-172215.347">20758 5549 260 0,'-6'0'99'0,"6"10"-77"0,-6 11 7 15,1-1-1-15,-7 15 3 16,-5 11 5-16,-11 10-13 16,-6 9-3-16,-6 6-12 15,-6-5 1-15,-11 0 2 0,0-5-4 16,0 5-2-16,6-11-5 15,11 6 0-15,-6-10-44 16,18-1 24-16,-1-9-96 16,12-11 65-16,17-25-96 15,12-10 84-15</inkml:trace>
  <inkml:trace contextRef="#ctx0" brushRef="#br0" timeOffset="-171558.964">20940 5671 184 0,'-11'10'71'0,"11"-5"-55"0,0 5 13 0,0 0 2 0,0 0 6 16,0 6 7-16,0-1-13 15,-6 5-6-15,0 0-14 16,1 6 1-16,-1 4 2 0,0 0-1 15,-5 1 2-15,-1-6-6 16,7 0-1-16,-1 1 0 16,0-6 0-16,1-5-4 15,-1 0-1-15,0-5 5 16,6-10 5-16,6-5-3 16,0-5 2-16,5-10-7 15,6-5-3-15,6-6-4 16,0-4 1-16,5-1-1 0,1 1 0 15,5-1 2-15,-6 6 0 16,7 5 0-16,-7 10 0 16,1 4-3-16,-1 6 0 15,-5 5 4-15,-6 11 1 16,6 4 4-16,-12 5 3 16,1 5 2-16,-7 6 3 15,-5-1-1-15,0 0 0 16,0-4-7-16,0-6-2 15,0-5-2-15,0-5 1 16,0 0 0-16,6-4 1 16,5-12-2-16,12-9-2 15,6-5 1-15,-1-10 1 16,6-1-1-16,0 6-1 0,-5 5-2 16,-1-1 1-16,1 11-1 15,-6 5-2-15,0 5 0 16,-6 10 3-16,0 0 0 15,0 6 1-15,-6-6-3 16,1 5 2-16,-1 0-10 16,0 0-5-16,-5 1-21 15,0-6-6-15,-1 0-22 16,1-5-9-16,6-5-18 16,-1 0-5-16</inkml:trace>
  <inkml:trace contextRef="#ctx0" brushRef="#br0" timeOffset="-164605.974">21994 5909 116 0,'0'0'46'0,"6"0"-35"0,-6 0 25 15,6-5 11-15,-6 5-5 16,5-5-3-16,-5 5-8 16,0 0-5-16,0 0-14 15,0 10 3-15,-5 10 5 0,-1 10-7 16,-5 1 0-16,-7-1-3 15,1 6 1-15,0-6-2 0,0 0 2 16,0-4-2-16,6-6 0 16,5-5 3-16,0-5 5 15,6-15 6 1,12-10-10-16,5-10-2 16,6-11-5-16,-1 1-1 15,7-6-3-15,-1 1 1 16,7-6-2-16,4 6 2 15,-10 4-2-15,-1 11 2 16,-5 5-2-16,-6 4 2 16,0 6-4-16,0 10 0 15,1 10 1-15,-7 6 0 16,-5-1 4-16,-1 5 2 16,1 0 0-16,0 6-1 0,-1-6-3 15,-5 0-2-15,0-5 1 16,6-4 1-16,-6-11-1 15,6 5 2-15,5-5 0 16,6-16 3-16,6-4-3 16,0-10 0-16,5 4 1 15,-5 1 0-15,0 5-2 16,0 5-2-16,0 5 1 16,-1 4-1-16,1 12 0 15,0 4 0-15,-6 5 0 16,6 0 0-16,-6 5 0 15,0 6 0-15,0-6 0 16,-6 0 2-16,1 0-6 0,-1 1-1 16,1-1-25-16,-7 0-10 15,1-10-15-15,0 0-5 16,5-4 10-16,1-6 5 16,-1-6 17-16,6-4 7 15,0 0 13-15,-5 0 7 16,-1 0 7-16,0 0 5 15,-5 5 9-15,0 0 7 16,-1 5-3-16,1 0 0 16,6-5 0-16,5 0 0 15,5-1-7-15,7-9-2 16,-1 0-5-16,7-5 1 16,-1-5 0-16,0-6 1 15,-6-4-2-15,-5 4-1 16,-6 1-1-16,-5 5 0 0,-7-1 9 15,-5 6 6-15,-5 5-6 16,-7 10-2-16,-5 15-6 16,-11 15-1-16,-6 21-5 15,-1 9-2-15,1 6-3 16,11 0 1-16,12 0 1 16,11-5 0-16,17-6-3 15,12-4 0-15,10-11-18 16,7-4-9-16,11-16-17 15,0-20-9-15,0-16-13 16,0-19-7-16,0-21-12 16,-6-15-45-16,0-15 33 15</inkml:trace>
  <inkml:trace contextRef="#ctx0" brushRef="#br0" timeOffset="-164027.823">23692 5099 212 0,'-11'-16'82'0,"11"26"-64"0,-6 6 18 0,6-6 2 15,-6 10-3-15,-5 15 4 16,-6 11-15-16,0 15-6 16,0 20-11-16,0 15-3 0,0 10 0 15,-6-4-2-15,11-11-2 16,-5-5 1-16,6-15-1 16,-1-10-14-16,1-6-3 0,0-9-24 15,5-16-9-15,0-9 8 16,1-16 5-16,-1-26 13 15,0-9 7-15,-5 5 30 16,5-6 15-16,0 6 15 16,1 5 9-16,-1 4-17 15,6 1-8-15,6 0-16 16,5 0-7-16,12-5 3 16,5-1 5-16,7 1-4 15,4 5-2-15,7 10-3 16,0 5-3-16,-1 10 1 15,1 5-1-15,-1 5-11 16,-5 6-3-16,0 4-6 16,-6-5-3-16,0 1 8 0,-5-1 6 15,-12 0 8-15,0-9 3 16,-5-1 2-16,-12-5 2 16,-6 0 12-16,0-10 6 15,-5-5 7-15,5-10 4 16,0-10-11-16,12-16-1 15,5-10-8-15,7-4-1 16,4-6-6-16,7 5-3 16,-6 6-2-16,-1 14-3 15,1 6 1-15,0 9-1 16,-6 11-5 0,6 5-1-16,0 10-15 15,-1 11-4-15,1 9-22 0,6 5-8 16,-1 1-26-16,1-1-9 0,-6 0-20 15</inkml:trace>
  <inkml:trace contextRef="#ctx0" brushRef="#br0" timeOffset="-163699.724">24496 5828 212 0,'0'-26'79'0,"5"21"-61"0,-5 10 15 16,0-5 1-16,6 11 5 15,0-1 3-15,-6 10-11 16,0 5-4-16,0 11-16 15,0-6-7-15,0 6-2 0,-6-6 0 16,0 0 1-16,1-9-1 16,5-6 1-16,0-5-15 0,5-15-7 15,7-15 3-15,5-16 2 16,11-25 8-16,6-25 3 16,1-5 3-16,-1 5 2 15,-6 10-1-15,-5 15 2 16,-6 11 0-16,-5 4 1 15,-7 16-7-15,-5 9 0 16,0 11-17-16,6 5-6 16,5 10-20-16,6 5-9 15,6 11-36 1,6 4-31-16,11 10 52 16</inkml:trace>
  <inkml:trace contextRef="#ctx0" brushRef="#br0" timeOffset="-163230.97">25293 5575 244 0,'-5'-21'93'16,"5"21"-72"-16,-12-5 20 0,6 5 4 0,-5 10-8 15,-6 6-2-15,-6 9-2 16,-5 10 1-16,-7 6-18 16,7-6-3-16,5-4 1 0,12-6-13 15,-1 0-2-15,12-10 0 16,6 1 0-16,6-11 1 15,5-5 2-15,0-5-1 16,0 0-1-16,0 0 1 16,-6-6-1-16,1 1 0 0,-1 0 0 15,-5 0 4-15,-1 0 2 16,-5 0-2-16,6 5-3 16,-6 0 0-16,0 0-1 15,0 5-3-15,0 0 2 16,0 0 1-16,-6 5 2 15,1 5 1-15,-7 0 1 16,1 0-2-16,0 10 1 16,-1 6 0-16,-5 4 3 15,0 0-3-15,0 6 0 16,0-1-1-16,5 6 1 16,1-1-4-16,0 1-2 15,11-6-1-15,17 1 3 16,-6-6 2-16,12-5 2 15,0-4 1-15,11-11 2 0,6-5-14 16,0-10-5-16,0-5-35 16,-6 0-16-16,-6-6-66 15</inkml:trace>
  <inkml:trace contextRef="#ctx0" brushRef="#br0" timeOffset="-162138.126">16257 7712 208 0,'-12'-11'77'0,"29"1"-60"0,-11 0 13 16,0 5 1-16,5-5-3 16,0-5 3-16,1-5 3 15,5-16 1-15,0-9-19 16,6-16 4-16,5-10 3 0,7-10-3 16,4-10-2-16,1 0-4 15,0-1-1-15,0 16-1 16,-6 11 2-16,-5 19-3 15,-6 16-1-15,-1 25-6 16,-5 25-3-16,1 20 0 16,-7 31 1-16,-5 30 1 0,-6 16 1 15,0 5-5-15,5-16-1 16,1-10 1-16,5-15 2 16,1-10-24-16,-1-15-12 15,1-11-26-15,-1-9-12 16,-17-26-78-1,-5-10 23 1</inkml:trace>
  <inkml:trace contextRef="#ctx0" brushRef="#br0" timeOffset="-161919.322">16439 7301 216 0,'-17'-25'82'0,"11"20"-64"16,6 5 31-16,0 0 10 0,0 0-17 15,0 0-4-15,12 5-2 16,5 5 1-16,-6 0-20 16,12 0-7-16,0 6-3 0,5 4-4 15,6 0-2-15,0 0 0 16,1 1-1-16,-1-6-47 16,6 0-20-16,0-5-37 15,5 0-15-15,-5-10 11 16</inkml:trace>
  <inkml:trace contextRef="#ctx0" brushRef="#br0" timeOffset="-161513.126">17316 7230 244 0,'-22'-15'90'0,"16"15"-70"0,0-5 10 0,6 5-1 16,0 0-6-16,-6 5 0 15,1 5-3-15,-1 1-1 0,-5 4-10 16,-1 10-3-16,7 0 0 0,-1 6-3 16,6 4 0-16,6 6 1 15,5-6 0-15,6 1-5 16,6-1-1-16,5-5 1 15,1 1 0-15,-1-6 1 16,1-5 2-16,-12 1 1 16,-6 4 3-16,-16-5 6 15,-12 6 4-15,-12-6 1 16,-5 0 1-16,-12-5-7 16,-5-10-2-16,5-10-7 15,7-5-4-15,10-5-28 16,18-5-10-16,16-6-35 15,18 1-13-15,11 0-41 16</inkml:trace>
  <inkml:trace contextRef="#ctx0" brushRef="#br0" timeOffset="-161091.226">17527 7342 148 0,'17'-25'55'0,"-11"20"-43"0,-6-1 32 0,0 6 13 16,0 0-10-16,0 0-5 15,6 11-9-15,5 4-3 0,0 5-17 16,7 10 1-16,-1 6 2 0,5 4-6 16,7 1-3-16,5-1-7 15,0-4-2-15,1-6 3 16,-1 1 1-16,0-6-18 15,0-5-7-15,6-10-19 16,0-15-6-16,5-15-2 16,-5-15 1-16,0-11 17 15,-6 0 6-15,-5 6 27 16,-12 9 11-16,-6 11 21 16,-11 15 9-16,-5 20-8 15,-12 16-3-15,-18 14-1 16,-5 11 4-16,-11 10-6 0,-11 10-2 15,-7 10-1-15,-5 15 1 16,0 6-14-16,6-6-5 16,11-10-6-16,11-20-4 15,6-15-56-15,23-16-22 16</inkml:trace>
  <inkml:trace contextRef="#ctx0" brushRef="#br0" timeOffset="-160216.249">18348 7468 176 0,'0'-15'68'0,"5"15"-52"0,1 0 10 0,0 5 1 16,-1 11 7-16,1 9 3 16,0 0-8-16,-6 11-3 15,0 9-15-15,-6 1 7 0,0-1 2 16,-5 6 3-16,-6-5 1 15,0-1-5-15,5-4-1 16,1-11-6-16,0-5 0 16,5-9-3-16,6-11 0 15,0-15-3-15,11-16-1 16,6-14-6-16,6-6 1 0,6-5 0 16,-1 1 2-16,1 9-3 15,-6 6 0-15,-1 10-1 16,-5 9 0-16,1 6 2 15,-1 10 0-15,-6 5 0 16,0 5 0-16,-5 6 0 16,-6-1 2-16,-6 10 5 15,1 0 4-15,-7-4-4 16,1-1-2-16,5-5 0 16,1 0 1-16,-1-5-3 15,6-10-2-15,0-5 0 16,11-15 1-16,12-10-1 15,5-11-1-15,7-14 1 0,-1-6 1 16,6 5-1-16,-6 5 2 16,-6 11-4-16,1 10-2 15,-6 9 2-15,-1 11 0 16,-4 15 3-16,-7 15 1 16,0 11-1-16,-11 9 1 15,0 6 0-15,-5 5 1 16,-1-6-2-16,0 1-2 15,1-11-2-15,-1 1 1 16,6-11-12-16,6-5-5 16,5-15-36-16,6-15-18 15,6-10-20-15,0-11-8 16,5-4-18 0</inkml:trace>
  <inkml:trace contextRef="#ctx0" brushRef="#br0" timeOffset="-159419.367">19037 7504 128 0,'-6'-5'49'0,"6"10"-38"0,0 5 19 16,0-10 8-16,6 10 1 15,0 5 4-15,-6 6-2 16,0 4 2-16,0 5-24 0,-6 1 3 16,0 4-1-16,-5-4-5 0,5-1 1 15,-5-5-6-15,5-4 1 16,1-6-1-16,-1 0 3 16,6-15-3-16,6-10 1 15,5-10-7-15,0-11-3 16,6-9-1-16,12-1-1 15,-6-4 0-15,-1 4 2 16,-4 11-3-16,-1 4-2 16,-6 16-1-16,0 10 0 15,-5 10 3-15,-6 11 0 16,0 4 1-16,-6 5 2 16,1 1-3-16,-1-1 0 0,6-5-1 15,0-4 0 1,0-6 2-16,6-5 2 0,5-15-6 15,6-10 1-15,0-11-4 16,6-9 0-16,0-6-1 16,0 1 0-16,0 4 5 15,-6 6 3-15,0 5-1 16,-6 10-2-16,0 9-1 16,1 12 0-16,-1 9-2 15,6 0 1-15,0 5 3 16,6 0 1-16,6-4 1 15,5-1 2-15,0-5-3 16,6-5 0-16,0-5 1 0,0-10 0 16,0-5 0-16,0-6 0 15,-1-9-7-15,-4 0-3 16,-7-6 1-16,-5-4 0 16,-6-1 10-16,-6 6 4 15,-5 4 6-15,-6 11 6 16,-11 10 0-16,-1 10-1 15,-11 20-4-15,1 21 0 16,-7 14-3-16,1 11 0 16,5-5-5-16,12 0-3 15,5-5-3-15,12-6 1 16,11-9-8-16,5-11-4 16,7-10-26-16,5-15-10 15,0-25-19-15,6-15-5 0,0-21-40 16</inkml:trace>
  <inkml:trace contextRef="#ctx0" brushRef="#br0" timeOffset="-159216.233">20353 6790 240 0,'-5'20'90'0,"-1"5"-70"0,-17 26 8 16,12-20 0-16,-1 14-4 15,-5 16 1-15,-6 25-12 16,1 10-5-16,-1 5-5 15,6-9-3-15,5-6 1 0,1-10-12 16,5-11-3-16,1-14-35 16,-1-10-15-16,0-11-44 15,0-15-22-15,1-25 67 16</inkml:trace>
  <inkml:trace contextRef="#ctx0" brushRef="#br0" timeOffset="-159044.353">20085 7291 200 0,'-5'-40'77'0,"-1"35"-60"0,12 10 2 0,-6-5-4 15,11 10-10-15,6 0-1 16,6 0 4-16,11 0 5 16,6 0-7-16,0 6-3 0,6 4-2 15,-7 5-1-15,-4 6 0 16,-1 4-16-16,-6 5-6 16,-5 1-20-16,0 0-6 15,0-6-13 1,0 5-6-16,-6-4 34 0,5-6 38 15,-10-4 19-15</inkml:trace>
  <inkml:trace contextRef="#ctx0" brushRef="#br0" timeOffset="-158606.837">20576 7752 259 0,'-6'10'102'0,"0"-5"-26"15,0-10-20-15,-5-10-36 16,11-10 4-16,0-6 0 0,17-9 5 16,-5-6 5-16,5-4-17 15,0 4-5-15,5 5-7 16,-4 6-4-16,4 10-3 15,-5 4 1-15,1 11-21 16,-1 5-10-16,5 10-13 16,1 11-2-16,-6 4-10 15,0 5-4-15,1 5 0 0,-1 1 2 16,0-1 17-16,-6 1 11 16,0-6 18-16,-5 0 10 15,0-4 9-15,5-1 5 16,-5-5 18-16,0 0 11 15,-1 0-6-15,1 1-2 16,0-6-16-16,-6-10-7 16,0 0-2-16,5-5 2 15,1-11 2-15,0-4 3 16,0-15-1-16,-1-11 0 16,1-4 1-16,0-6 2 15,5 5-5-15,0 6-1 16,1 4-9-16,-1 6 0 0,1 9-6 15,-7 6 1-15,1 5-22 16,5 5-8-16,1 10-21 16,-1 15-5-16,1 5-36 15</inkml:trace>
  <inkml:trace contextRef="#ctx0" brushRef="#br0" timeOffset="-158325.616">21624 7347 248 0,'-23'-5'93'0,"12"10"-72"0,-12 5 16 15,17-5 4-15,-11 5 4 0,-6 5 6 16,-5 6-13-16,-1 4-3 16,1 10-20-16,5 1-5 0,6 4 1 15,11-4-9-15,12 4-3 16,5 1 0-16,18-6 2 15,5-4 0-15,12-6-1 16,5-10-10-16,6-15-4 16,6-5-31-16,-1-10-12 15,-5-15-70 1,-11-16-62-16,-18-10 69 16</inkml:trace>
  <inkml:trace contextRef="#ctx0" brushRef="#br0" timeOffset="-147708.176">16422 9211 148 0,'11'-46'55'0,"-11"46"-43"0,12-36 30 0,-7 26 10 15,1 5-6-15,0 0-2 16,-1 5-3-16,-5 0 1 0,6 10-23 16,-6 16 9-16,0 9 3 0,0 11-3 15,-6 4 0-15,-5 11-6 16,5 5-2-16,1 0-11 16,-1 5-5-16,0 0-3 15,1-1 1-15,5-4-8 16,0-5-1-16,0-5-14 15,0-6-6-15,-6-14-13 16,6-11-5-16,0-5-13 16,-12-9-4-16,-10-11-23 15,-1-21-53 1,6-14 32-16</inkml:trace>
  <inkml:trace contextRef="#ctx0" brushRef="#br0" timeOffset="-147471.18">16086 9322 152 0,'-23'-46'57'0,"17"26"-44"0,6-10 25 0,0 20 10 16,0-6 2-16,0 1 5 15,6 5-4-15,0 5 1 16,5 0-29-16,6 0 2 0,0 0 3 16,12 5-1-16,11-5 4 15,11 0-15-15,6-5-4 16,11-6-6-16,6-4 1 15,6-5-4-15,0-1 0 16,-12 6-17-16,-17 0-7 16,-11 15-54-16,-17 20-24 0,-23 15-61 15</inkml:trace>
  <inkml:trace contextRef="#ctx0" brushRef="#br0" timeOffset="-146887.131">16900 9823 176 0,'6'-15'66'16,"0"10"-52"-16,0-5 14 0,-6 10 5 0,0 0 3 15,0 0 3-15,0 0-4 16,-6 5-1-16,0 5-19 16,-5 5 0-16,-1 6 1 0,-5-1 1 15,0 5 1-15,0 5 0 16,6-9 0-16,-1-6 2 16,1-5 2-16,5-10-1 15,0-15-1-15,6-16-10 16,12-19-4-16,5 4 5 15,0 1 2-15,6 4-2 16,0 1-1-16,-1 9-6 16,7 6-3-16,-1 5-5 15,7-1-2-15,-1 11 3 16,0 0 1 0,0 5-12-16,0 5-5 0,1 5-21 15,-7 5-8-15,1 0-16 0,-1 6-5 16,-5 4-7-16,0 0-3 15,-6 0-25 1</inkml:trace>
  <inkml:trace contextRef="#ctx0" brushRef="#br0" timeOffset="-146512.125">17459 9555 224 0,'0'-5'85'0,"6"10"-66"0,-1 10 10 16,1 0-1-16,0 5-3 15,-1 11 0-15,-5 9-6 16,0 6-1-16,0 5-10 16,0 4-5-16,0-4-2 0,0 0-10 15,0-11-2-15,0-10-23 16,0-9-8-16,0-21-13 15,0-15-6-15,6-26 15 16,0-20 10-16,-1-20 16 16,1-5 21-16,0 0 14 15,-6 10 19-15,0 5 11 16,0 16-12-16,0 9-5 16,0 10-16-16,0 11-5 15,0 10-5-15,0 10-15 0,6 15-6 16,5 5-45-1,12 0-48-15,-1 11 33 16</inkml:trace>
  <inkml:trace contextRef="#ctx0" brushRef="#br0" timeOffset="-145105.84">18279 9611 188 0,'-11'-16'71'0,"0"16"-55"0,-1-5 11 0,6 5 3 15,-5-5-1-15,0 0 5 0,-6 5-1 16,-6-5 2-16,-11 5-19 15,-6 5 2-15,0 0 2 16,0 5-7-16,0 6 0 0,0 4-7 16,6 5-2-16,11 0-2 15,0 1-2-15,12-6 1 16,0 0 1-16,5-5 1 16,0 1 3-16,6-6-3 15,0 0-2-15,-6 0 2 16,6-5 2-16,0-5-4 15,0 0-1-15,0 0 2 16,0 0 1-16,0 0-1 16,0 0 1-16,0 0 2 0,0 0 2 15,-5 5-6-15,5-5-2 16,0 0-3-16,0 0 3 16,0 0 0-16,0 0 3 15,0 0 3-15,0 0 2 16,0 5-1-16,0 0-1 15,-6 0-3-15,6 0-2 16,-6 1 3-16,6 4 0 16,0 0 3-16,-5-5 1 15,-1 5-6-15,0 0 0 16,1 5 1-16,-1-5 1 16,6 1-1-16,-6 4-2 15,1 0 1-15,5 0 1 16,0-5-3-16,0 5-2 0,0-4 4 15,0-1 1-15,0 0-3 16,0 0 1-16,0 0 0 16,0 0 2-16,0-5 1 15,0 0 1-15,0 0 2 16,0-5 1-16,0 0-3 16,0 0-1-16,0 5-3 15,0-5-1-15,0 0-1 16,0 11 0-16,0-11 2 15,0 10 2-15,0-10-1 16,0 10-1-16,0-10 1 16,0 0-1-16,5 5-3 15,1 0 2-15,5 0 1 0,1-5 0 16,-1 0 2-16,6 0 1 16,0-5-4-16,0 0 1 15,6-5 0-15,0-5 0 16,0-1 0-16,-6-4 2 15,6-5-1-15,-1-1 2 16,-4-4 0-16,-1 5 1 16,0-1-5-16,0-9 1 15,0 5 0-15,0-1 2 16,0-4-1-16,0-1-1 16,0-4 1-16,0-11-1 15,0-10 0-15,1-9 0 16,-1-22 2-16,-6-4 1 0,0 5-1 15,1 10-2-15,-6 10 3 16,-1 15 0-16,1 6-1 16,-6 19-2-16,0 16 1 15,0 25 1-15,-6 31 1 16,1 35 1-16,-1 10-2 16,0 5-2-16,0 0-2 15,1 5 1-15,5 1 1 16,0-1 2-16,5-5-19 15,7-10-6-15,-1-10-26 16,6-5-11-16,6-26-26 16,0-9-8-16,5-21-38 15</inkml:trace>
  <inkml:trace contextRef="#ctx0" brushRef="#br0" timeOffset="-144012.089">18878 9717 204 0,'5'-15'77'0,"-5"15"-60"0,-5 5 15 0,5-5 2 15,-6 10-4-15,0 10 0 16,-5 11-6-16,-1 9-3 16,1 6-11-16,-6 9-4 0,5-4 0 15,1-5-3-15,0-6-2 16,-1-4-3-16,7-11-1 16,-1-10-16-16,0-5-5 15,6-15-4-15,0-15 0 16,0-21 9-16,12-19 4 15,-1-11 9-15,0-10 5 16,-5 5 19-16,0 5 11 0,-6 10 9 16,-6 10 6-16,0 11-6 15,1 4 0-15,-1 11-22 16,0 5-7-16,6 5-8 16,0 10-4-16,6 0-9 15,5 10-5-15,12 5-20 16,6 5-9-16,5 5-22 15,11 0-7-15,7 6-33 16</inkml:trace>
  <inkml:trace contextRef="#ctx0" brushRef="#br0" timeOffset="-143543.386">19755 9732 212 0,'-57'-20'79'0,"23"20"-61"0,0-5-3 0,22 0-4 16,-5 0-2-16,0 0 2 15,-6 0 17-15,1-1 8 16,-7 1-18-16,-5 10 4 0,-6 6 1 16,-6 14-8-16,1 15-3 15,-1 11-1-15,1 5 0 16,10-1-5-16,7-4-2 15,11-5-2-15,5-6-2 16,18-9 5-16,11-11 1 16,12-10-5-16,16-20 0 0,7-21 1 15,5-14 1-15,5-11 3 16,-5-5 3-16,-5 1 2 16,-13 9 3-16,-10 10 6 15,-6 11 2-15,-6 5 2 16,0 10 2-16,-6 10-12 15,-11 15-3-15,0 20-7 16,-5 11-1-16,-1 9-1 16,6 1-2-16,0 5-6 15,6-11-1-15,-1-4-21 16,7-6-7-16,5-10-24 16,6-4-8-16,5-11-26 15,6-10-9-15,6-10-16 16</inkml:trace>
  <inkml:trace contextRef="#ctx0" brushRef="#br0" timeOffset="-142840.258">20365 9737 112 0,'0'-15'44'0,"5"5"-35"0,-5-5 31 15,0 10 12-15,0-6-9 16,0 1-2-16,-5 0 1 16,-7 0 0-16,-5 0-22 15,-6 0 2-15,-11 5-1 0,-6 10-7 16,0 10-3-16,-5 10 2 16,5 11 2-16,0 9-6 15,12 6-3-15,5 0-3 0,11-1 0 16,12-4-4-16,12-11 0 15,11-14-1-15,16-16 0 16,13-21 4-16,5-14 1 16,0-10-4-16,-6-11 1 15,-5 0-2-15,-7 6 0 16,-10 4 2-16,-12 6 2 16,-6 9 3-16,-11 6 2 15,0 5 1-15,-5 10 2 16,-1 5-5-16,0 15-3 15,1 15-1-15,5 21-1 16,0 15 4-16,5 10 2 16,7 5-2-16,-1 0-1 15,1-5 3-15,-1-5 1 16,-5 0 5-16,-6-11 3 0,-6 1 0 16,-5-5 1-16,-7-5-8 15,-4-6-3-15,-7-14-8 16,-11-11-2-16,0-10-20 15,1-20-9-15,-1-10-20 16,5-11-8-16,13 1-11 16,10-11-3-16,18 1-20 15,11-6-33 1,29-4 47-16</inkml:trace>
  <inkml:trace contextRef="#ctx0" brushRef="#br0" timeOffset="-142246.494">21020 9661 224 0,'-6'-10'85'0,"-5"10"-66"0,-12 5 16 0,12 0 4 16,-12 5-1-16,-6 0 2 15,-5 11-5-15,-6 4-1 16,-5 5-19-16,5 6-2 0,6 4-2 16,11 1-9-16,6 4 0 15,17-9-2-15,17-6 0 16,6-9-3-16,5-16 0 15,6-10 4-15,6-11 1 16,0-14 0-16,-6-5-2 16,-5-11 3-16,-12 5 2 15,-6 1-2-15,-11 4 0 0,-5 6-1 16,-1 10-2-16,-6 5 3 16,1 5 0-16,0 10-12 15,-1 5-7-15,7 5-11 16,5 5-4-16,5 0 4 15,7 5 3-15,5 6 7 16,6-1 3-16,5 5 4 16,1 1 4-16,5 9 1 15,-6-4 3-15,1-1 3 16,-7-4 2-16,-4-6 18 16,-1-5 11-16,0-5 8 15,-6-10 5-15,1-10-7 16,5-20-3-16,5-21-15 0,7-4-7 15,-1-11 0-15,7 10 2 16,-1 6-4-16,0 9 1 16,0 11-3-16,0 5 0 15,-5 10-3-15,-1 10 1 16,-5 5-4-16,0 10-2 16,0 5-9-16,-1 5-5 15,-4 6-13-15,-1-1-4 16,5 1-22-16,1-1-9 15,0 5-14-15,6-9-3 16,-1-6-26 0,6-10-43-16,12-10 51 15</inkml:trace>
  <inkml:trace contextRef="#ctx0" brushRef="#br0" timeOffset="-141824.635">22285 9646 260 0,'-12'-20'99'0,"7"10"-77"0,-1-1 24 15,6 11 6-15,-6-5-7 16,1 5-2-16,-7 0-11 16,-5 5-3-16,-6 11-16 15,-5 9-6-15,-1 5-2 0,1 11-3 16,5 10-2-16,6 4 1 16,6-4 1-16,-1 5-3 15,24-11-2-15,5-14-3 16,11-11 1-16,18-15 3 0,-1-20 1 15,7-16-4-15,-1-14 1 16,-5-16-3 0,-7 5 2-16,-4-5-2 0,-7 1 2 15,-5 9 3-15,-12 11 3 16,1 4 11-16,-1 11 4 16,-5 10-7-16,-6 15-3 15,0 15-4-15,0 5 1 16,0 10-4-16,5 6 0 15,1 4-6-15,6 1 0 16,-1-1-19-16,6-4-6 16,0-1-3-16,0-9-1 15,0-11-7-15,0-15-2 16,6-15-3-16,6-16 0 0,-1-9-15 16</inkml:trace>
  <inkml:trace contextRef="#ctx0" brushRef="#br0" timeOffset="-141621.508">22997 8724 316 0,'11'-55'121'0,"-5"50"-95"0,0 10 9 16,0 5-1-16,-6 5-5 15,0 10 5-15,0 16-3 16,0 25-1-16,0 30-17 16,0 15 1-16,0 1 2 0,0-6-8 15,0-5-2-15,5 1-9 16,1-6 0-16,0-5-28 15,-1-10-9-15,1-15-37 0,0-16-14 16,5-14-62 0</inkml:trace>
  <inkml:trace contextRef="#ctx1" brushRef="#br0">30985 16477 0</inkml:trace>
  <inkml:trace contextRef="#ctx0" brushRef="#br0" timeOffset="-140262.092">16570 10998 244 0,'-23'-25'90'0,"12"20"-70"0,-12 5 13 0,6 10 1 16,-12 5 0-16,-16 15 4 15,-18 6 1-15,-11 9 1 16,-11 11-22-16,-1 10 1 0,-5 20 1 16,17 10-5-16,17 1 2 15,17-6-10-15,17 0-4 16,23-15-5-16,29-5-1 16,22-16-3-16,17-14-1 15,24-21-10-15,-7-15-1 0,1-10-18 16,-7-10-6-16,-10-10-22 15,-12-6-8-15,-12-4-58 16</inkml:trace>
  <inkml:trace contextRef="#ctx0" brushRef="#br0" timeOffset="-139855.884">16792 11469 180 0,'0'-15'68'0,"6"15"-52"0,0 5 12 0,-1 0 3 15,1 10-1-15,0 5 2 16,-1 11 0-16,1 4 0 16,0 11-17-16,-6 4-2 0,0-4-2 15,0 0-6-15,-6-6-1 16,0-4-2-16,1-1-2 15,-1-10-13-15,0-4-6 16,1-11-15-16,5-10-3 16,5-21-8-16,7-19 1 15,-1-26-16 1,0-15-9-16,1 0 37 16,-1 5 53-16,1 10 28 15,-7 11 0-15,1 9-2 16,0 6-15-16,-1 9-5 0,1 11-16 15,-6 5-13-15,6 5-7 0,0 10-13 16,5 10-6-16,0 5-51 16,6 10-39-1,6 6 46-15</inkml:trace>
  <inkml:trace contextRef="#ctx0" brushRef="#br0" timeOffset="-138184.008">17516 11408 44 0,'0'0'19'0,"0"0"-15"0,6 0-1 16,-6 0-1-16,0 0-5 15,0 0 0-15,0 0-1 16,0 0 0-16,0 0-4 15,0 0 0-15,5 5-3 16,-5-5 2-16,6 5 0 16,-6-5 3-16,0 0 10 31,0 0 9-31,0 0 7 16,0 0-1-16,0 0 0 15,0 0 1-15,0 0 2 16,11 0 1-16,-5 0 1 15,5-5 2-15,-5 0 3 16,0 0-4-16,-1 0-1 16,1 0-2-16,0-5 1 15,0 5-13-15,-6 0 8 0,0 0 2 16,0 0 1-16,0 5 2 16,-6 0-2-16,0 0-1 15,-5 0-2-15,-6 5-1 16,-6 5 2-16,6 0 2 15,0 5-5-15,0 0-1 0,0-4-5 16,5 4-1 0,1 0-8-16,5 0 0 0,0-5-3 15,6 0 0-15,0 1 4 16,0-11 1-16,0 0-1 16,0 0-2-16,0 0 3 15,0 0 2-15,0 0-2 16,0 0 0-16,0 0-1 15,0 0-2-15,0 0-2 16,0 0 1-16,0 0 3 16,0 0 1-16,0 0-1 15,0 0 1-15,0 0-2 16,0 0-1-16,0 0 1 0,0 0 1 16,0 0-1-16,0 0 2 15,0 0-2-15,0 0 2 16,0 0 0-16,0 0 1 15,0 0 2-15,0 0 1 16,0 0-1-16,0 0 1 16,0 0-2-16,0 0 0 15,0 0 1-15,0 0 1 16,0 5-3-16,0 5-3 16,0 5 0-16,-5 5-1 15,5 5 2-15,-6 6 3 16,0-1 2-16,1 11 3 15,-1-6-1-15,0 1 0 16,0-11-5-16,1 0-1 0,-1-4 1 16,0-6 0-16,1-5 6 15,5-5 4-15,0-25-1 16,0-16-7 0,5-14-3-16,12-11-2 15,1-5-1-15,4 10-3 16,7 6 0-16,-1 9 2 15,7 6 0-15,4 9 1 16,-4 11 0-16,-1 10-3 16,0 5 2-16,0 10-21 15,-5 5-8-15,-1 6-23 16,-5 4-6-16,0 0-37 16,-6 1-14-16,0-1-30 15</inkml:trace>
  <inkml:trace contextRef="#ctx0" brushRef="#br0" timeOffset="-137684.006">18302 11373 232 0,'-23'-10'88'0,"18"10"-69"0,-7 0 11 16,7 5-2-16,-7 5-1 0,1 5 3 15,-6 10 1-15,0 11 1 16,-1 15-17-16,1 9 0 0,0 6-1 15,6 5-7-15,5-5-2 16,12-5-8-16,5-11-2 16,6-4-18-16,6-16-5 15,11-10-19-15,12-20-8 16,5-15-41 0,6-10-49-16,0-16 46 15</inkml:trace>
  <inkml:trace contextRef="#ctx0" brushRef="#br0" timeOffset="-137324.614">18707 11489 220 0,'-35'26'85'0,"24"-1"-66"0,0 10 16 16,5-9 6-16,0 4-7 15,1 16 1-15,5-6-9 16,0 1-2-16,5-6-13 15,7-4-7-15,10-6-2 0,13-10 4 16,5-20 4-16,5-15-3 16,6-21-2-16,1-14-2 15,-1-11 0-15,-5 0-2 16,-7 15 2-16,-4 11 2 16,-7 9 2-16,-5 31 14 15,-6 26-2-15,-6 19 1 16,1-9-13-16,-1 29-7 15,1-9-7-15,-1-5-1 16,6-11-25-16,6-9-8 16,0-11-8-16,11-20-2 15,0-15-23-15,0-21-8 16,0-14-24 0</inkml:trace>
  <inkml:trace contextRef="#ctx0" brushRef="#br0" timeOffset="-137137.123">19641 10790 316 0,'-17'46'121'0,"6"5"-95"0,5 30 9 0,0-41-1 16,6 11-7-16,0 5 2 0,0 4-16 16,0 11-6-16,6 5-4 15,0 0-5-15,-1 5-1 0,7-5-27 16,-7-5-12-16,1-5-34 15,0-15-13-15,5-6-36 16</inkml:trace>
  <inkml:trace contextRef="#ctx0" brushRef="#br0" timeOffset="-136559.008">20285 11393 184 0,'-29'-15'68'0,"18"15"-52"0,-12-5 23 0,18 5 8 15,-7 0 2-15,-5 0 5 0,-6 0-14 16,-5 10-6-16,-1 5-20 16,-5 16-2-16,0 9 1 0,0 11-1 15,5 4 1-15,1 6-7 16,11-5-2-16,11-16 0 15,12-4 2-15,11-16-3 16,11-10-2-16,12-25 2 16,17-25 0-16,0-16-4 15,0-10 1-15,-6 10 0 16,-5 11 2-16,-12 9 1 16,-5 11 1-16,-12 10 9 15,-6 15 6-15,-11 20-4 16,-6 15 2-16,1 16-8 0,-7 5-1 15,1 5-4-15,5-11-1 16,0-4-10-16,1-11-5 16,5-4-25-16,5-11-11 15,13-10-17-15,4-20-5 16,13-15-15-16,4-16-6 16,1 1-17-1</inkml:trace>
  <inkml:trace contextRef="#ctx0" brushRef="#br0" timeOffset="-136199.573">20746 11449 244 0,'-5'5'90'0,"10"0"-70"0,-10 15 17 0,5-5 4 16,-6 11 4-16,-5 9 8 0,-1 11-5 16,-5 9-2-16,0-4-25 15,6-5-2-15,-1-11 2 0,7-10-6 16,-1 1 0-16,0-11-1 15,6-15 4-15,12-15-10 16,5-21-4-16,5-14-3 16,7-11 1-16,5-5-1 15,6 5-1-15,6 11 3 16,-1 9 0-16,1 11-1 16,-1 15 1-16,-5 9 0 15,0 12 3-15,-6 9-5 16,-5 10-1-16,-1 11 0 0,-11 4 0 15,0 6-22-15,-5-6-10 16,-6 1-31-16,-6-11-10 16,0-5-16-1,0-9-5-15,5-16-20 16,7-11-29-16,5-19 52 16</inkml:trace>
  <inkml:trace contextRef="#ctx0" brushRef="#br0" timeOffset="-135949.625">21618 10988 264 0,'-6'-15'101'0,"12"15"-78"0,0 15 9 0,0-5 0 16,-1 10 0-16,1 11 5 0,0 4-3 16,-1 6 0-16,-5 4-19 15,6 1-7-15,-6 4-1 0,0 1-2 16,0 5 2-16,-6 5-11 15,1-1-2-15,-1 1-19 16,0-5-7-16,1-6-12 16,-1-9-5-16,6-11-13 15,-6-4-4-15,6-16-4 16,0-10-41 0,-6-15 19-16</inkml:trace>
  <inkml:trace contextRef="#ctx0" brushRef="#br0" timeOffset="-135684.001">21470 11342 208 0,'-23'-25'79'0,"18"15"-61"0,-7 0 37 0,12 10 11 16,0 0 4-16,0 0 5 15,0 0-13-15,6-5-5 16,-6 5-32-16,17 0 9 0,0 0 6 16,6-5-8-16,5 5-3 15,7-5-6-15,4 0-3 16,13-6-8-16,10-4-3 15,1 0-1-15,5 0 0 16,1 0-9-16,-7 0-1 16,1 4-5-16,-6 1 2 15,-11 0-19-15,-6 5-7 16,-6 0-46-16,-11 0-18 16,-6 5-65-16,-17 10-26 0,-23 5 44 15</inkml:trace>
  <inkml:trace contextRef="#ctx0" brushRef="#br0" timeOffset="-118119.848">16393 13069 108 0,'-11'-15'41'0,"11"10"-32"0,-6-5 26 0,12 5 10 16,-12-5 4-16,1 0 3 15,-7-1-4-15,-5 1-3 0,-6 0-24 16,-11 0 7-16,-6 5 3 0,-11 0-1 15,-6 5 2-15,-6 0-9 16,1 10-4-16,5 5-11 16,11 6-5-16,6 4-7 15,12 5 0-15,11 11 0 16,11 4-1-16,17 11 1 16,18 5 3-16,22 5-2 15,6-6 1-15,6 1 4 16,5-10 1-16,-11-1-4 15,-11-4 1-15,-6-5 13 16,-12-1 6-16,-11-5 8 16,-23 1 6-16,-11-1-9 0,-23-4-5 15,-17-6-2 1,-17 0 2-16,-17-4-9 0,6-6-1 16,11-5-5-16,5-10-3 15,12-5-11-15,12 0-4 16,11-5-35-16,16 0-13 15,13-1-36-15,22 1-16 16,23 5-32 0</inkml:trace>
  <inkml:trace contextRef="#ctx0" brushRef="#br0" timeOffset="-117519.85">16547 13647 108 0,'0'-21'41'0,"6"21"-32"0,0 0 26 15,-6 0 10-15,0 0-7 16,0 0 18-1,11 21-14-15,0 9-22 16,1 0 1 0,-1 6 0-16,-5 4-3 0,-6 6 0 0,0 5 3 15,0 9 3-15,-6-4-1 16,0 0-2-16,1-11 2 16,-1-4 0-16,-5-11 3 15,-1-10 1-15,1-9-8 0,-1-17-1 16,1-19-7-1,0-15 1-15,5-11-5 16,0-10-2 0,6-5-5-16,6 1 0 0,11-1 0 0,6 0 2 15,11 5-3-15,6 5 0 16,6 11-1-16,-1 9 0 16,1 16 0-16,-1 10 0 15,-5 15 0-15,-6 10 0 16,-5 6 4-16,-12 4 3 15,-11 5 2-15,-12 6 3 16,-11 4-1-16,-6 1 2 16,-5-11-4-16,-7 0 1 15,1-4-5-15,0-11-2 0,0-5-9 16,0-5-3-16,5-5-12 16,6-5-3-16,1-5-26 15,10 0-9-15,6 5-30 16,12 0-10-16,11 0-39 15</inkml:trace>
  <inkml:trace contextRef="#ctx0" brushRef="#br0" timeOffset="-116903.409">17556 13545 232 0,'-12'-10'88'0,"12"5"-69"0,-17 0 15 15,12 5 3-15,-7 0 1 0,-5 0 2 16,-6 0-11-16,-5 5-5 16,-6 5-14-16,-6 5 11 0,-12 16 6 15,-5 4-8-15,0 6-3 16,18-11-7-16,-1 11-4 16,5-1-2-16,18 1-3 15,17-6-2-15,17-10-1 16,18-4 2-16,10-21 0 15,7-10 1-15,-1-16 2 16,-6 6-1-16,12-26 2 16,-11 1 0-16,-12-1 3 15,-5 6 1-15,-12 9 1 16,-6 11 2-16,-5 5 1 0,-6 10-8 16,-6 10-3-16,0 10-4 15,6 5 0-15,6 11 0 16,6-1 3-16,-1 6-2 15,12-6-1-15,-1 5 3 16,7 1 0-16,-1-1 1 16,1-4 2-16,-6-6-1 15,0-5 2-15,-6-5 2 0,-6-4 2 16,-5-11 5-16,-6-11 3 16,0-9 3-16,-6-10 3 15,0-21-7-15,1-10-1 16,5-4-1-16,0-6 2 15,5 5-7-15,7 5-4 16,5 10-5-16,6 11-1 16,5 10-5-16,6 4 0 15,6 16-16-15,6 15-7 16,-1 10-14-16,7 11-7 16,5-1-21-16,0 5-6 15,5-4-7-15,1-6-1 16,5-5-25-16</inkml:trace>
  <inkml:trace contextRef="#ctx0" brushRef="#br0" timeOffset="-116200.238">18809 13252 236 0,'0'-46'90'0,"-11"31"-70"0,-1-11 30 16,7 16 8-16,-12 5 1 16,-6-5 1-16,-11 10-13 15,-6 0-6-15,-6 10-23 16,1 11-5-16,-1 9 1 0,6 10-8 15,6 6-3-15,11 10-5 16,12 10 1-16,11-11-1 16,17-4 0-16,11 0 2 15,12-6 2-15,0 1-3 0,0-6-2 16,0-4 4 0,-6-6 1-16,-11 0 2 0,-6 1 2 15,-11-1 6-15,-12 1 4 16,-11-1 1-16,-12 0 1 15,-11-4-5-15,-5-6 0 16,-6-10-6-16,-1-10-2 16,7-10-9-16,5-5-5 15,6-11-11-15,11 1-2 16,11 0-7-16,12-1 1 16,18 1-1-16,16 0 1 15,17 5 5-15,17-6 3 16,6 6 10-16,12 0 3 15,-1 5 2-15,-5-1 1 0,-6 6 5 16,-5-5 3-16,-1 5-3 16,0 0-3-16,-16 0 3 15,-7 0 3-15,1-1-1 16,-12-4 0-16,-5 0 1 16,-1-5 2-16,-11-1 6 15,0 1 4-15,-11-5 1 16,-6 0 1-16,-6-6-3 15,-5 6 1-15,-6 0 2 16,-6-1 3-16,-6 16 0 16,-5 10 2-16,-6 5-7 15,0 10 1-15,1 16-4 0,4 4 2 16,1 11-2-16,-6-1 0 16,12 6-7-16,16 0-2 15,7-1 0-15,10-4 2 16,13-6 1-16,10-14 1 15,29-16 0-15,23-15 0 16,28-21-4-16,6-19-1 16,0-21-25-16,-12-10-11 15,-10 0-47-15,-18 10-19 16,-17 21-118 0</inkml:trace>
  <inkml:trace contextRef="#ctx0" brushRef="#br0" timeOffset="-109622.155">15607 14973 200 0,'-6'-25'74'0,"6"15"-58"0,6 0 27 0,-6 10 9 16,6 5-6-16,5 5 0 15,-5 5-6-15,0 21-3 16,-1 4-20-16,1-4 3 0,0 34 3 15,-6 32-1-15,0-26 1 0,0-16-3 16,-6 32-1-16,-5 24-6 16,5-30-3-16,0-15-1 15,0-10-1-15,-5 5-2 16,5-21-1-16,1-19 3 16,5-26 5-16,0 0-7 15,5-51-1-15,1-35-3 16,0 10-2-16,-1 10 1 15,7-45-1-15,-1-41 4 16,6 20 2-16,-5 16-2 16,-1 19-1-16,6 21-1 15,-5 16 1-15,-1 14-2 16,6 21-1-16,-5 4-2 0,10 21-1 16,18 21 4-1,-6 14 1-15,-5-4-3 16,16 34 1-16,12 27 0 0,-5 4 2 15,-7-10 1-15,-11-5 1 16,-11 0 2-16,-11 10 1 16,-18 5 3-16,-11-20 4 15,5-15-4 1,-33 10 0-16,-29 10-4 0,23-25 1 16,5-11-4-1,-11-9 0-15,11-1-3 0,1-20-3 16,-12-5-16-16,28 1-7 15,1-1-42-15,11-10-17 16,5 0-28-16,24 0-10 0,16-5-32 16</inkml:trace>
  <inkml:trace contextRef="#ctx0" brushRef="#br0" timeOffset="-108793.994">16428 15708 192 0,'-12'0'71'0,"12"5"-55"0,0 0 9 0,0-5 1 16,6 10-4-16,5 0-1 16,1 0-3-16,10-5 1 15,1-5-10-15,11-10 3 0,6-5 4 16,0-5-4-16,0-1-2 16,-6-4-3-16,0 0 0 15,-11-1 7-15,-6-4 3 16,-11 0 9-16,-12-1 4 15,-5 6-1-15,-6 5 2 16,-6 10-11-16,-5 20-2 0,-7 10-10 16,-5 20-3-16,6 21-3 15,0 20-2-15,6 10 1 16,5-5-1 0,11-15-3-16,7-5 2 0,10-10-17 15,13-21-8-15,10-14-8 16,12-16-3-16,11-26-14 15,12-24-6-15,5-21-4 16,6 0-3-16,0 0 3 16,-5 1 2-16,-12 14 33 15,-12 10 14-15,-11 11 36 16,-11 15 17-16,-11 10 10 16,-12 15 6-16,-12 10-9 15,-5 11-2-15,-6 14 2 0,-5 16 3 16,5-16-9-16,-11 21 0 15,5-10-20-15,7-10-8 16,5-6-4-16,5-15 0 16,6-15-3-16,12-20 1 15,11-25-3-15,6-31 0 16,11 0-3-16,12-5-2 16,-1 6 1-16,1 4 1 15,0 10-1-15,-7 11-1 16,1 9 1-16,-6 11-1 15,1 10 0-15,-7 5 0 16,-5 10 2-16,-6 10 3 16,-6 15 0-16,-11 11 0 0,-11 15-6 15,0 4-1-15,-6 1-21 16,-1-5-10-16,1-11-34 16,6-14-12-16,5-11-27 15,6-20-11-15,12-15 3 16</inkml:trace>
  <inkml:trace contextRef="#ctx0" brushRef="#br0" timeOffset="-108122.155">17920 15338 244 0,'-17'-5'90'0,"-6"5"-70"0,1 10 13 15,10 0-1-15,-11 5-2 16,-11 1 2-16,-6 4 0 0,1 5 2 15,-1 0-18-15,0 1 0 0,6 4-2 16,5 6-10-16,12 4-1 16,11 1-3-16,18 4 0 15,10 1-3-15,13-1 0 16,10 1 4-16,1-1 1 16,-6 1 0-16,-12-10 1 15,-5-11 0-15,-6 10 3 16,-6 16 1-16,-11-16 3 15,-11 1 4-15,-12-11 3 16,-5 0-7-16,-12-14-3 16,0-6-4-16,0-5-3 15,12 0-8-15,-1-5-3 0,6 0-10 16,12-1-4 0,11 1-2-16,11 0 1 0,18-5 8 15,16 0 6-15,12-5 5 16,6-5 4-16,5-6 2 15,-5-4 1-15,0-6 0 16,-18 11 2-16,-5 0-1 16,6-16 2-16,11-14 2 15,0-1 2-15,-6 5 5 16,-11 6 5-16,-6-1 4 16,-11 6 4-16,-12-1 0 15,-11 6 2-15,-11 9-2 16,-6 11 2-16,-6 10-9 0,-5 15-3 15,-7 10-2-15,1 16-1 16,-6 20 0-16,6 15 2 16,11 10-3-16,18-6-1 15,5-4-2-15,17-5 2 16,6-10-3-16,16-26-2 16,18-15 0-16,17-25-1 15,12-25-5-15,5-16 1 16,-11 1-20-16,0-1-7 15,-6 0-52-15,-12 6-24 16,-5 9-98 0</inkml:trace>
  <inkml:trace contextRef="#ctx0" brushRef="#br0" timeOffset="-99591.71">24028 9514 236 0,'-22'0'90'0,"10"-5"-70"0,6 15 24 15,6-10 4-15,-5 0-12 16,5 5-1-16,0-5-7 16,-6 0-3-16,6 0-13 15,6 0 1-15,-1 0 3 0,1 0 3 0,6-5 3 16,-1 0-3-16,6 0-2 16,6 0-5-1,5 0 0-15,7-5-3 0,-1 5 0 16,6-5-3-16,5 5 1 15,6 0-6-15,6 0-1 16,0 0 0-16,6 5 0 16,0-5 2-16,-6 5 3 15,-6 0 0-15,-5 0 0 16,-7 0-3-16,-4 5-2 16,-7-5 3-16,-11 0 0 15,0 0 1-15,-5 0 2 16,-1 0 3-16,-11 0 5 0,6-5-6 15,-12 5 0-15,0-6-2 16,-5 1-1-16,-6-5-3 16,-6 5-2-16,0 0 1 15,-11 0-1-15,-6-5 0 16,0-5 0-16,-5-6 2 16,-1 1 1-16,1-5 1 15,5 0 0-15,6-1 0 16,5 6 0-16,1 0-5 15,5 0 1-15,6 4-5 16,0 1 1-16,5 0 0 16,7 5-1-16,-1 0-1 15,6 5 1-15,11 0-2 16,6-1 2-16,12 6 1 0,11 6 2 16,11 4 1-16,6 5 1 15,11 0 0-15,1 0 0 16,-1 6 0-16,0-1 0 15,-11 5 0-15,-5 0 0 16,-7 1 0 0,-11 4 0-16,-5 0 2 15,-6 6 1-15,-12-1 1 0,-5 1 2 16,-12-1 1-16,-11 6 3 16,-17-1 1-16,-17 6 1 15,-12 5 2-15,12-16 2 16,11-5-9-16,-17 1-2 15,11-6-3-15,1-5-2 16,10 1 1 0,7-11 1-16,-1 0-19 0,12-5-8 15,0-5-25-15,17-10-11 0,17-5-44 16,18-11-19-16</inkml:trace>
  <inkml:trace contextRef="#ctx0" brushRef="#br0" timeOffset="-97107.348">26786 8780 140 0,'11'-15'52'0,"-5"10"-41"0,-6 0 15 0,0 5 6 16,6-5-3-16,0 0 1 15,-6 0-2-15,0-1 2 16,0 1-16-16,0 5 7 0,0-5 6 16,-6 0-4-16,-6 5 1 15,1 0-7-15,-6 0 0 16,-6 5-4-16,-5 5 0 15,-7 1-1-15,1-1 0 16,0 5-4-16,0 0 0 16,0 0-5-16,5 1-2 15,12-1 0-15,0 5-1 16,11 0-3-16,12 6 2 0,17-1-4 16,11 0 1-16,17 0 4 15,1 6 2-15,-7 4-3 16,1 1 1-16,-6-1 2 15,0 1 1-15,-12-1-4 16,-5 1 1-16,-6-1 9 16,-6 0 5-16,-11 1 7 15,-11-6 4-15,-12 1-4 16,-17-1-3-16,-17-5-4 16,-11-4-1-16,0-6-10 15,-7-10-1-15,18-10 0 16,6 0 1-16,11-5-26 15,12 0-9-15,16-1-30 0,12 1-12 16,18 0-15-16,10 0-5 16,18-5-28-1</inkml:trace>
  <inkml:trace contextRef="#ctx0" brushRef="#br0" timeOffset="-96122.975">27134 8780 160 0,'-6'-25'63'0,"17"20"-49"0,1-11 16 0,-7 16 3 0,1 0 1 16,-6 0 2-1,12 6-4-15,-7 9 0 0,1 10-18 16,-6 11-1-16,0 9 0 0,0 11-5 15,0 5-2-15,0 4-3 16,0-4-3-16,0-5 1 16,0-11 1-16,0-9-28 15,0-6-11-15,-6-9-11 16,1-16-3-16,-7-10-19 16,-5-16-14-1,0-4 41-15,0-5 75 16,-6 4 39-16,6 6-7 15,6 5-6-15,-1 5-23 0,6 0-10 16,6 4-14-16,6 6 6 0,11 0 3 16,6 0-4-16,6 0 1 15,-1 6-10-15,6 4-2 16,0 0-3-16,1 5-2 16,-1 0 1-16,6 0-1 15,-6 1 0-15,0-1 0 16,0 0 0-16,0 0 0 15,-5 0 0-15,-6 1 0 16,-6-6 2-16,-6 0 1 16,-5 0-1-16,-12-5 25 15,0-5 9 1,-5-5 2-16,0-10 0 0,-1-6-10 16,7-14-3-16,5-11-5 15,5-4-3-15,7-6-9 16,5 5-3-16,6-4-5 15,-1 14-1-15,7 6-1 16,-1 9-2-16,1 6-13 16,-6 5-4-16,-1 10-11 15,1 0-3-15,6 5-14 16,-7 10-7-16,-4 5-2 16,-1 0 0-16,0 1-1 15,-6 4-1-15,1-5-13 16,-1 0-21-1,0-5 33-15,1 0 65 16,-7-4 35-16,-5-6 24 0,0 0 10 16,0 0-12-16,0 0-4 15,0 0-13-15,6 0-2 16,-6 0-2 0,6 15-22-16,0 0-2 0,-6 10 1 15,5-4-9-15,-5 4-2 16,0-5-4-16,0-5-2 15,0-5 3-15,0 1 2 16,0-1-4-16,0-15-3 16,6-11-2-16,-6-14 3 15,0-10 0-15,0-16 1 16,0 10 0-16,0 1 2 0,0 4-1 16,6 1-1-1,-1 4-2-15,-5 16-1 0,0 5-27 16,6 5-12-16,5-1-15 15,6 6-2-15,1 5-41 16,-1 5-37 0,5 11 50-16</inkml:trace>
  <inkml:trace contextRef="#ctx0" brushRef="#br0" timeOffset="-95263.592">28267 8927 104 0,'0'-15'41'0,"0"10"-32"0,6 0 28 0,-6 5 13 16,0 0-11-16,6 5-2 15,0 10-11-15,-6-5-2 16,0 25-13-16,0 21 2 0,0 0 3 16,0 5-4-16,0-1 1 15,-6-4 1-15,0-5 3 16,0-6-5-16,1-4-2 0,-1-11-5 16,0-4-2-16,1-11 8 15,-1-5 2-15,0-20-4 16,1-11-1-16,5-9-2 15,0-16-1-15,11-14-1 16,6-6 0-16,0 0-5 16,6 5-1-16,0 6 1 15,11 4 2-15,0 10 0 16,-5 21-1-16,-7 0 1 16,7 10-1-16,5 0-3 15,-5 10 0-15,-7 10 4 16,-5 10 1-16,-11 5 4 15,-6 11 3-15,-6 9-2 16,-5 1-2-16,-6 0-2 0,-6-11 0 16,-5-5 0-16,-1-9 3 15,1-11-3-15,5-10-2 16,6-10-7-16,0-6-4 16,11-9-5-16,6 0-2 15,6-6-3-15,5 6-1 16,12 5 1-16,5 0 0 15,1 4 4-15,5 1 5 16,0-5 6-16,-5 10 3 16,5 0 4-16,0 5 3 15,0-6 11-15,1 6 5 16,-1 0-9-16,0 0-2 16,0-5-6-16,0 0-1 15,0-5-1-15,1 0-2 16,-7-1 5-16,-5 1 1 0,-12-5 4 15,-5 5 4-15,-12 0 3 16,-5 5 4-16,-6-1 0 16,-6 11-1-16,-5 5-8 15,-1 11-5-15,1 9-4 16,5 10 0-16,6 6-4 16,5-1 0-16,12 1-12 15,12 5-7-15,5-11-25 16,11-10-8-16,12-4-15 15,6-6-5-15,5-10-48 16</inkml:trace>
  <inkml:trace contextRef="#ctx0" brushRef="#br0" timeOffset="-94841.667">29470 8836 228 0,'-23'-10'85'0,"17"10"-66"0,-11 0 5 0,6 5 1 15,-1 0 4-15,-10 5 6 16,-7 5-9-16,1 5-4 16,-1 6-12-16,1 4 0 0,5 0 3 15,0 1-9-15,12 4-5 16,5-9 1-16,6-6-1 16,11-5 1-16,12-5 2 15,6-15-3-15,5-10-2 0,0-10 4 16,6-6 1-16,-6-14 0 15,0-6 1-15,0-5-2 16,-5-10-1-16,-6-10 1 16,-6-10 1-16,-6-5-1 15,1 5 2-15,-7 15 7 16,-5 16 5-16,0 14 4 16,-5 26 1-16,-1 20-11 15,-6 20-5-15,1 21-6 16,0 15 1-16,5 4 1 15,0 6 2-15,6 0-6 16,6 5 1-16,0 5-6 16,5 0 1-16,6 0-38 0,17-5-17 15,-5-20-42-15,5-11-19 16</inkml:trace>
  <inkml:trace contextRef="#ctx0" brushRef="#br0" timeOffset="-94185.457">26769 9945 128 0,'-11'-31'49'0,"5"21"-38"0,6-5 26 0,0 15 10 16,0 0-3-16,0 0-1 15,0 0-9-15,0 20-4 0,0 6-16 16,0 9 0-16,6 11 2 0,-1 14-8 15,1 1-2-15,0 0-4 16,-1 0 1-16,7-6-2 16,-7-4 2-16,1-5-4 15,0-11 0-15,0-4-37 16,-1-16-14-16,1-10-27 16,0-20-9-16,-1-21 2 15</inkml:trace>
  <inkml:trace contextRef="#ctx0" brushRef="#br0" timeOffset="-93685.463">26797 9823 204 0,'-17'-45'77'0,"6"40"-60"0,17-11 24 15,-1 11 6-15,1 0-7 16,0 0 0-16,-1 5-15 0,-5 0-2 16,12 5-14-16,5 5-1 0,6 1 2 15,5-1-6-15,12 0-2 16,11-5-1-16,6 0 1 15,6 0-1-15,-6 5-1 16,-6 0 1-16,-5 0 1 16,-12 6 1-16,-11-1 1 15,-12 5 2-15,-11 10 3 16,-17-4 2-16,-6-1 3 16,-17 0-3-16,1-4-1 15,-7-1-2-15,6-5 2 16,6 0-5-16,11 0-3 15,0-4-6-15,12-1 0 0,11 0 0 16,11-5-1-16,12 0 4 16,11 5 0-16,6 5-2 15,6 0 2-15,-6 1 1 16,0 4 2-16,-6 0-1 16,-6 0-1-16,-11 1 1 15,-5 4-1-15,-18 5 4 16,-5-4 5-16,-12 4-5 15,-11-5 0-15,-6 1 0 16,-6-6 2-16,6 0-3 16,0-5 0-16,6-4-12 15,6-6-7-15,5-5-35 16,17-5-15-16,6-6-26 0,17-4-7 16,18 5-18-1</inkml:trace>
  <inkml:trace contextRef="#ctx0" brushRef="#br0" timeOffset="-93278.625">27863 10112 260 0,'-17'0'96'0,"17"-5"-75"0,-12 5 6 0,7 0-4 15,-7 5 4-15,-5 5 6 16,-6 0-11-16,1 5-3 0,-1 6-11 15,-6 4-3-15,1 0-1 0,5 6-2 16,6-1 1-16,11-5-4 16,12 6 0-16,5-1-1 15,12-10-2-15,6-10 3 16,5-10 0-16,6-10 3 16,5-10 1-16,-5-5-1 15,-6-6 1-15,-5-4-2 16,-12-1 2-16,-6 6 7 15,-5 5 5-15,-6 10-1 16,-6 10 2-16,-5 10-9 16,0 10-4-16,-1 10-2 15,1 0-1-15,5-4-3 16,0 4 0-16,12-5-31 0,0-5-13 16,5-4-20-1,6-6-6-15,6-5-51 16,6-10-25-16,-1-6 76 15</inkml:trace>
  <inkml:trace contextRef="#ctx0" brushRef="#br0" timeOffset="-92934.873">28176 10208 280 0,'-22'15'104'0,"22"0"-81"0,-6 1 9 0,6-6 1 16,0 0 1-16,-6 5 4 15,0 0-5-15,1 1-3 16,-7-1-16-16,1-5 2 0,5 0 2 15,1 0 1-15,-1-5 3 0,0-5-6 16,-5-5-1-16,11-5-9 16,11-10-4-16,1-6-4 15,5-4 1-15,11 0 1 16,6-6 2-16,6 6-3 16,0-1 0-16,-6 11-1 15,0 10-2-15,1 10 3 16,-7 5 2-16,-5 10 0 15,0 6-1-15,-6 4 1 16,-6 0-1-16,1 6-9 16,-1-1-2-16,0-5-29 15,-5-4-14-15,5-6-32 16,7-5-13-16,4-10-13 16,1-5-37-16,0-10 51 15</inkml:trace>
  <inkml:trace contextRef="#ctx0" brushRef="#br0" timeOffset="-92528.579">28826 10051 200 0,'17'-35'77'0,"-6"19"-60"0,1-9 13 0,-7 20 3 15,1 0 3-15,0 0 5 16,-6 0-7-16,-6 5-3 16,-11 10-17-16,-6 10-2 0,-5 16-1 15,-6 9 9-15,-1 11 5 16,1 0-9-16,0-1-2 15,6 1-8-15,10-10-4 0,13-6-4 16,5-14 1-16,17-16 1 16,11-20 0-16,12-21-3 15,6-19 2-15,5-21-4 16,0-15 1-16,-5-6-3 16,-12 1 2-16,-5 15 5 15,-12 5 2-15,-12 21 11 16,-5 9 6-16,-5 16-1 15,-7 15-1-15,-5 20-5 16,-6 20-2-16,1 26-6 16,-1 15-1-16,6 10-1 15,11-10-2-15,6-5 1 16,6-6-1-16,5-4-16 16,6-5-4-16,0-11-36 0,6-9-14 15,0-16-21-15,0-10-7 16,5-15-21-1</inkml:trace>
  <inkml:trace contextRef="#ctx0" brushRef="#br0" timeOffset="-91559.876">29191 10264 224 0,'-12'0'85'0,"24"0"-66"0,-1 0 8 16,-5 0 0-16,5 0-3 16,6-5 1-16,12 0-10 15,-1-5-2-15,1-1-7 16,-7 1-2-16,7-10 2 0,-6 0 10 0,-1-6 5 16,1-9 0-16,-6 0 2 15,-5 4 0-15,-7 11 1 16,-5 5-5-16,-11 5 1 15,-6 10-7-15,-12 15-3 16,-5 10-1-16,0 6-1 16,0 4-4-16,0 0-1 15,5 1-3-15,6-1-3 16,12-4-1-16,5-1 3 16,6-5-16-16,12 1-5 15,5-6-20-15,6-5-9 16,11-5-8-16,-6-5-1 15,-5 0 6-15,11-10 4 16,-5 0-3-16,11-15-2 0,11-15 6 16,-6-1-6-1,7-4 20-15,-7-6 25 16,1-5 16-16,-6 1 38 16,-6 4 19-16,-11 16-1 15,-6 4-3-15,0-4-10 16,-6-5-4-16,1 9-25 15,-12 1 6-15,-6 10 2 0,0 10-4 16,1 5-2-16,-1 0-6 16,-11 15 0-16,-12 20-5 15,12-4 1-15,0-6-1 16,0 16 1-16,0-6-6 16,0 11-2-16,0 9-4 15,11-9-1-15,6-11 1 0,6-9 0 16,11-11-3-16,6-15 0 15,5-15 2-15,6-21 0 16,6-19-4-16,0-26 1 16,0-11 2-16,-6 1 1 15,-5-5 3-15,-12 20 1 16,0 15-1-16,-6-20 1 16,-5-10 7-16,0 20 3 15,-6 15 9-15,-6 26 4 16,-5 20-14-16,-7 20-5 15,1 20-4-15,0 16-3 16,0 15 1-16,0 20-1 16,6 25 0-16,11 6 0 0,5-11 0 15,7-5 0-15,-1-15-22 16,6-15-10-16,6-10-37 16,6-26-14-16,5-20-71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39:23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16741 5858 140 0,'-11'10'55'0,"11"-10"-43"0,-6 5 23 16,6-5 10-16,0 0-3 15,0 0 2-15,0 10-2 16,0-10 1-16,0 11-24 16,6-1 9-16,-6-10 5 0,0 0 3 15,0 0 2 1,0 0 0-16,5-5-2 0,7-5-6 16,-1-11-4-16,6-9-3 0,0-16 0 15,6-20-7-15,5-9 1 16,7-1-8-16,-1-11-1 15,11 1 2-15,1-10 1 16,0-10-3-16,-1-1-3 16,1 1 2-16,-6 10 0 15,5 10-3-15,-5 10-3 16,0 15 2-16,-6 10 0 16,-5 16 1-16,-7 25 2 15,-4 0-1-15,4 40 2 16,13 51-4-16,-7 15-2 0,1 1 0 15,5-1-1-15,-12 0 0 16,1 15 2-16,0 11-1 16,0 5-1-16,0-6 1 15,-1-25-1-15,-4-15 0 16,-1-15 0-16,-6-10 0 16,0-16 0-16,-5-9 0 15,-6-6 0-15,0-15-5 16,0-10-1-16,0-10-13 15,0-15-3-15,0-11-17 16,0-4-5-16,0-6-23 16,0 1-10-16,0 4-36 15,0 6-16-15,0 9-17 16</inkml:trace>
  <inkml:trace contextRef="#ctx0" brushRef="#br0" timeOffset="921.873">17066 5412 184 0,'-17'-5'68'0,"11"0"-52"0,6 5 23 0,0 0 10 0,-6 0 1 16,0 0 5-16,1 0-6 15,-1 0-1-15,6 0-26 16,-6 0 7-16,6 0 2 0,0-5-1 16,0 5 2-16,0 0-9 15,12 0-2-15,5 0-1 16,6 0 0-16,11-5-3 15,6 0 2-15,11-5-8 16,12 0-2-16,16 0-1 16,13 0 0-16,5 0-4 15,-1-1-1-15,-16 6-1 16,-6 0 1-16,-11 0-4 0,-6 0 0 16,-12 0 3-1,-10 5 3-15,-7 0 0 0,-5 0 2 16,-6 0 0-16,-6 0 1 15,-5 0-4-15,-6 0-3 16,-6 0 0-16,1-5-1 16,-1 5 0-16,-5 0 0 15,-1-5-16-15,1 5-4 16,-1 0-28-16,1-5-9 16,0 0-41-16,-1 5-15 15,7 0-70 1</inkml:trace>
  <inkml:trace contextRef="#ctx0" brushRef="#br0" timeOffset="3114.907">18809 4987 208 0,'-17'-5'77'0,"11"10"-60"0,1 5 10 0,-1-5 4 16,0 5 3-16,1-4 6 16,-1-1-1-16,6 5-2 15,0-10-20-15,0 0-1 0,11 5 0 16,1 0 3-16,10 0 3 0,1 0-3 15,6 0-2-15,-1 0-3 16,1 0 1-16,-1 5 1 16,6 0-1-16,1 1-10 15,10-6-2-15,6 0-3 16,6-5 2-16,6-5-3 16,0 0 0-16,-1-6 5 15,-5 1 2-15,-11 0-7 16,-12 0-1-16,-5 0-20 15,-12 5-8-15,-17 5-22 16,-6 10-7-16,-11 5-26 16,-6 0-12-16,0 6-29 15</inkml:trace>
  <inkml:trace contextRef="#ctx0" brushRef="#br0" timeOffset="3906.488">18855 5483 156 0,'-17'-5'57'0,"17"5"-44"0,-6-5 25 0,6 5 8 15,-6 0 1-15,1 0 4 16,-1 0-6-16,0 0-1 15,0 5-24-15,1-5 10 0,-1 0 5 16,0 0-6-16,1 0 0 16,5 0-14-16,0 0-6 15,11 0-2-15,6 0 0 16,12 0-1-16,5 0 1 16,0 0 0-16,6 0 3 15,6-5-1-15,5 0 2 0,6 5 0 16,0 0 1-16,0-5-2 15,0 5-1-15,-6 0-3 16,0 0 1-16,-5 0-4 16,-1 0 0-16,-5 0-1 15,-5 0 1-15,-7 0-2 16,-5 0 2-16,-6 0-2 16,0 0-1-16,0 5 1 15,0-5-1-15,-5 0 0 16,-1 0 2-16,-5 0-1 15,-6 0-1-15,0 0 1 0,0 0 1 16,0 0-3-16,0 0-2 16,0 0-16-16,0 0-5 15,0 0-12-15,0 0-5 16,0-5-33-16,5 0-15 16,-5-5-77-1</inkml:trace>
  <inkml:trace contextRef="#ctx0" brushRef="#br0" timeOffset="10250.414">20684 4531 128 0,'0'-35'49'0,"5"5"-38"0,1 14 23 0,0 11 11 0,-6 0-10 15,6 0 0 1,-6 0-7-16,5 0 0 0,-5 5-16 15,0 0 6-15,0 0 5 0,6 10-3 16,-6 0-2-16,0 11 1 16,-6-1 2-16,1 10-7 15,-1 11-3-15,-6 9 2 16,1 16 4-16,0 5-9 16,-6 5-2-16,-1 5-4 15,-4 0-2-15,-1-5 1 16,0-5 1-16,0-5 5 15,6-5 4-15,0-6-4 16,6-4 1-16,-1-6-1 16,1-4 1-16,5-11 0 0,1 1 0 15,5-11-4-15,0-5-1 16,0-5 3-16,0-10 1 16,11 0 8-16,6-5 2 15,12-5-6-15,10 0-4 16,1 0 0-16,0-5 0 15,6-1-6-15,-1 6 0 16,7 5 1-16,-1 0 1 16,0 5-1-16,0 5-2 15,1 5 3-15,-1 1 0 16,-5 9-1-16,-7-5-2 16,1 0 1-16,-5 0-1 0,-7-5 0 15,-5 1 2-15,0-6-1 16,-6 0-1-16,0 0 3 15,-6 0 0-15,-11-5-4 16,0 0 1-16,0 0-20 16,0 0-7-16,-5-5-26 15,-1 0-11-15,0 0-26 16,0-5-8-16</inkml:trace>
  <inkml:trace contextRef="#ctx0" brushRef="#br0" timeOffset="11266.108">21715 4673 116 0,'6'-45'46'0,"-6"24"-35"0,5-9 23 0,1 20 7 16,0 0-4-16,0-6-2 15,-6 1 0-15,5 0 3 0,-5 0-21 16,0 0 13-16,0 5 4 0,0-1-1 15,-5 11 3-15,-1 0-11 16,0 6-6-16,0-1-10 16,1 10-6-16,-1 5 2 15,-5 10 1-15,5 11-2 16,0 20-1-16,1 5-1 16,-1 15 1-16,0 5-4 15,0-5 0-15,6 0 1 16,0 0 2-16,0-5 1 15,6 0 1-15,6-11-5 16,-1-4 1-16,6-10 2 16,0-11 3-16,6-14 4 15,11-31 2-15,12-26 3 0,5-9 4 16,12-21-4-16,-1-15 0 16,7-20 0-16,-12-16 2 15,0-4-9-15,-12 10-2 16,-11 4-1-16,-11 6 2 15,-11 10-3-15,-7 10-2 16,-5 10 0-16,-11 5-1 16,-6 6-22-16,0 4-8 15,-6 11-29-15,6-1-13 16,0 11-41-16,5 4-18 16</inkml:trace>
  <inkml:trace contextRef="#ctx0" brushRef="#br0" timeOffset="20595.482">24752 5316 136 0,'-6'-5'52'0,"6"5"-41"0,-5-5 20 16,5 5 5-16,0 0-7 15,0 0-2-15,0 0-4 16,0 0 0-16,0 0-13 16,0 0 1-16,0 0 0 0,0 0 0 0,0 0 1 15,0 0 2-15,0 0 4 16,0 0 1-16,0 5 1 15,0-5-3-15,0 5 0 16,-6 0-7-16,0 0-2 16,0 0-4-16,1 6-1 15,5-6-1-15,-6 0-2 16,6-5 3-16,0 5 0 16,0 0-4-16,0 0-1 15,0 0-2-15,-6-5 3 16,6 5 2-16,-5 0 2 15,-1 0-1-15,6 0-2 16,0 0 1-16,-6 5-1 16,-5 6-3-16,-1 4 2 0,1 0 1 15,5-5 0-15,1 1 0 16,-1 4 2-16,0-5-1 31,1-5-1-31,5 0 1 0,0-5 1 0,-6-5 8 16,6-5 3-16,0-5-2 15,6-5 1-15,-1 5-7 16,12-21-1-16,18-24 2 16,-1 4 3-16,-6 11 0 15,29-52 0-15,12-44-3 16,-1 9 1-16,-11 11 2 16,-6 19 2-16,1 11-3 15,-18 10 0-15,-6 16-3 0,-5 9 0 16,0 10-6-16,-6 11 1 15,0 10 0-15,0 5 0 16,0 10 0-16,6 15 0 16,-6 5 0-16,0 5 2 15,0 10-1-15,6 11-1 16,-6 10 1-16,0 9 1 16,0 11-1-16,6 0-1 15,-6-5 1-15,0 0 1 16,0-5-3-16,0-6 0 15,6 1 1-15,-6-5 2 16,0-6-1-16,1 1-1 16,-1-6-2-16,-6-4 1 0,0-1-4 15,1 1 1-15,-1-6-3 16,1-5 0-16,-1-4-12 16,-5-6-3-16,-1-5-6 15,1 0 0-15,-6-10-9 16,0 5-2-16,-6-5-12 15,1 0-3-15,-1 0-24 16,-5-5-10-16,11 0-4 16</inkml:trace>
  <inkml:trace contextRef="#ctx0" brushRef="#br0" timeOffset="21407.991">25071 5028 120 0,'-23'0'46'0,"18"0"-35"0,5 0 18 16,0 0 9-16,0 5-1 0,-6 0 2 16,0-5-4-16,6 0-1 15,0 5-19-15,0-5 6 0,0 0 3 16,0 10-1-16,6-5-2 16,0 0 2-16,5 5 0 15,12 5 1-15,-6 1 0 16,6-6-2-16,5 0-2 15,6-5 1-15,0-5-1 16,12-5-5-16,0-5-1 16,5 0-4-16,-5-1 1 15,-1-4-4-15,1 5-2 0,-6 0 0 16,-6 0-1-16,-6 0-2 16,-5 5 1-16,0 0-2 15,-6 0-1-15,-6 0 1 16,1-1 1-16,-7 6-1 15,1 0-1-15,0 0 1 16,-6 0 1-16,0-5 3 16,0 0 2-16,-6-5-28 15,0 0-10-15,1-5-29 16,-1 0-12-16,6 5-39 16,0-16-15-16,0-9-1 15</inkml:trace>
  <inkml:trace contextRef="#ctx0" brushRef="#br0" timeOffset="22861.194">26142 4769 208 0,'-17'-10'77'0,"17"10"-60"0,-6 0 15 0,6 0 4 15,0 5-7-15,0-5 0 16,0 5-3-16,-5-5 1 16,5 0-15-16,-6 0 11 0,6 0 6 15,0 0 5-15,0 0 4 16,0 0-12-16,0 0-4 15,0 0-8-15,0 0-4 16,0 0-8-16,0 0-3 16,0 0-5-16,11-5-1 15,1 5 4-15,11-5 1 16,5-5 2-16,6 0 0 16,0 5 0-16,-11 0 0 0,0 0 2 15,6 0 1-15,-7 0-1 16,1 5-2-16,0 0-17 15,0 0-9-15,-6 0-19 16,0 0-10-16,0 0-21 16,-6 5-7-16,6 0-42 15</inkml:trace>
  <inkml:trace contextRef="#ctx0" brushRef="#br0" timeOffset="23236.218">26154 5109 272 0,'-6'5'101'0,"6"-5"-78"0,0 10 20 0,0-10 2 16,6 5-14-16,-1 0-4 16,7 0 7-16,-1 0 2 15,12 0-18-15,-6 0 3 0,11-5 2 16,-5 0-6-16,6 0-2 16,-6 0-6-16,5 5-4 0,-5-5-2 15,5 5 0-15,-5-5-2 16,0 0-1-16,0 0-17 15,-1 0-6-15,-4 0-35 16,-7 0-15-16,0 0-72 16,-16-10-59-1,-1 0 82-15</inkml:trace>
  <inkml:trace contextRef="#ctx0" brushRef="#br0" timeOffset="26564.549">27327 4293 184 0,'0'-30'68'0,"6"20"-52"0,-6 5 19 0,0 5 7 15,0 0-1-15,0 0 2 16,0 0-8-16,0 0-2 15,0 0-18-15,0 0 9 0,0 0 3 16,-6 5-3-16,1 5-2 16,-1 0-6-16,0 5-2 15,1 0-4-15,-1 6 1 16,-6 9-2-16,1 1 2 16,0 4-6-16,-1 11-3 15,-5 9 1-15,6-4 0 16,-1-11-4-16,-5 31 1 15,6-15 0-15,-6 10 2 16,5-10-1-16,1 4-1 16,0-9 1-16,-1 0-1 0,1-11 2 15,-1 1 3-15,7-6-2 16,-1-5 0-16,0-4 3 16,1-6 1-16,-1-5-3 15,0 0-1-15,1-4 5 16,5-1 5-16,0 0-5 15,0-10-2-15,0 0-1 16,0 0-1-16,0 0-2 16,17 0-2-16,0 0-2 15,17-5-1-15,-6 0 2 16,18 5 0-16,-6 0 1 16,11 0 0-16,-5 0 0 15,5 5 0-15,-5 0 0 16,-1 0 2-16,-5 0-1 0,0 0-1 15,-6 0 1-15,0 5-1 16,-5-5 0-16,-1 0 2 16,-5 0-3-16,-6 0 0 15,0 0-8-15,-5 1-4 16,-1-1-2-16,-5 0 1 16,-1-5-19-16,-5 0-8 15,0 0-38-15,0 5-15 16,0-5-60-1</inkml:trace>
  <inkml:trace contextRef="#ctx0" brushRef="#br0" timeOffset="27236.45">28621 4445 156 0,'-6'0'57'0,"0"-10"-44"0,6 5 18 15,0 5 6-15,6 0-6 16,-6 0 2-16,0 0-6 15,6 10 1-15,-6 5-16 16,5 1 6-16,-5 4 5 0,0 5-1 16,0 6 1-16,0 4-3 15,0-5-3-15,0 1-7 16,-5 14-4-16,5-9-6 16,-6 9 0-16,0-4-5 15,1 4 1-15,-1-9-16 16,6-1-6-16,0-4-9 0,-6-6-4 15,1-5-5-15,-1-4-2 16,0-6-24 0,0-10-47-16,1 0 27 15</inkml:trace>
  <inkml:trace contextRef="#ctx0" brushRef="#br0" timeOffset="27502.146">28404 4881 164 0,'-11'-20'63'0,"11"20"-49"0,-6-11 22 0,6 11 10 15,0-5 7-15,0 5 5 16,0 0-9-16,0 0-3 16,6-5-26-16,-6 0 8 0,6 0 5 15,-1 0-4-15,7 0 0 16,-1 0-7-16,6 5-4 0,12 0-6 16,-1 0-2-16,1 0-4 15,-1 0-1-15,6 0-3 16,-5 0 1-16,-1 0 0 15,1-5 1-15,-1 0-9 16,-5 0-4-16,0-5-31 16,0-1-11-16,-6-4-36 15,0-5-15-15,6-5-51 16</inkml:trace>
  <inkml:trace contextRef="#ctx0" brushRef="#br0" timeOffset="28767.838">29726 4268 192 0,'-17'-15'71'0,"17"15"-55"0,-6 10 33 0,6-10 10 0,-5 0-3 16,-1 0-1-16,0 5-8 15,1 0-5 1,-1 10-8-16,0 6-4 0,0 4-8 16,1 5-1-16,5 16-6 15,-6 10-1-15,0 14-6 16,6-4-3-16,0-5 2 16,-5 10 2-16,-1-15-2 15,0 4 1-15,1-9-5 16,-1 5-2-16,0-11 2 15,0-4 0-15,1-6-28 16,-1-9-10-16,0-6-21 0,6-20-7 16,0 0-13-16,12-46-2 15,-7 6-11-15,7-31-2 16,5-20-5 0</inkml:trace>
  <inkml:trace contextRef="#ctx0" brushRef="#br0" timeOffset="29158.485">29635 4248 228 0,'-17'-31'85'0,"11"26"-66"0,0-5 27 0,1 10 9 16,5 0-5-16,-6-5 3 15,0 0-8-15,6 0-3 16,0 5-23-16,0-5-7 0,0 5-1 16,12 0-1-16,-1 0 2 0,6 5 0 15,6 0 0-15,6 5-6 16,5 5-2-16,11 1-2 15,7 4-2-15,5 5 1 16,0-5 1-16,-1 11 1 16,-4 9 1-16,-7 6 0 15,-5 5 2-15,-6-1 1 16,-16-4 1-16,-1-6 4 16,-17 26 3-16,0-15 0 15,-29 20 1-15,1-11-2 16,-35 11 1-16,12-15-6 15,-18 0-1-15,12-11-2 16,0-9-1-16,12-6-12 16,11-10-3-16,5-4-35 15,12-16-15-15,11-6-35 0,18-4-16 16,16-10-64 0,6 0-32-16,-5 5 107 15</inkml:trace>
  <inkml:trace contextRef="#ctx0" brushRef="#br0" timeOffset="30189.747">30757 4450 200 0,'-5'-35'74'0,"10"35"-58"0,1-10 36 0,-6 10 11 16,0 0-4-16,0 0 1 16,0 0-12-16,0 0-5 15,6 0-24-15,-6 0 6 0,5 15 3 16,7 10-4-16,-6 11-2 0,-1 4-10 15,1 16-3-15,0 10-5 16,-6 0-1-16,0-1 1 16,0-4 0-16,0-5-9 15,0-11-4-15,-6-4-17 16,0-6-7-16,1-4-20 16,-1-11-8-16,0-10-17 15,0-15-4-15,1-15-34 16,-1-10-36-1,0-11 61-15</inkml:trace>
  <inkml:trace contextRef="#ctx0" brushRef="#br0" timeOffset="30408.516">30643 4714 208 0,'-22'-16'77'0,"16"11"-60"0,0 0 32 0,6 5 11 16,0 0 3-16,0-5 2 16,0 0-6-16,6 0-1 15,0 5-32-15,5-5 0 0,6 5-1 16,6 0-2-16,5 0 0 15,7 0-12-15,-7 0-7 16,-5 0-2-16,11 0 0 16,12 0-17-16,-6 0-4 15,-6 0-46-15,-11 0-18 16,-6 0-61-16,0 5-25 16,-17-5 40-1</inkml:trace>
  <inkml:trace contextRef="#ctx0" brushRef="#br0" timeOffset="31017.98">31464 4319 240 0,'11'-31'90'0,"-5"26"-70"0,0 15 24 0,-6-10 6 16,0 0-8-16,0 0-3 15,0 5-8-15,0 11-3 16,0 9-15-16,-6 5 1 0,6 1 2 15,0-6 3-15,0 41 3 0,0 40-10 16,6 6-2 0,5-16-2-16,6-10 2 0,6-10-3 15,5-15-2-15,7-11 4 16,-7-19 4-16,-5-6 4 16,23-30 2-16,-12 0-2 15,17-51 0-15,17-40-7 16,-22 15-2-16,-12 15-2 15,-5-35-1-15,-7-41 1 16,-16 20 1-16,-12 21-14 16,-5 20-6-16,-6 20-28 15,-6 16-14-15,0 14-64 16,-5 11-26-16,-1 0-23 16</inkml:trace>
  <inkml:trace contextRef="#ctx0" brushRef="#br0" timeOffset="35017.43">24507 5914 68 0,'46'15'27'0,"-24"-5"-21"0,35 5 7 16,-28-5 2-16,5 1-2 16,12-1 2-16,5 5-2 0,0 5 0 15,6 0-5-15,6-4 0 16,5-1 1-16,12 0 2 16,0 0-5-16,11 0-2 15,6-4-2-15,0 4 9 0,-1-5 6 16,1 0-3-16,0-5 0 15,11-5-4-15,6 0-1 16,6-5-3-16,0 5 1 16,-6 0-4-16,-6 0-2 15,0 0 2-15,6-5 2 16,0 0-4-16,0 0-1 16,0 0 0-16,-6 5 0 15,-5 0 4-15,-6-5 2 0,0 0 0 16,-1 0 1-16,13-6-4 15,5 6 0-15,5 0-1 16,-5-5-2-16,0 0 1 16,-6 0 1-16,-5 0-1 15,5-5 2-15,6-1 2 16,6 1 2-16,5 0-1 16,-5-5-1-16,-6 5-1 15,-6-1 0-15,29-4-5 16,0 5 1-16,-1 0 0 15,1 5 0-15,-12-1 0 16,-16 6 2 0,-13-5-3-16,-4 5 0 0,-7 0 1 15,1 0 0-15,5 0 0 0,0-5 2 16,6 0-3-16,0 0 0 16,-6-1 1-16,-11 1 0 15,-6 0 2-15,-6-5 1 16,0 0-1-16,-5 0-2 15,0-1-2-15,-6 1 1 16,5 0 1-16,7 0 2 16,-1 0-3-16,6 0 0 15,0 4 3-15,-5 6 1 16,-1 10-30-16,0 6-14 16,1 4-63-1</inkml:trace>
  <inkml:trace contextRef="#ctx0" brushRef="#br0" timeOffset="48080.335">27339 6623 132 0,'-6'-10'52'0,"6"10"-41"0,0 0 9 16,0 0 2-16,0 0-4 15,0 0 1-15,0 0-1 16,0 5 0-16,0-5-9 0,6 10 6 16,-1 0 2-16,1 5 2 0,-6 11 1 15,0 4-7-15,0 5 0 16,0 6-10-16,0 4-2 15,-6 1-1-15,1-5 2 16,-1-1-1-16,0-5-1 16,1-4-2-16,-1-6-1 15,6-5-20-15,-6-9-10 16,1-11-16-16,-1-11-7 16,6-4 5-1,0-15-9-15,0-6 22 16,0-9 17-16,6-6 10 15,-6 1 17-15,0 4 5 16,0 0 18-16,0 6 8 16,0 10 1-16,0-1 1 15,0 6-8-15,0 5-2 16,0 4-3-16,0 1-1 0,0 5-14 16,0 5-2-16,0 0-2 0,0 5-1 15,11 0 1-15,0 5 0 16,1 0 3-1,5 5-3-15,0 0 1 0,6 0-3 16,5 1 2-16,6-1-4 16,1 0 0-16,-1 5-1 15,6 0 1-15,-6 0-2 16,0 1-1-16,-5 4 3 16,-1 0 2-16,-5 0 7 15,-6 6 4-15,-6 4 1 16,-11 5 1-16,0-4-7 15,-11 4-2 1,-1-4-3-16,-10-1 1 0,-7-5-2 16,1 1 0-16,-1-6-3 0,-5-5 1 15,6-5-7-15,-1-5 1 16,6-5-15-16,0-5-5 16,1 5-15-16,5 0-4 15,0-5-8-15,5 0-4 16,1 5-41-1,5 0-27-15,6 0 55 16</inkml:trace>
  <inkml:trace contextRef="#ctx0" brushRef="#br0" timeOffset="48515.359">27817 6896 96 0,'-11'5'35'0,"11"-5"-27"0,0 10 7 15,6-10 0-15,5 0 16 16,0 0 7-16,1 0-11 16,5 0-3-16,0 0-8 15,0-5-2-15,6 0-8 16,0 0-2-16,-1-5 2 0,7 0 1 15,-1 0 3-15,-5-5-5 16,0-1-1-16,0 1 7 16,-12 0 2-16,-5 5 5 0,-6 0 1 15,-6 0-2-15,-5 10 2 16,-12 0-8-16,6 10-4 16,-6 0-7-16,0 5 0 15,6 0 0-15,0 11 2 16,6-6-3-16,-1 5 0 15,7-4-1-15,5-1-2 16,0-5-6-16,5 0-4 16,7-5-14-16,5 0-8 15,0-5-16-15,11-5-5 16,1-10-33 0</inkml:trace>
  <inkml:trace contextRef="#ctx0" brushRef="#br0" timeOffset="48753.834">28632 6587 148 0,'-28'16'55'0,"11"-1"-43"0,-6 10 3 16,11-10 1-16,-5 6 3 15,0-1 3-15,0 5-9 0,0 0-3 16,0 1-6-16,5 4-3 0,7 0 2 15,5 1-2-15,5-1-1 16,13-4-6-16,-1-1-4 16,5-5-12-16,1-5-4 15,0-5-50 1</inkml:trace>
  <inkml:trace contextRef="#ctx0" brushRef="#br0" timeOffset="49253.858">28923 6724 148 0,'-6'-10'57'0,"6"10"-44"0,-6 0 21 0,6 0 5 15,-5 5-6-15,-1 0 0 16,-5 5-12-16,-7 0-5 15,1 6-9-15,0 4-3 0,6 0 2 16,-1 0-1-16,7 1 2 16,5-1-11-16,11-5-2 15,6 0 1-15,12-15 0 16,5-5 11-16,0-5 6 16,0-10-5-16,-5-1-2 15,-6-4 1-15,-6-5 1 16,-6-1-1-16,-11 1 1 0,-6 5-2 15,-5 4 0 1,-6 11-12-16,-6 5-3 0,0 10-26 16,6 5-11-16,0 1-38 15,11-1-44 1,12 5 39-16</inkml:trace>
  <inkml:trace contextRef="#ctx0" brushRef="#br0" timeOffset="49847.696">29344 6638 116 0,'-11'0'46'0,"17"0"-35"0,-6 5 12 15,0-5 5-15,0 10 4 0,0 5 5 16,-6 1-7-16,0-1-1 15,1 0-16-15,-7 0 8 0,1 0 2 16,-1 1-3-16,1-6 1 16,5-5-8-16,1 0 0 15,5-5-2-15,5-5 1 16,7-5-9-16,5-6-3 16,6-4 1-16,5-5 1 15,-5 5-3-15,0-1 1 16,-1 6-2-16,1 5 0 15,-6 0 2-15,0 5 0 16,-5 0 0-16,-1 5 0 0,1 0-3 16,-7 0 2-16,-5 0 1 15,0 0 0-15,0 0 0 16,6 0 2-16,-6 0-1 16,11 0-1-16,1-5 1 15,-1-5-1-15,6-1 0 16,6-4 2-16,-6 0-1 15,0 5-1-15,0 0-2 16,0 5 1-16,-5 5-1 16,-1 5 0-16,1 5 2 15,-1 0 0-15,0 0 0 16,1 0 2-16,-7 0-1 16,1 1 2-16,0-1-7 0,0 0 1 15,-1-5-19-15,-5-5-6 16,12 0-25-16,-1 0-9 15,6-5-29 1,0-10-28-16,6-1 49 16</inkml:trace>
  <inkml:trace contextRef="#ctx0" brushRef="#br0" timeOffset="50488.345">30062 6435 96 0,'0'0'35'0,"0"11"-27"0,6-6 22 0,-6-5 10 16,6 10-8-16,-6 0-1 0,0 10-9 16,0 0-4-16,0 6-10 15,0 4 1-15,0 0 4 0,0 1-3 16,0-1 0-16,0-4-2 16,0-1 0-16,0-5 0 15,0-5 2-15,0-5-1 16,0 1 2-16,0-11-2 15,0 0 0-15,5-5-3 16,-5-6-1-16,6 1 1 16,0 0 1-16,-6 0-6 15,5 0 0-15,-5 5-1 16,0 0 0-16,6 0 2 16,-6 0 1-16,0 0-4 15,0 5 1-15,0 0-2 0,0 0 0 16,0 0 2-16,0 0 2 15,0 0-1-15,0 0-1 16,6 0 1-16,-6 0-1 16,0-5 4-16,6-1 5 15,5-4-3-15,0 0-1 16,1 0-2-16,-1-5 0 16,1 0-4-16,-1-1 0 15,6 1 3-15,-6 5 1 16,1 0-1-16,-1 5 1 15,1 0-2-15,-1 5-1 16,0 5 3-16,1 5 0 0,-1 0-4 16,1 0 1-16,-1 0 0 15,-5 1 2-15,-6-1 5 16,0 0 4-16,0 5 5 16,-12 0 2-16,-5-5-5 15,-6 1-3-15,-5-1-5 16,-1-5-2-16,1 0-14 15,5-5-6-15,12-5-35 16,5-10-16-16,17-11-20 16,12-9-6-16,17 4-2 15</inkml:trace>
  <inkml:trace contextRef="#ctx0" brushRef="#br0" timeOffset="50832.075">30752 6370 220 0,'-40'20'82'0,"23"-10"-64"0,-6 10 9 0,17-5 0 15,-5 1-10-15,-1-1 1 16,1 5-11-16,5 0-4 16,1 6-2-16,5-6-4 0,5 5 0 15,1-5 2-15,11 1 0 16,0-6 3-16,6-5 1 15,6-10 5-15,-1-10 3 16,0-5 0-16,1-11 1 16,-6-9 0-16,-6 0 2 0,-6-6 2 15,-11 6 2-15,-5 4-1 16,-7 6-1-16,-5 0-4 16,-6 14 0-16,-5 6-18 15,-1 10-8-15,1 11-20 16,5 9-8-16,6-5-27 15,6 0-9-15,11 1-33 16</inkml:trace>
  <inkml:trace contextRef="#ctx0" brushRef="#br0" timeOffset="51222.725">31287 6218 264 0,'-17'-16'99'0,"17"11"-77"0,-6 5 11 0,6 0 0 16,-5 0-9-16,-1 5 0 15,-5 6-11-15,-1 4-3 16,1 0-6-16,0 0-5 0,5 0-2 16,0-4 2-16,0 4 0 15,1 5 1-15,5 0 0 16,5 0-3-16,7 6 0 15,5-6 2-15,0 0 2 16,0 6 0-16,0-6-1 16,-5 0 3-16,-7 5 0 0,-5 1 18 15,-5-1 9-15,-7 0-2 16,1 1 0 0,-6-6-15-16,5-5-8 0,-5-5-3 15,6 0 0-15,5-4-32 16,0-6-12-16,6-6-34 15,6 1-13-15,6 0-34 16,5 0-28 0,0-10 68-16</inkml:trace>
  <inkml:trace contextRef="#ctx0" brushRef="#br0" timeOffset="56863.676">30188 6714 96 0,'5'-10'38'0,"-5"5"-29"0,-5 5 17 15,5 0 7-15,0-5 0 16,0 5 3-16,0-5-9 15,-6 0-2-15,0 0-14 16,1-1 4-16,-1 1 5 0,0 5-7 16,6-5 0-16,0 5 2 15,0 0 0-15,0 0 5 16,0 0 2-16,0 0-3 16,0 0 1-16,0 0-5 15,0 0-1-15,0 10-6 16,-6 6-3-16,1 4 4 0,-1 5 4 15,0 6-1-15,1-1 1 16,-1 5 4-16,0 6 1 16,1-6-3-16,-1 1-1 15,0 4-4-15,0 1 1 16,-5-1-6-16,0-4-1 16,-1-1-2-16,7-4 1 15,-1-6-4-15,0-5-2 16,0-10-5-16,6-10 0 15,0-10-36-15,6-5-13 16,6-5-48-16,10-11-21 16,-5 1-2-1</inkml:trace>
  <inkml:trace contextRef="#ctx0" brushRef="#br0" timeOffset="57988.746">31663 6294 168 0,'0'-10'66'0,"0"10"-52"0,6 0 14 0,-6 0 5 15,0 0 1-15,6 10 1 16,-6 5-3-16,0 5 0 16,0 5-18-16,0 11-1 0,-6-1-2 15,0 1-4-15,1 4 1 16,-7 1-5-16,1-6-2 16,5-4-3-16,0-6 1 15,1-5-23-15,-1-10-10 16,6-15-2-16,0-15-1 15,6-15 3-15,5-16 3 16,1-5 11-16,-1 0 5 16,0 1 13-16,1 4 6 15,-1 11 12-15,-5-1 7 16,0 6-8-16,-1 4-1 16,1 11-8-16,0 5-2 15,-1 5-2-15,7 5-2 0,-1 10 3 16,-5 5 0-16,0 5-8 15,-1 5-4-15,1 6-2 16,-6-1-1-16,6 5-2 16,-6 6-1-16,0-1 5 15,0 1 6-15,0 4 3 16,-6-9 1-16,0-1 6 16,1-5 6-16,-1-4 11 15,0-6 6-15,0-10 0 16,6-10 2-16,0-10-6 15,12-11-3-15,5 1-1 0,0 0 1 16,0-6-3-16,6 6 0 16,0 0-1-16,-1 9-2 15,1 1-2-15,0 10-1 16,0 5-10-16,0 5-1 16,-1 10-2-16,-4 6 0 15,-1 9 2-15,0-5 1 16,0 6-10-16,-6-1-5 15,1 0-23-15,-1-4-10 16,0-6-20-16,1-10-8 16,-1-15-33-1,6 0-26-15,0-5 57 16</inkml:trace>
  <inkml:trace contextRef="#ctx0" brushRef="#br0" timeOffset="59910.784">32415 6385 80 0,'6'-15'33'0,"0"10"-26"0,5-1 20 0,-5 1 8 16,0 0-2-16,-1 0 3 15,1 0-5-15,0-5-1 16,-1 5-17-16,-5 0 5 0,0 0 3 15,-5 0-7-15,-1 0-3 16,0 0 9-16,-5 0 6 16,0 5-7-16,-7 0-1 15,1 5-1-15,0 0-2 16,-6 5-3-16,1 5 0 16,-1 5-3-16,6 1 0 15,0 4-5-15,5 0-1 0,1 1-3 16,5-6-1-16,6 0-1 15,12-5-2-15,5-5 5 16,5-10 1-16,7-10-3 16,-1-10 1-16,7-10 0 15,-1-1 2-15,0-4 3 16,-5-1 2-16,-7 6-3 16,-10 5-3-16,-1 4 0 15,-11 6 1-15,0 0-1 16,-6 5-1-16,1 5 1 15,-1 5 1-15,0 10-3 16,1 10 0-16,-1 6-1 16,6 9 0-16,0 16 2 15,6 9 2-15,11 1 1 0,0 0 1 16,6-5-2-16,-1-1 1 16,13-9-2-16,-7 5-1 15,-5-6 3-15,-6-4 2 16,-6-6 4-16,-5 1 2 15,-12-1 6-15,-5-5 3 16,-6-4-6-16,-6-1-3 16,-5-10-4-16,-12 0-2 15,5-10-3-15,-4 0-2 16,4-5-21-16,7 6-11 16,-1-6-35-16,7 0-12 15,10 0-76 1</inkml:trace>
  <inkml:trace contextRef="#ctx0" brushRef="#br0" timeOffset="61410.839">17584 6324 116 0,'0'-30'46'0,"6"25"-35"0,0 0 18 0,-6 5 9 15,0 0-6-15,5 10-1 16,1 5-4-16,-6 10 0 15,0 11-15-15,0 9 0 0,0 1-1 16,0 4-6-16,0-4-3 16,0 0 1-16,0-1 0 15,0-9 3-15,0-1 1 16,-6-5-14-16,1-4-8 16,-1-1-32-16,0-10-12 15</inkml:trace>
  <inkml:trace contextRef="#ctx0" brushRef="#br0" timeOffset="61676.49">17516 6258 204 0,'0'-30'77'0,"11"30"-60"0,12-15 13 15,-12 10 3-15,6-1-2 16,6 6 4-16,0 0-8 15,6 0-2-15,5 0-14 16,11 0 0-16,1 6 2 0,11-1-9 16,0 0-2-16,0 0-2 15,-6-5 2-15,0-5-1 16,1 0-1-16,-7-6-26 16,1 1-12-16,-1-5-25 0,-10 0-11 15,-7 5-33 1</inkml:trace>
  <inkml:trace contextRef="#ctx0" brushRef="#br0" timeOffset="61957.77">17692 6582 160 0,'-11'-5'63'0,"22"5"-49"0,12-5 20 0,-11 5 8 0,10-5 3 15,7 0 5-15,-1 0-21 16,1 0-7-16,5 0-13 16,-5 0-8-16,-1 0-2 0,1 0 3 15,-1 5 1-15,1 0-17 16,-7 0-7-16,7-5-37 15,-6 0-12-15,-1 5-35 16</inkml:trace>
  <inkml:trace contextRef="#ctx0" brushRef="#br0" timeOffset="62363.998">18331 6506 200 0,'-23'-5'77'0,"11"5"-60"0,-10 5 13 0,10 0 3 16,1 6-2-16,-6-1 2 15,0 5-12-15,-6 0-5 16,6 5-9-16,0 1-5 0,5 4 1 16,7 0-4-16,5-5 0 15,5-4 1-15,7-1 0 16,5-15 2-16,11-10 1 15,6-11-1-15,6-9 1 16,0-5-2-16,-6-1 2 16,-11 11 7-16,-6 5 5 0,-5 9 4 15,-7 17 3-15,-5 14-8 16,-5 15-1-16,-7 6-7 16,1 4-2-16,5-4-4 15,0-6-1-15,6-4-4 16,6-6 1-16,6-10-29 15,5-10-11-15,5-5-17 16,7-10-7-16,5-10-38 16,0 0-31-1,6-6 62-15</inkml:trace>
  <inkml:trace contextRef="#ctx0" brushRef="#br0" timeOffset="62567.134">18826 6537 228 0,'-11'-5'88'0,"5"5"-69"0,-5 5 17 0,5 5 3 15,-5 0-4-15,-6 10 2 16,-6 6-14-16,0-1-4 16,0 5-11-16,6 1-5 0,6-1-2 15,11-5-4-15,5 1 0 16,13-1-3-16,4-5-1 16,7-10-21-16,5 0-6 15,6-10-27-15,0-10-9 16,5-10-38-1</inkml:trace>
  <inkml:trace contextRef="#ctx0" brushRef="#br0" timeOffset="62779.685">19168 6182 236 0,'-23'-10'90'0,"18"10"-70"0,-1 10 13 0,6 0 1 15,0 0-5-15,0 6 1 16,0 4-11-16,0 10-4 15,0 16-8-15,0 5-5 0,0 14 1 0,-6 1-9 16,1-5-1 0,5 0-20-16,-6-11-10 0,0-9-17 15,0-11-6-15,1-15-36 16,-1-9-24 0,6-17 54-16</inkml:trace>
  <inkml:trace contextRef="#ctx0" brushRef="#br0" timeOffset="63190.962">19054 6466 192 0,'0'-41'71'0,"6"31"-55"0,5-5 2 16,1 10-3-16,-1-5 1 16,6-10 2-16,6 4-5 15,11-4 0-15,0 5-8 16,6 5-3-16,0 5 1 0,-6 5-2 16,0 5 2-16,-5 5 0 0,-6 0 3 15,-6 5 8-15,0 5 3 16,-11 6 5-16,-6-1 3 15,0 0 0-15,-6 6 0 16,-5-1-8-16,5 1 0 16,0-1-12-16,0-5-6 15,6 1 1-15,6-6-1 16,6-5-6-16,5-5 0 16,5-5 1-16,1-10 1 15,0-5-2-15,0-5 2 16,-6-10 3-16,-6-6 1 15,-5-4-2-15,-6-1 2 16,-6 1 1-16,-5 4 2 16,0 6-3-16,-7 5-2 15,1 0 2-15,0 15 2 0,6 5-13 16,-1 0-7-16,7 5-6 16,-1 10-2-16,6 0-16 15,6 5-5-15,5 6-13 16,1-1-4-16,5 5-11 15</inkml:trace>
  <inkml:trace contextRef="#ctx0" brushRef="#br0" timeOffset="64019.126">19721 6734 184 0,'6'0'68'0,"-6"0"-52"0,5 0 34 0,1-5 15 16,-6-5-2-16,0 0 0 15,6-10-20-15,-6-11-9 16,11-9-19-16,6-11-3 0,0 6-1 15,0-1-4-15,-5 10 1 16,-1 11-7-16,0 5-1 16,1 0-2-16,-1 15 0 15,1 5-11-15,5 0-5 16,0 5-23-16,6 5-9 16,-1-10-18-16,1 0-5 15,0 0-14-15,0 0-38 16,-6-10 32-16,-6 10 157 31,-5 0-6-15,-6-5 7-16,0 5-23 15,6 0-13-15,-1 0 0 16,-5 0 4-16,6 5-18 16,0 10 5-16,-6 5 3 0,0 5-8 15,-6 6-1-15,0 4-8 16,1 1-4-16,-1-6-15 15,0-5-4-15,1-9-26 16,-1-6-11-16,6-10-13 16,0-10-4-16,0-16 6 15,6-9 9-15,-1-6 40 16,1 1 47-16,5-1 26 16,-5 11 0-16,0-6-1 15,-1 11-18-15,1 5-6 16,6 5-19-16,-1 5 5 0,6-1 3 15,0 1-9-15,0 5-2 16,6 0-2-16,0 0 2 16,0 0-3-16,5 5 1 15,1 0-3-15,-1 5 2 16,1 0-6-16,-1 5-3 16,1 0 1-16,-1 1 2 15,-5-1 0-15,-6 0-1 16,-6-5 5-16,-5 5 1 0,-12 0 4 15,-11 5 4-15,-6 6 3 16,-5 9 2-16,-1 0 5 16,1 1 5-16,-1-1-10 15,1 1-3-15,5-1-9 16,6 0-5-16,6 1-1 16,5-1-1-16,6-10 2 15,11 1 1-15,-5-6 1 16,17-5 0-16,5-5-5 15,1-5-1-15,-1 0-8 16,1 0-4-16,-6 5-25 16,-6 0-13-16,0 5-16 0,-6 0-6 15,1-5-33 1,-7 6-34-16,-5-11 56 16</inkml:trace>
  <inkml:trace contextRef="#ctx0" brushRef="#br0" timeOffset="65753.606">20803 6435 128 0,'12'-25'49'0,"-6"25"-38"0,-6 0 23 16,0 0 11-16,0 0-5 0,0 0-1 16,0 10-9-16,0 5-4 15,0 6-14-15,0 9-8 0,-6 6 0 16,0 4-3-16,0 1-1 15,-5-6 1-15,5-10-1 16,1-4-20-16,5-6-7 16,0-15-15-16,5-10-4 15,1-16-2-15,5-14 2 16,1-11 15 0,-1-10 10-16,1 1 17 15,-1 4 28-15,-5 5 14 16,-1 11 1-16,-5 9-1 15,0 6-19-15,0 5-9 0,0 10-6 16,0 10-8-16,0 0 0 0,0 15-18 16,6 5-6-16,0 11-23 15,5 4-36 1,1 5 22-16</inkml:trace>
  <inkml:trace contextRef="#ctx0" brushRef="#br0" timeOffset="66019.245">20946 6810 196 0,'-6'-5'74'0,"6"-5"-58"0,6-5 16 16,0 5 4-16,5-11-5 15,0-14-1-15,6-11-5 16,6-9-2-16,11-6-12 16,1 10 4-16,4 6 3 0,1 9-6 15,-5 11-2-15,-1 5-5 16,0 20-2-16,0 15-1 0,-5 5-2 15,-1 10 1-15,1 6 1 16,-7 4-12-16,1 1-3 16,0-1-32-16,0-4-12 15,0-11-42 1,5-15-48-16,6-15 48 16</inkml:trace>
  <inkml:trace contextRef="#ctx0" brushRef="#br0" timeOffset="66456.773">21749 6349 260 0,'-34'0'96'0,"23"10"-75"0,-18 16 10 0,18-11-2 15,-6 5 0-15,-6 11 2 0,-6 4-14 16,7 1-5-16,5-1-8 16,11 0-3-16,6-4 0 0,11-6-4 15,12-5 2-15,5-15-1 16,7-15-2-16,10-15 0 15,1-16 3-15,-1-9 0 16,-5-11 1-16,-6 5 0 16,-11 1 0-16,-6 14 4 15,-11 11 2-15,-6 4 11 16,-6 11 4-16,1 15-7 16,-7 15-3-16,7 16-6 15,5 14-4-15,5 21-3 0,7 5 1 16,5 0 1-16,0 0 2 15,0 0 3-15,0-10 4 16,-6-1 9-16,-11 1 3 16,-11 0 5-16,-6 5 3 15,-12 5-6-15,-5-6-4 16,0-9-11-16,-6-10-5 16,0-11-9-16,0-15-1 15,1-14-32-15,-1-6-12 16,-6-11-64-16,1 11-29 15,-12 0-1 1</inkml:trace>
  <inkml:trace contextRef="#ctx0" brushRef="#br0" timeOffset="98429.839">2514 7615 184 0,'-23'5'68'0,"29"0"-52"0,-12 6 21 0,6-11 9 15,0 0-11-15,0 0 0 16,0 0-5-16,0 0-1 16,6-5-16-16,-1-6 16 0,7-4 10 15,5-10 0-15,-12-11 1 16,12-14-7-16,6-21-3 16,11-5-10-16,-11-10-5 15,17-15-4-15,11-6-2 16,-5-14-3-16,5-1 1 15,6 16-2-15,-17 20 2 16,0 15-4-16,0 20 0 16,-17 11-3-16,11 14-3 15,-11 21 2-15,-1 26 0 0,1 24 3 16,-6 21 1 0,0 10-1-16,1 5 1 15,-1 5-2-15,0 5-1 16,-12 0 1-16,7 0 1 0,-1 1 1 15,1-11 1-15,5 0 0 16,-12-15 0-16,1-11-9 16,6-9-2-16,-12-6-14 15,0-9-4-15,0-6-18 16,5-20-47 0,7-15 6-16,-12-10-34 0,5-11-9 15,1 1 13 1</inkml:trace>
  <inkml:trace contextRef="#ctx0" brushRef="#br0" timeOffset="98758.027">2724 7185 240 0,'-28'-5'90'0,"22"5"-70"16,1-5 26-16,-7 5 5 0,12 0-6 16,0 0-2-16,12 0-11 15,-7-5-3-15,12 0-16 16,0 5 1-16,23 0 2 0,0-5-4 15,17 5-2-15,6 0-3 16,-6 0 0-16,6-5-4 16,-7-1 0-16,1-4-52 15,-17 0-24-15,-5 0-100 16</inkml:trace>
  <inkml:trace contextRef="#ctx0" brushRef="#br0" timeOffset="99258.046">3710 7038 208 0,'-17'-30'77'0,"17"30"-60"0,0-16 24 15,6 11 8-15,-1 0-3 16,1 0 2-16,6 0-13 16,10 0-4-16,7 5-18 15,-1 5 5-15,6 5 5 0,1 6-6 16,5 4-2-16,-6 10-6 16,6 6-1-16,0 9-3 15,-12 6 2-15,0 5-2 0,-5-1 0 16,-6-4-14-16,6-6-4 15,-6-9-23-15,0-6-7 16,-5-9-21-16,-1-11-8 16,6-15-23-16,-11-21-8 15,11-14 10 1</inkml:trace>
  <inkml:trace contextRef="#ctx0" brushRef="#br0" timeOffset="99476.815">4314 6922 236 0,'-11'-26'88'0,"11"21"-69"0,-6-10 37 0,6 15 13 16,-11 5-11-16,-1 10-1 16,-5 6-9-16,-11 9-3 0,-1 15-24 15,-22 11 3-15,-6 15 3 0,0 10-9 16,-6 5-2-16,6-10-9 16,12-5-3-16,5-10-2 15,0-11-2-15,11-9-21 16,7-11-9-16,16-14-45 15,6-16-16-15,17-26-35 16,23-29-11-16,0-6 14 16</inkml:trace>
  <inkml:trace contextRef="#ctx0" brushRef="#br0" timeOffset="100117.435">4992 6987 292 0,'-11'-5'110'0,"22"5"-86"0,-11-5 24 0,6 5 7 15,5-5-11-15,12 5-2 16,0-5-12-16,11 5-6 16,-6-5-14-16,12 0-4 0,6 0-2 15,0 0 0-15,-1 0 2 16,1 0-10-16,-6 5-2 15,-1-5-30-15,-16 5-12 16,0-5-32-16,-6 0-15 16,-11-6-48-1</inkml:trace>
  <inkml:trace contextRef="#ctx0" brushRef="#br0" timeOffset="100320.58">5043 7195 272 0,'-11'10'101'0,"11"-5"-78"0,0 5 11 16,0-10 1-16,11 0 3 15,7 0 4-15,10-5-16 16,-5 0-7-16,11 0-12 16,6 5-5-16,5 0 1 0,7 0-22 15,-7 5-9-15,7-5-30 16,-1 0-11-16,0-5-68 15</inkml:trace>
  <inkml:trace contextRef="#ctx0" brushRef="#br0" timeOffset="100961.25">5955 6278 252 0,'0'-15'93'0,"6"10"-72"0,-1 5 14 16,-5 0 2-16,6 5-10 15,0 5-1-15,0 11 0 16,-1 9 3-16,-5 16-15 16,12 19 5-16,-12 6 4 0,0-15-3 15,0 30-2-15,0-5-8 16,0 0-2-16,0-5 0 16,-12 0 0-16,7-5 0 15,-1-10 0-15,6-11 4 16,0-14 5-16,0-6 0 15,0-15-1-15,0-4-2 0,6-22 1 16,11-14-10-16,-6-15-6 16,18-1 1-16,-7 1-1 15,12-1-4-15,6 6-1 16,6 4 0-16,5 6 2 16,6 10-1-16,-11 10 1 15,5 10 0-15,-5 5 3 16,-6 5 2-16,-6 10 4 15,-6 1 2-15,-11 9 3 16,-11 1 6-16,-12 9 2 16,-11 1-1-16,-11 4 0 15,-12 1-3-15,-11-10 1 16,-6-11-4-16,0-10-1 0,0-20-11 16,5-15-1-16,-5-20-20 15,6-11-8-15,6-10-44 16,5 6-17-16,11-16-83 15,1 5-69 1,-12-10 93-16</inkml:trace>
  <inkml:trace contextRef="#ctx0" brushRef="#br0" timeOffset="116443.733">2753 8755 184 0,'-11'-10'68'0,"5"5"-52"0,0-6 14 0,6 11 6 15,-6 0-3-15,6 0 1 16,-11 0-6-16,5-5-3 15,6 0-13-15,0 5 6 0,0-5 4 16,0 5 0-16,0 0-1 16,0 0-5-16,0 0 0 15,0 0-9-15,0 0-2 16,6 10-3-16,5 6 1 16,7 4-2-16,4 5 2 15,7 16 0-15,11 9 3 0,5 11 3 16,-16-10 2-16,-1-6-3 15,12 11 0-15,11 20-3 16,-16-20 2-16,-1-11 0 16,-11 1 3-16,-1-6-5 15,7 1-3-15,-6 4-1 16,-6-14-1-16,-6-6-22 16,1-5-8-1,5-4-23 1,-17-6-6-16,0-10-24 0,0-10-8 0,0 4-28 15</inkml:trace>
  <inkml:trace contextRef="#ctx0" brushRef="#br0" timeOffset="116818.795">3311 8846 208 0,'-5'-15'79'0,"5"15"-61"0,0-10 15 0,0 5 3 16,5-1 0-16,1 1 0 15,0 0-4-15,-1 0 0 16,-5 0-18-16,0 5 14 0,0 0 6 16,-5 5-1-16,-7 5 1 15,-5 6-6-15,-11 9-3 0,-6 15 0 16,-1 1-1-16,7-11-9 15,-18 31-4-15,6-15-6 16,-5 4-2-16,5-4-3 16,0-1-1-16,6-4 1 15,11-1 2-15,-11-4-14 16,11-6-5-16,6-4-15 16,0-1-8-16,0-5-25 15,5-5-11-15,1-4-80 16,5-17-50-1,6-24 94-15</inkml:trace>
  <inkml:trace contextRef="#ctx0" brushRef="#br0" timeOffset="117303.2">3875 8912 208 0,'-28'-10'77'0,"22"5"-60"0,0-1 28 15,6 6 11-15,0 0-3 16,0 0 4-16,0 0-15 16,0 0-3-16,0 0-22 15,12 0 3-15,-1 0 1 0,6 0-5 16,12 0 1-16,5 0-8 15,12 6-1-15,-6-1-4 16,-1 0-1-16,-10-5-1 16,5 5 1-16,0-5 2 15,-5 0 2-15,-1 0-28 16,-5 0-10-16,-6 0-29 16,0 0-10-16,-11 0-36 15,0 10-13-15,-6 5 0 16</inkml:trace>
  <inkml:trace contextRef="#ctx0" brushRef="#br0" timeOffset="117553.167">3887 9190 280 0,'-17'5'104'0,"17"-5"-81"0,5 0 34 0,-5 0 10 16,12 5-13-16,-12 0-2 0,11 1-16 15,1-1-5-15,5 0-18 16,0 0-1-16,6 0-1 0,16-5-9 16,-10 0 0-16,5 0 2 15,0-5 2-15,0 0-5 16,6 0 0-16,-11 0-36 16,-1-1-17-16,1-4-48 15,5-5-20-15,-6-5-35 16</inkml:trace>
  <inkml:trace contextRef="#ctx0" brushRef="#br0" timeOffset="118209.459">4747 9540 212 0,'-17'-10'79'0,"11"10"-61"0,6 0 21 15,0 0 5-15,0 0-7 16,6-6 1-16,5-9-9 16,7-5-3-16,4-10-14 15,1-6 14-15,11-14 8 0,-5-11-5 16,5-10-2-16,6-10-4 15,0-5-3-15,0 0-6 16,11 5-1-16,-11 10-8 16,5 0-1-16,-5 10-2 15,0 10 1-15,6 6 2 16,-18 9 4-16,1 11-4 16,-1 10-3-16,1 10 3 0,-1 10 4 15,-5 10-3-15,0 10-1 16,-6 11-2-16,11 9-3 15,-16 11 3-15,-1 15 0 16,6 10-1-16,-17 5 1 16,0 5-2-16,0-15 2 15,0-5-2-15,0-10 2 16,0-15-22-16,0-11-9 16,0-5-24-16,0-9-7 15,0-26-40 1,-11-11 8-16,-1-9 2 15,-5-5-35-15</inkml:trace>
  <inkml:trace contextRef="#ctx0" brushRef="#br0" timeOffset="118443.857">5186 8967 272 0,'-29'0'101'0,"18"5"-78"0,0 1 31 15,11-6 10-15,0 0-3 16,-6 0 1-16,6 0-15 15,0 0-6-15,0 0-23 16,6 0 0-16,5-6 0 0,12 1-6 16,-6 0-2-16,11 0-8 15,7 0-1-15,4 0-3 16,7 0 0-16,5 0 6 16,-5 0 2-16,-1 0-29 0,1 0-11 15,-12-5-52-15,-5 0-23 16,-1-11-72-1</inkml:trace>
  <inkml:trace contextRef="#ctx0" brushRef="#br0" timeOffset="118787.614">5847 8486 276 0,'-23'0'104'0,"23"10"-81"0,0-4 29 15,0-6 9-15,6 5-14 16,11 0-3-16,-12-5-14 15,7 0-4-15,5 0-15 16,6 0-2-16,-6-5 1 0,6 5-4 16,-6-5-1-16,0-1-7 15,6 1-1-15,-12-5-45 16,6 0-18-16,0-5-82 16,6-5-65-1,5-6 81-15</inkml:trace>
  <inkml:trace contextRef="#ctx0" brushRef="#br0" timeOffset="119475.161">6474 8056 248 0,'0'-5'93'0,"0"5"-72"0,0 0 22 16,0 0 8-16,0 0-12 15,0 0-2-15,5 5-2 0,1 5 1 16,-6 0-20-16,0 0 6 0,0-10 2 15,0 0-4-15,0 0 1 16,0 0-3-16,0 0-2 16,0 0-6-16,0 0-4 15,0 0-1-15,0 0-1 16,0 0-5-16,0 0 1 16,0 0 2-16,0 0 3 15,0 0 0-15,0 0 0 16,0 0-6-16,0 0 1 15,0 0 2-15,0 10 3 16,0 6-2-16,0 14 0 16,-6 0 3-16,1 11 3 0,-7 4-2 15,1 6 1-15,-1 0-1 16,1-6 1-16,0-4-7 16,-1-1 0-16,1-9-1 15,-1-6 2-15,7-5-14 16,-1-4-7-16,0-6-39 15,1 0-15-15,-1 0-68 16,6-10-29-16,-6-10 23 16</inkml:trace>
  <inkml:trace contextRef="#ctx0" brushRef="#br0" timeOffset="120381.459">6861 8400 208 0,'-11'-30'77'0,"16"15"-60"0,7-16 21 0,-7 21 9 15,1 0-1-15,0 0 3 16,-1 0-1-16,-5 5 0 16,0 5-26-16,0 15 0 0,0 10 0 15,0 11-6-15,0 14 1 16,0 6-1-16,-5 5 2 16,-1 10-6-16,0 0 1 15,1 5-4-15,-1 0 2 16,0-1 0-16,1-9 3 15,-1 0-1-15,6-20 0 16,-6-11-3-16,6-10 1 16,0-9-2-16,0-16 2 15,12-10-8-15,-1-21-2 0,6-9-3 16,6-6 0-16,5-5 0 16,7 11 0-16,10 4-3 15,-5 6 1-15,6 5 0 16,5 10 2-16,6 10-1 15,-12 10 1-15,1 10 2 16,0 5 0-16,-12 5 0 16,0 6 2-16,-6 9 3 15,-10 6 2-15,-13 10 3 16,-10-1 4-16,-13-4-4 16,-10 0 0-16,-12-6 0 15,0-15 4-15,6-4-6 16,-23-6 0-16,6-5-4 0,-18-15-1 15,18 0-8-15,-17-15-4 16,16 0-20-16,1-21-8 16,-6-19-63-16,23-11-27 15,11 5-77 1</inkml:trace>
  <inkml:trace contextRef="#ctx0" brushRef="#br0" timeOffset="124506.817">7653 6719 168 0,'-17'-5'66'0,"11"10"-52"0,-5-10 30 0,11 5 9 16,0 0 1-16,0-5 5 16,0 0-6-16,0-5-3 15,0 5-27-15,0 0 10 0,0 0 5 16,0-1-7-16,5 1-3 15,1 0-10-15,6 5-3 16,-1 0-3-16,6 0 2 0,6 0-3 16,11 0 1-16,6 0-3 15,11 0 0-15,6 0-1 16,6 0 0-16,0 0-2 16,5 0-1-16,-5 0-6 15,-1-5 1-15,1 0 0 16,-12 0 2-16,-5-5-12 15,-12 5-3-15,-6 0-23 16,-5 0-7 0,-6 0-28-16,-5 0-12 15,-7 0-33-15,7 0-13 0,-1-6 2 16</inkml:trace>
  <inkml:trace contextRef="#ctx0" brushRef="#br0" timeOffset="124897.499">7590 7038 208 0,'-17'5'77'0,"17"-10"-60"0,6-5 21 0,0 5 9 0,-1 0 4 15,7-5 4-15,-1 0-6 16,6-1-1-16,0 6-26 16,6-5 5-16,6 0 1 0,5 5-7 15,11 0 1-15,7 5-13 16,10 0-3-16,7 0-4 15,5 5-2-15,6-5 3 16,-12 5 0-16,0-5-19 16,-5 0-7-16,-6-5-21 15,-6-5-10-15,-5-5-31 16,-6-6-11-16,5-9-44 16</inkml:trace>
  <inkml:trace contextRef="#ctx0" brushRef="#br0" timeOffset="125522.607">8548 6278 224 0,'-46'-15'85'0,"35"15"-66"0,-18 5 19 16,23 0 3-16,1-5-6 16,-1 0 0-16,0 0-12 15,1 0-3-15,5 0-12 16,0 0 10-16,11 5 8 0,0 6-1 16,1-1 3-16,5 0-10 15,0 5 0-15,6 5-7 0,0 6 1 16,-1 9-7-16,7-5-1 15,11 6 0-15,5-1 0 16,1 1-2-16,5-1-2 16,-5-4 3-16,-1 4 0 15,-11-5 1-15,-5 1 2 16,-6 4 10-16,-12 1 5 16,-17-1-3-16,-11 1 0 15,6-6-2-15,-29 16 0 16,-5 4-6-16,-1 1-2 15,-5-1-2-15,5-4 1 16,0-5-4-16,7-11-2 16,-1-5-18-16,17-10-9 0,0-4-52 15,17-11-25-15,6-11-59 16,23 1-64 0,6 0 80-16</inkml:trace>
  <inkml:trace contextRef="#ctx0" brushRef="#br0" timeOffset="136773.16">9812 6496 116 0,'-22'-35'46'0,"22"20"-35"0,0-11 18 0,5 16 9 15,1-5 10-15,5-10 5 16,1 4 5-16,5 6 1 15,-6 0-32-15,-5 5 9 0,0 5 4 16,-6 5-6-16,0 10-2 16,0 15-14-16,-6 26-6 15,0 10-3-15,1 10 1 16,-1-1-5-16,-5 6-3 16,-1-5 1-16,1 0 0 15,-6 10-4-15,0 10 1 16,-6 6 2-16,0-6 1 15,6-15 7-15,5-10 6 16,1-21-2-16,5-9 2 0,12-16 2 16,17-15 1-16,11-15-6 15,17-5 0-15,6-11-6 16,6 1-2-16,5 5-2 16,1 4-3-16,-7 1 1 15,-5 5-1-15,-5 5 0 16,-1 5 0-16,-11 10-3 15,0 5 2-15,-6 6-17 16,-6-1-5-16,-5 5-18 16,0-5-4-16,0 1-29 15,0-6-10-15,-1-10-29 16,7-15-11-16,5-15 9 16</inkml:trace>
  <inkml:trace contextRef="#ctx0" brushRef="#br0" timeOffset="137351.312">10867 6603 176 0,'11'-66'66'0,"-5"40"-52"0,-1-9 17 15,1 25 4-15,0-5-4 16,-1-1 2-16,1 1 1 16,-6 5 1-16,0 5-19 15,0 5 4-15,0 15 1 0,-6 21 0 16,1 24-1-16,-7 11-4 16,7-10-2-16,-1-10 0 0,0 25 4 15,6 30-4-15,12 0 0 16,5 1-4-16,11-16 1 15,6-10 3-15,6-20 1 16,0-26 5-16,6-25 2 16,-1-30 0-16,7-31-2 15,5-14-6-15,-6-6-1 16,-6-10-6-16,-10-16-2 16,-18-19-2-16,-12-1 0 15,-5 11-11-15,-5 20-4 16,-7 10-5-16,1 20-3 15,5 16-19-15,1-1-10 16,-1 21-43-16,6 20-18 16,11 20-50-1</inkml:trace>
  <inkml:trace contextRef="#ctx0" brushRef="#br0" timeOffset="138961.27">11596 6901 220 0,'-6'-25'85'0,"12"25"-66"0,0 0 21 0,-6 0 7 16,11 10-10-16,6 0 1 15,6 5-10-15,5 6-5 16,6 4-13-16,6 5-2 0,6 11 2 16,0 4-6-16,-1 6-2 15,1 0 1-15,-6-1 2 0,-6 6-4 16,0-5-1-16,-6-6 2 16,-10-9 1-16,-7-11-12 15,0 5-7-15,1 6-24 16,-7-11-12-16,1-10-20 15,-6-15-7-15,6-10-28 16</inkml:trace>
  <inkml:trace contextRef="#ctx0" brushRef="#br0" timeOffset="139211.285">12160 6932 260 0,'-17'15'99'0,"17"-15"-77"0,-29 35 18 0,18-19 4 16,0 9-10-16,-12 10 0 15,-6 6-8-15,-11 4-4 16,0 6-12-16,-5 5 0 0,-1 5 3 16,1-16-5-16,5-9-2 15,11-11-14-15,18-10-8 16,0-5-53-16,16-25-22 15,29-20-55 1</inkml:trace>
  <inkml:trace contextRef="#ctx0" brushRef="#br0" timeOffset="139726.948">12975 6805 224 0,'0'-10'85'0,"0"15"-66"0,5-10 30 0,-5 5 10 16,0 0-10-16,0 0-4 15,12 5-1-15,5-5-1 16,11 5-23-16,1 5-5 0,11-5-1 0,5 0-8 16,1-5-1-16,5 5-3 15,0-5-2-15,1 0-8 16,-18 5-5-16,-6-5-31 15,-5 6-13-15,0-1-24 16,-12 0-7-16,-11 5-41 16</inkml:trace>
  <inkml:trace contextRef="#ctx0" brushRef="#br0" timeOffset="139945.709">12986 7023 320 0,'6'0'121'0,"-6"0"-95"0,28 10 22 0,-5-10 5 15,6 0-22-15,10 0-5 16,7 5-16-16,5-5-4 16,-11 5-4-16,-6 0-32 0,12 0-15 15,11-5-41-15,0-5-16 16,0 0-30-1</inkml:trace>
  <inkml:trace contextRef="#ctx0" brushRef="#br0" timeOffset="140820.819">13932 6314 192 0,'-6'-15'74'0,"6"10"-58"0,0 5 18 0,0 0 6 15,0 0-17-15,0 0-2 16,0 10-11-16,0-10-2 16,0 5-4-16,0 0 10 0,0-5 6 15,0 10 1-15,0 0-1 16,0 0 1-16,0 0-1 15,0 6-5-15,0 4-1 16,0-5-2-16,-5 0 0 16,-1 0-4-16,6 1 0 15,-6 4 4-15,6 5 2 16,-6 6-3-16,6-1 1 16,0-5-5-16,0 11 1 0,0 14-1 15,0-4 3-15,0 0-3 16,0-1 1-16,-5-4-3 15,-1-1 0-15,0 1-1 16,1-6 2-16,-1 1 1 16,0-6 3-16,6-5 1 15,-5-5 1-15,5-4-4 16,0-6-3-16,-6 0 6 16,6-10 5-16,0 0-8 15,6-5-4-15,-1-5-3 16,1-5-1-16,5-6 0 15,1 6 0-15,-1 5 0 16,6-10 0-16,17-11-3 16,1 6 0-16,4 5 2 0,7 5 2 15,-6 4-2-15,-6 6-2 16,-5 0 2-16,5 15 0 16,6 6 1-16,-6 4 0 15,-6 0 0-15,-11 0 0 16,-5-4 2-16,-6 9 1 15,-6 15 5-15,-12 6 3 16,-16 0-2-16,-12 4 2 16,-11 1-2-16,-12-11 0 15,0-9-3-15,18-16-1 16,10 0-6-16,-10-25 1 16,-12-15-20-16,11-6-7 15,6 1-35-15,6-6-15 0,17 6-52 16,17 10-23-1,6 5-1-15</inkml:trace>
  <inkml:trace contextRef="#ctx0" brushRef="#br0" timeOffset="141805.188">8217 8648 180 0,'-11'-20'68'0,"11"15"-52"0,-6-5 28 0,6 10 9 15,0 0-10-15,0 0-2 0,0 0-12 16,0 0-6-16,0 0-13 16,6 0 0-16,-1 0 1 0,7 0 5 15,-1 0 4-15,1 5 1 16,5 0 2-16,0-5-4 16,6 5-2-16,-1-5-5 15,7 5-2-15,5-5-2 16,-6 5 0-16,7 0-2 15,-7 0-1-15,1 0-3 16,5-5-2-16,-6 6 1 16,1-1 1-16,-6 0-1 15,-1 0 2-15,-5 0-24 0,1 0-8 16,-7 0-30-16,0-5-10 16,1 0-21-16,-12 0-7 15,5 0-20 1</inkml:trace>
  <inkml:trace contextRef="#ctx0" brushRef="#br0" timeOffset="142102.143">8280 8866 176 0,'-23'0'68'0,"12"5"-52"0,5-5 30 0,6 0 12 0,0 0-9 16,0 0-4-16,6 0-17 16,-6 0-7-16,11 0-12 15,0 0 9-15,12 0 5 0,11 0-7 16,6 0-2-16,-6 5-8 16,-5 0-4-16,-1 0-1 15,7 0 1-15,16 6-8 16,-17-1-3-16,-5-5-28 15,5 5-14-15,6 0-28 16,-6-5-11-16,0-5-23 16</inkml:trace>
  <inkml:trace contextRef="#ctx0" brushRef="#br0" timeOffset="143209.583">9049 8329 232 0,'-34'-45'88'0,"17"25"-69"0,-6-6 26 15,17 16 8-15,-5 0-5 16,-1 0-1-16,1 0-9 0,0 5-3 16,5 0-20-1,0 5-2-15,0 0 0 0,1 0-7 0,-1 5-1 16,6 10-8-1,6 5 0-15,5 10 1 16,12 11 1-16,5-1 1 16,12 6 0-16,-5-10 2 0,22 9 1 15,5 6-4-15,1-6 1 16,-6-9 2 0,-12-1 3-16,-5 1-4 0,-5-6-1 15,-7 5 2-15,-11-9 1 16,-6-1 12-16,-11 16 5 15,-5 19 1-15,-12 1 2 16,-12 0-4-16,-16 10 0 16,-18-15-4-16,-11-1 1 15,0-9-5-15,5-6-1 16,7-9-4-16,10-6-1 16,13-5-6-16,10-5 1 0,6 1-13 15,12-6-7-15,11-10-25 16,11 0-8-16,18-5-33 15,11-10-12-15,17-11-74 16</inkml:trace>
  <inkml:trace contextRef="#ctx0" brushRef="#br0" timeOffset="165337.313">10325 8431 144 0,'0'-41'55'0,"6"26"-43"0,-6-15 19 0,6 19 5 0,-1 1-1 16,-5 0 2-16,0 0-7 16,6 0-2-16,-6 5-15 15,0 0 8-15,0 5 2 0,0 0 2 16,0 10 2-16,0 5 0 16,-6 10 3-16,1 16-3 15,-1 5-2-15,-5 4-5 16,-1 11 0-16,-5 5-7 15,0 20-3-15,-6 10-1 16,0 10-1-16,1-4 0 16,4-6 2-16,1-15-1 15,6-10 0-15,0-15-1 16,-1-11 0-16,7-15 7 0,-1-4 4 16,0-6-5-16,6-10-1 15,6-5-5-15,11-5-3 16,6-5-2-16,5 0 0 15,1-5-2-15,5 0-1 16,0 5 1-16,0 0 1 16,6 5-1-16,0 0 2 15,0 0-4-15,0 0-2 16,0 0 4-16,0 0 1 16,-1 0-3-16,-4 0-1 15,-1-5-26-15,-11 5-9 16,-6 0-27-16,0 0-10 15,-6 10-29-15,-5 0-11 0,-12 5-31 32</inkml:trace>
  <inkml:trace contextRef="#ctx0" brushRef="#br0" timeOffset="166431.114">10821 8334 156 0,'-6'-15'57'0,"6"10"-44"0,0 0 27 16,0 5 9-16,0 0 0 15,0 0 3-15,0 0-7 16,0-5-1-16,0 0-24 16,0 5 4-16,6 0 0 0,5 0-10 0,1 0-3 15,5 0-7-15,6 0-1 16,5 5-1-16,1-5-2 15,-1 5 3-15,1-5 0 16,-7 0 1-16,1 0 0 16,-6 0-2-16,0 0-2 15,0-5-8-15,-5 0-5 16,-1-5-37-16,1-5-18 16,-7-1-33-16,7 6-14 15,-1 0 11 1</inkml:trace>
  <inkml:trace contextRef="#ctx0" brushRef="#br0" timeOffset="166727.998">11322 7980 136 0,'17'-15'52'0,"-5"5"-41"0,-6 10 24 15,-6 0 7-15,5 0 8 16,1 5 7-16,0 0-3 16,-1 10 2-16,-5 0-31 15,0-5 8-15,-5 26 2 0,-7 19-4 16,1 11-1-16,-1-5-12 16,1 0-6-16,0-11-7 15,5-4-4-15,0-5-5 0,6-11 0 16,0-10-49-16,0-5-21 15,0-15-67 1,12-15-56-16,5-15 73 16</inkml:trace>
  <inkml:trace contextRef="#ctx0" brushRef="#br0" timeOffset="168634.79">11772 8633 140 0,'0'-20'55'0,"0"0"-43"0,0-1 16 15,6 16 7-15,0-5-2 16,0 0 3-16,-1 0 8 16,1 0 5-16,-6-5-26 15,0 5 7-15,6-1 3 0,-6 1-4 16,5 0 0-16,-5 0-7 0,6 0-4 16,0 5 1-16,-6 0 0 15,0 5-4-15,0 0 1 16,5 10-3-16,-5 5 2 15,0 5-2-15,0 6 0 16,0 4-1-16,-5 6 2 16,-1 9-1-16,-5 6 0 15,-6 9-3-15,-1 11-1 16,7-15-1-16,-6 30 2 16,6-5-3-16,-1-15 1 15,1-10-5-15,5-16-2 16,0-4 0-16,1-11 1 0,5-5 5 15,0-5 4 1,0 1-2-16,11-11 2 0,6-5-6 16,6-5-1-16,11-5-2 15,6-1-2-15,6-4 3 16,-6 5 0-16,-1 0-4 16,1 5 1-16,0 5 0 15,0 10 2-15,-6 5-3 16,0 0 0-16,-5 6-1 15,-1-1-2-15,-5-5-19 16,-6 0-10-16,-5 0-32 16,-1-4-11-16,0-11-37 15,1-5-14-15,5-16-33 16</inkml:trace>
  <inkml:trace contextRef="#ctx0" brushRef="#br0" timeOffset="169494.219">12661 8653 140 0,'0'-15'52'0,"6"15"-41"0,5-10 13 0,-5 5 5 16,6 0-2-16,-1-5 4 15,-5 0 9-15,-1 10 7 16,1-5-25-16,0 0 10 0,-6 5 5 0,0 0 2 16,0 0 1-16,0 0-13 15,0 0-4-15,0 0-7 16,0 10-2-16,-6 5-2 15,0 5 0-15,6 6 5 16,-5 4 1-16,-1 10-3 16,6 1 1-16,0-6-5 15,0 26 1-15,11 20-3 16,6-5 2-16,0-10-4 16,6-10-2-16,0-11 2 15,0-9 2-15,0-11-2 16,5-5 1-16,-5-10 1 15,5-15 5-15,1-15-4 16,-1-15 2-16,1-21-7 0,5-10-1 16,-11-5 0-1,-6 0 0-15,-6 11-2 0,1 4 1 16,-7 10-2-16,-5 11 2 16,0 4-7-16,-5-4 1 15,-7-16-12-15,1 6-3 16,0 4-20-16,-1 11-8 15,1 5-28-15,-1 9-11 16,7 16-28-16,5 10-11 16,11 16-13-1</inkml:trace>
  <inkml:trace contextRef="#ctx0" brushRef="#br0" timeOffset="170306.771">13459 8947 188 0,'-6'-25'71'0,"6"25"-55"0,12-20 26 15,-7 15 10-15,1-1 5 16,0-4 3-16,-1 0-5 16,1 5 1-16,0 0-31 0,0 0 6 15,-6 5 2-15,11 5-6 16,0 10-1-16,6 11-9 0,1 9 0 16,4 6-10-16,7 9-2 15,-6-4-5-15,5-1-1 16,1 1 3-16,-12-16 3 15,0-4-4-15,0 9-1 16,0 6-7-16,0-6 0 16,-6-5-21-16,1-4-9 15,-1-6-17-15,-5-10-3 16,-6-10-8-16,6-5-1 16,-6-5-4-16,0-10-1 15,5-1-19-15,1-4-27 16,0 0 45-16</inkml:trace>
  <inkml:trace contextRef="#ctx0" brushRef="#br0" timeOffset="170603.675">13886 8972 184 0,'0'-25'71'0,"0"25"-55"0,12-15 20 16,-7 10 4-16,1 0 4 16,0 0 5-16,0 0-4 15,-6 0-1-15,0 0-24 16,0 5 10-16,0 0 7 0,-6 5-3 15,0 5 1-15,0 0-5 16,-5 10-1-16,-6 11-1 16,-6-1 2-16,-5 16-7 0,-7-1-4 15,-4 1-5-15,-7 4-1 16,0-4-5-16,7-6-3 16,4-4-2-16,1-11-3 15,11-5-8-15,1-4-5 16,4-6-31-16,7-10-13 15,5-10-53-15,6-11-20 16,6-19-48 0</inkml:trace>
  <inkml:trace contextRef="#ctx0" brushRef="#br0" timeOffset="171853.762">14593 8699 204 0,'-6'-20'77'0,"12"15"-60"0,-6 0 28 0,0 5 11 16,6-5-5-16,-1 0 2 15,1-1-7-15,0 1-2 16,-1 0-24-16,1-5 4 0,0 5 3 16,5 0-9-16,1 10-2 15,5-5-7-15,5 0-1 16,1 5-5-16,6-5-2 16,-1 0-3-16,1 5 1 15,5-5 3-15,-6 0 1 16,1 0-23-16,-6-5-9 15,-6 0-28-15,-6 5-9 0,1 0-25 16,-12 0-10-16,0 15-22 31</inkml:trace>
  <inkml:trace contextRef="#ctx0" brushRef="#br0" timeOffset="172150.623">14621 8917 236 0,'-22'0'90'0,"27"0"-70"0,-10 0 35 15,5 0 9-15,0 0-11 16,0 0-1-16,0 0-8 0,11 0-1 16,0 0-23-16,6 0 4 0,1 0 3 15,-1 0-9-15,5 0 0 16,1 0-10-16,6 0-3 15,5 0-3-15,0 0 1 16,0 0-4-16,0 0 0 16,1 5-37-16,-1 0-16 15,-6-5-44-15,-5 0-18 16</inkml:trace>
  <inkml:trace contextRef="#ctx0" brushRef="#br0" timeOffset="183697.83">16103 8334 208 0,'5'-50'79'0,"7"35"-61"0,-6-6 28 0,-6 21 10 0,0 0-11 16,0 0-4-16,0 21-15 15,-6 9-3-15,-6 10-14 16,1 11 3-16,-6 10 4 0,-6 0 1 16,-17 10-1-16,6 15 5 15,-6 20 1-15,0 10-5 16,6-9-2-16,0-1-1 16,5-20 2-16,7-15-7 15,10-15-3-15,12-11 5 16,12-14 5-16,10-11 1 15,18-5 1-15,12-10-3 16,10-5-1-16,1-5-6 0,5 0-3 16,-11 0-2-1,-5 5-3-15,-1 0 1 0,-6 0 1 16,-5 0-19-16,-11 0-6 16,-1 5-30-16,-5-5-11 15,0 0-38-15,0-5-12 16,0 0-46-1</inkml:trace>
  <inkml:trace contextRef="#ctx0" brushRef="#br0" timeOffset="184088.487">16638 8319 272 0,'-5'-5'104'0,"10"5"-81"0,1 0 18 0,-6 0 2 16,11 0-6-16,1 5 3 15,5 0-16-15,0 0-4 16,6 0-12-16,5 6-3 0,1-1-1 16,-1-5-2-16,1 0 1 15,-6 0-26-15,-1-5-12 16,-5-5-40-16,1-5-17 15,-1-6-42 1</inkml:trace>
  <inkml:trace contextRef="#ctx0" brushRef="#br0" timeOffset="184275.99">17174 8061 304 0,'-6'5'115'0,"12"10"-89"0,-12 16 27 16,6-11 7-16,0 15-19 15,-5 1-6-15,-1 9-16 16,0 6-7-16,-5 0-7 16,5-6-6-16,-5-4 0 0,-1-6-26 15,7-4-9-15,-1-11-61 16,0-5-28-16,0-15-14 16</inkml:trace>
  <inkml:trace contextRef="#ctx0" brushRef="#br0" timeOffset="186026.095">17396 8390 156 0,'6'-35'57'0,"-6"25"-44"0,6-6 32 0,-6 11 12 15,5 0 1-15,-5 0 2 0,0 5-13 16,0 0-5 0,0 5-23-16,0 10 4 0,0 6 4 0,0 4-4 15,0 5 1-15,-5 6-7 16,-1 9-2-16,0 1-5 15,-5 10-1-15,-1 4 1 16,1 11 4-16,-6 10-4 16,0 0 0-16,0-5 0 15,5-5 1-15,1-15-3 16,5-10-3-16,0-16-2 16,6-20 2-1,12-15-1-15,5-15 1 16,6-16 1-16,0-4-5 15,5-1-1-15,6 1 0 0,6 9 0 16,0 6 0-16,11 10 0 16,-5 10 0-16,-6 10 2 15,0 10 1-15,-6 10 1 16,-6 11 0-16,-11 9 0 16,-11 1 4-16,-12 5 3 15,-16 4 0-15,-13-4 1 16,-10-5 0-16,-6-6 2 15,5-10-5-15,-5-14-3 16,5-11-8-16,6-15-1 16,12-11-19-16,5-14-8 15,12-6-39-15,11-4-19 0,11-1-55 16,12 11-24-16,11 4 18 16</inkml:trace>
  <inkml:trace contextRef="#ctx0" brushRef="#br0" timeOffset="187088.721">18279 8714 224 0,'-17'-15'85'0,"23"10"-66"0,-6 5 34 16,0 0 11-16,0 0-16 0,6 0-2 16,5 0-12-16,6 0-4 15,12-5-16-15,-1 0 2 0,6 5 2 16,0 0-8-16,-5 0-3 16,-1 0-2-16,1 0 1 15,-6 5-16-15,-6-5-8 16,-6 5-42-16,1 5-16 15,-7 5-40-15,-10 6-15 16</inkml:trace>
  <inkml:trace contextRef="#ctx0" brushRef="#br0" timeOffset="187291.855">18291 8942 276 0,'-17'0'104'0,"22"0"-81"0,7 0 29 0,-12 0 7 0,11 0-16 16,6 0-2-16,6 5-24 16,5 0-8-16,7 0-6 15,-1 5 0-15,0 1 2 0,0-1-55 16,0 0-23-16,-5 0-54 16,-1 5-56-1,-5-15 65-15</inkml:trace>
  <inkml:trace contextRef="#ctx0" brushRef="#br0" timeOffset="187963.713">18974 8648 312 0,'-5'-5'115'0,"5"15"-89"0,-6-15 21 0,6 5 5 16,0 0-19-16,0 0-4 15,0 0-6-15,0-5-3 16,0 5-10-16,6 5 0 0,5 6 1 16,-5-1 2-16,5 5 3 15,1 5-7-15,5 0-1 0,0 6-2 16,6-1 1-16,-1 5-9 15,1 1-3-15,0-1 7 16,0 1 5-16,0-1-14 16,-1 0-7-16,7-4-13 15,-6-1-4-15,-1-5-10 16,1-5-4-16,-6-10 3 16,0-10 0-16,0-5 2 15,6-15 0-15,-6 0 17 16,6-6 9-16,0 1 6 15,-6-6 4-15,0 6 2 16,6 5 3-16,-6-1 9 16,0 6 3-16,0 0 13 0,-5 0 6 15,-1 9 8-15,0-4 2 16,-5 10-3-16,5-5-1 16,-5 5-6-16,0 0-2 15,-6 5 0-15,0-5 4 16,0 5-6-16,-6 10-2 15,-5 5 1-15,-12 16 2 16,-17 14 0-16,-17 26 0 16,-6 20-5-16,-5 5-1 15,0 1-8-15,-1-6-4 16,-5 0-4-16,6 0 0 16,0-5-6-16,11-5-1 15,5-10-2-15,12-10 0 16,12-16-20-16,5-9-8 0,6-16-51 15,11-25-23-15,12-15-130 16</inkml:trace>
  <inkml:trace contextRef="#ctx0" brushRef="#br0" timeOffset="195761.042">10137 10249 96 0,'-5'-11'35'0,"5"-4"-27"0,0 10 16 15,0 5 4-15,0-5 0 16,0 0 1-16,0 0 3 16,-6 5 3-16,6-5-19 15,-6 0 8-15,6 0 4 0,-6 5 4 16,1-5 6-16,5 5-4 16,0 0 2-16,-6 0-7 0,0 5-3 15,1-5-12 1,-1 5-4-16,0 5-4 0,1 5 1 15,-1 5 0-15,0 11 1 16,0-6 0-16,1 21 2 16,5 9 1-16,0 11 1 15,5 10-4-15,7 5-3 16,-1-5-2-16,12-5 0 16,6-5 0-16,-1-10 1 15,6-6 0-15,-5-9 2 16,5-11 6-16,-6-4 2 15,1-6-3-15,-1-10 1 16,1-5-1-16,-1-10 1 0,6-15 0 16,1-31 0-16,-1-25-2 15,-6-10 1-15,-5 15-6 16,0-10-1-16,-6 15-2 16,0 0-2-16,-5 6 3 15,-7 4 2-15,-5 0-2 16,0 6 0-16,-5-1-6 15,-1 5 0-15,0 6-21 16,0 4-7-16,1 6-39 16,5 10-18-16,5 10-50 15,7 10-21-15,5 5 25 16</inkml:trace>
  <inkml:trace contextRef="#ctx0" brushRef="#br0" timeOffset="196589.214">11003 10613 244 0,'-17'-30'93'0,"23"20"-72"0,-6 0 33 0,6 5 13 0,-6-1-9 15,0 1 1-15,0 5-27 16,5 0-11-16,7 0-13 16,-1 0-2-16,0 5 4 0,7 6-4 15,-1 4 2-15,0 5-1 16,0 5 1-16,0 6 0 15,0 9 2-15,0 1-3 16,0 9 1-16,0-4-5 16,0 0-2-16,0-1 2 15,1-4 0-15,-1-6 1 16,0-10 2-16,-6 1-8 16,1-6 0-16,-1-5-18 15,-5-5-6-15,-1 0-18 16,-5-10-5-16,0 0-27 0,6-10-11 15,0-10-60 1</inkml:trace>
  <inkml:trace contextRef="#ctx0" brushRef="#br0" timeOffset="196886.155">11391 10471 248 0,'-12'-15'93'0,"12"15"-72"0,-5 0 33 0,5 0 11 16,0 0-19-16,0 0 12 16,-12 15-18-16,1 6-22 15,-6 9 9-15,-6 16 5 0,-6 4-1 16,1 6-1-16,-1 5-10 16,-5 5-5-16,0-11-8 15,-6-4-3-15,6-11-2 16,0-4 1-16,5-6-9 15,7-9-1-15,4-1-27 16,1-10-13-16,6-10-33 16,11-5-14-16,0-10-36 15,11-16-14-15,1-4 32 16</inkml:trace>
  <inkml:trace contextRef="#ctx0" brushRef="#br0" timeOffset="199121.873">12074 10598 184 0,'-5'-10'71'0,"5"5"-55"0,-6 0 35 0,6 5 12 15,0 0 5-15,0 0 4 16,0 0-13-16,0 0-6 16,0 0-30-16,-6 0 6 15,1 0 4-15,5-5-8 0,0 5-3 16,0 0-6-16,0 0 0 16,0 0-7-16,0 0-1 15,0-5-6-15,0 5-4 16,5 0-4-16,7-5 1 15,5 0 3-15,6-1 1 16,5 1 1-16,6 0 0 16,6 0 0-16,0 0 2 31,6 0-1-31,-6 0 2 0,-1 5-2 0,1 0 2 0,0 0 0 16,-6 0 1-16,-5-5 0 15,-1 0 0-15,-11 5-7 16,1 0 0-16,-7 0-15 15,-5-5-3-15,-6 5-31 16,0 0-14-16,-6 0-45 16,0 0-19-16,-5 0-22 15</inkml:trace>
  <inkml:trace contextRef="#ctx0" brushRef="#br0" timeOffset="199528.192">12234 10775 192 0,'-17'5'74'0,"17"0"-58"0,-6 0 25 0,6-5 8 16,0 0-1-16,0 0 4 15,0 0-5-15,0 0-2 16,0 0-24-16,0 0 14 0,0 0 5 16,6 11-7-16,-6-11-2 15,6 5-12-15,5 0-1 16,6 0-9-16,6 0-1 0,0 0-2 16,11-5-1-16,0 0-3 15,6-5 1-15,0 0 0 16,0 0 1-16,-6 0-2 15,0 0 1-15,-5 5 2 16,-7 0 2-16,-5 5-10 16,-5 0-5-16,-1 0-32 15,1 0-13-15,-12-5-46 16,5 0-17-16,-5-10-51 16</inkml:trace>
  <inkml:trace contextRef="#ctx0" brushRef="#br0" timeOffset="201387.645">13351 10573 152 0,'-12'-10'57'0,"12"5"-44"0,0-1 32 0,0 6 10 16,0 0 1-16,0-5 2 15,0 5-6-15,0 0-2 16,0 0-28-16,0 0 0 0,0 0 2 16,12 5-2-16,-7 6 1 15,7 9-8-15,-1 5-4 16,1 11-4-16,5 4-2 16,0 6-3-16,0 4-2 15,0-4 1-15,0 0 1 0,0-11-3 16,0-5 0-16,0 1-17 15,0-11-5-15,-5-5-13 16,-1-5-3-16,1-5-14 16,5-5-5-16,0-5-21 15,-6-5-8-15,6-5-17 16</inkml:trace>
  <inkml:trace contextRef="#ctx0" brushRef="#br0" timeOffset="202059.55">13795 10740 96 0,'17'-15'38'0,"-11"10"-29"0,5-11 17 0,-5 11 5 15,0 0 3-15,-1 0 5 16,1 0-9-16,0 0-1 16,0-5-16-16,-1 5 12 0,1-5 5 15,0 0 2-15,-1-1 3 16,1 6-2-16,0 0 0 16,-6 0-7-16,5 0-2 15,-5 0-9-15,6 0-4 0,0 0-2 16,0 5-1-1,-1 0 2-15,-5 0 4 0,0 0 3 16,0 0 4-16,0 0 2 16,0 0 3-16,0 0-5 15,0 0-1-15,0 5-5 16,0 0 1-16,-5-5-5 16,-1 5 1-16,0 5 2 15,-5 6 1-15,-6 9-4 16,-6 10 1-16,0 11-1 15,-11 20 3-15,-17 0-7 16,-6 10-2-16,-6-6 1 16,0 1 3-16,1 0-6 15,5 0-2-15,11-5-3 16,6-5-2-16,6-6 0 0,11-4 3 16,0-10 0-16,6-6 3 15,0-10-1-15,6-4 2 16,-1-6 0-16,1 0 1 15,5-10-7-15,1 0 0 16,-1-5-1-16,0 0 2 16,1 0-1-16,-1 0-1 15,0 0-8-15,6 0-3 16,-6 0-14-16,6 0-4 16,0-5-32-16,6 0-10 15,0 0-38-15,5-5-16 16,1 0-28-16</inkml:trace>
  <inkml:trace contextRef="#ctx0" brushRef="#br0" timeOffset="-209495.473">21983 8664 76 0,'-17'-16'30'0,"17"16"-24"0,-6-10 26 0,6 5 8 16,0 0 8-16,0 0 3 16,0-5 1-16,0 0 2 0,0 5-29 15,0 5 10-15,0 0 3 0,0-5-12 16,0 20 0 0,0 5-13-16,-6 5-7 15,1 11-2-15,-1 25-1 16,0 30 3-16,1 15-3 15,5 11-2-15,5-11 0 16,7 0-1-16,5 6 0 16,0-21 2-16,0-15-1 15,17 20 2-15,-5-15 4 16,11 0 4-16,-6-15 0 16,11-5 1-16,-5-16 5 15,6-9 1-15,-6-11 4 16,0-25 3-16,-6 0-4 0,11-61-3 15,12-40-4-15,-5-5 1 16,-7-11-6-16,-11-20-1 16,-5-4-2-16,-6 9 1 15,-12 16-4-15,0 9 0 16,-5 11-1-16,-6 15 1 16,0 10-4-16,0 10 0 15,0 11-8-15,0 9-4 16,0 11-18-16,0 4-5 15,0 6-25-15,6 10-9 16,-6 10-14-16,11 20-5 16,1 11-48-1</inkml:trace>
  <inkml:trace contextRef="#ctx0" brushRef="#br0" timeOffset="-209182.952">23105 9190 220 0,'-11'-10'82'0,"17"10"-64"0,5 0 18 16,-11 0 4-16,11 0-3 0,1-5 0 15,5 0-9-15,6 0-3 16,-1-5-14-16,1 5-7 0,6 0 0 16,-6 0-1-16,5 0 1 15,1 5-2-15,-1 0-2 16,-5 0-17-16,0 0-9 16,-1-6-30-16,1 6-13 15,-6 0-53 1</inkml:trace>
  <inkml:trace contextRef="#ctx0" brushRef="#br0" timeOffset="-208979.816">23162 9479 304 0,'-17'-15'115'0,"23"10"-89"0,5 10 16 16,1-5 4-16,-1-5-14 15,6 0-1-15,0 5-20 16,6-5-7-16,0-1-3 16,0 1 1-16,-1 5 1 0,7 0-32 15,-1 0-13-15,1 0-36 16,-1-5-14-16</inkml:trace>
  <inkml:trace contextRef="#ctx0" brushRef="#br0" timeOffset="-205776.499">24228 8051 136 0,'0'-41'52'0,"5"21"-41"0,1-5 20 0,0 15 7 15,0 0-4-15,-1-6 3 16,1 6-6-16,0 0-1 0,-6 0-17 15,0 5 3-15,0 5 4 0,0 0-2 16,5 5-1-16,1 10-5 16,0 5-2-16,-6 11-2 15,0 9 0-15,5 16-2 16,-5 10 1-16,6 15 0 16,0 0 1-16,-6 0 0 15,6 0 2-15,-6 5-3 16,0 5-2-16,0 5 4 15,0 6 2-15,0-1-2 16,0 0 2-16,0-10-4 16,0-5 1-16,0-5-3 15,0-10 0-15,0-10-1 16,0-5 2-16,0 0-1 0,0-6 2 16,0 1 0-1,0-16 1-15,0-4-4 0,0 9-1 16,0-4 1-16,0 9 0 15,0-9 0-15,0 9 0 16,0-9 0-16,-6-1 0 16,0-5 0-16,0 6 0 15,6-6-5-15,-5 1 1 16,5-6 0-16,0 5 0 16,0-4 0-16,-6 4 2 15,0-5-1-15,1 1 2 16,-1-1-2-16,0 0 2 0,1 1 0 15,-1-1 1-15,6-5 0 16,0-5 0-16,0 1-2 16,0-6-2-16,0 0 3 15,0-5 2-15,0 0-2 16,-6-5-2-16,6 0 4 16,0 0 1-16,0 0-2 15,0 0-3-15,0 0 0 16,0 0-1-16,0 0 0 15,0 0 0-15,0 0 0 16,0 0 0-16,0 0-7 31,0 0 4-31,0 0-1 0,0 0 5 16,0 0 1-16,0 0 0 0,0 0 1 16,0 0-2-16,0 0-29 0,0 0-14 15,0 0-36-15,6-10-13 16,0 0-67-1,11-46-39-15,-6 11 90 16</inkml:trace>
  <inkml:trace contextRef="#ctx0" brushRef="#br0" timeOffset="-205245.227">24319 7833 52 0,'-29'10'22'0,"18"0"-18"0,0 0 26 15,5 1 10-15,0-6 4 16,6 0 1-16,-5 0-10 0,5-5-4 16,0 0 0-16,5 5 0 15,-5 5-16 1,6 0 11-16,0 0 6 0,5 0 1 0,0 1 3 15,1-1 0-15,5-5-1 16,6-5-5-16,11 0-2 16,6-5-9-16,5 0-4 15,7 0-2-15,5-1-1 16,0 1-6-16,0 0-2 16,-6 0-2-16,-6 5 1 15,-5 0-2-15,-11 0 2 16,-6 0-20-16,-1 0-6 15,7 0-39-15,-12 5-17 0,-6-5-188 32,-33 5 116-32</inkml:trace>
  <inkml:trace contextRef="#ctx0" brushRef="#br0" timeOffset="-204432.592">24336 10163 232 0,'-11'10'88'0,"5"-10"-69"0,6 10 4 16,0-10-4-16,0 10-10 16,0 0-3-16,0 5 3 15,0 0 4-15,6 6-7 16,-1-1 6-16,-5 5 3 0,0-4 4 16,0 9 1-16,0-5-5 15,0 11-1-15,0-6-4 16,0 6-1-16,0-6-3 0,0 5-1 15,0-9-1-15,0 4 0 16,0-5 0-16,0 1 2 16,0-6-1-16,0 0 2 15,0-5 5-15,0-4 4 16,0-1-4-16,0 0 1 16,0-5-4-16,0-5 2 15,0 0-4-15,12 0-2 16,-1 0-2-16,12-5 0 15,0 0 0-15,11-5 1 16,-6 5-2-16,12-1 1 16,-6 1-2-16,6 5-1 0,-11 0 1 15,5 5 1-15,-6-5-8 16,1 6-1-16,-1 4-31 16,-5-5-15-16,-6 0-44 15,12-10-18-15,-1-10-16 16</inkml:trace>
  <inkml:trace contextRef="#ctx0" brushRef="#br0" timeOffset="-203041.967">25299 9312 136 0,'-17'-15'52'0,"11"4"-41"0,0-4 35 0,6 15 12 0,-5-5 0 16,-7 0 1-16,1-5-16 16,0 5-4-16,-7 5-22 15,1 5 3-15,-5 10 3 0,-1 11-6 16,-6 9-2-16,1 5-8 15,-6 16-5-15,5 10-1 16,6 15-1-16,12 10 0 16,11-20 0-16,0-15 0 15,23 10 2-15,-6-6-3 16,28-9-2-16,-10-10 8 16,22-16 6-16,-12-5 4 15,24-25 3-15,-18 0 1 16,12-36 1-16,11-29-3 15,-17-6 2-15,-23 5 1 0,-17 0 0 16,-17-5-11-16,-17 5-3 16,-17 0-2-16,-12 10 2 15,-11 16-10-15,0 14-2 16,0 11-24-16,11 10-10 16,7 10-41-16,10 0-16 15,18 5-64 1,16-5-38-16,18-15 95 15</inkml:trace>
  <inkml:trace contextRef="#ctx0" brushRef="#br0" timeOffset="-201404.411">25071 8350 192 0,'-23'-5'74'0,"29"5"-58"0,-6-6 20 0,0 6 5 16,0-5 1-16,6 5 4 15,-6 0-5-15,0 0-1 16,0 0-22-16,11 5 7 0,0 6 3 15,1 4-9-15,5 5-1 16,0 0-6-16,11 6 0 16,7 4-7-16,10 5-3 15,12 1-1-15,6 10 1 16,11 4 3-16,6 16 2 0,5 10-1 16,-5 15-1-16,0 5-3 15,0 6 1-15,5-11 0 16,0-10 3-16,7-5-3 15,-1-5-2-15,-6 0 4 16,1 4 1-16,-12 6-2 16,-17-15-1-16,-12-15 1 15,12 15 2-15,-17-10-5 16,6 9-3-16,-12-14 5 16,6 0 3-16,-6-11-3 15,0 1 0-15,-5-11-1 16,5 5-2-16,-6-9 3 15,1-1 0-15,-6-5-1 16,5 1 1-16,-5-6-2 0,0 0-1 16,-6 0 1-16,0-5 1 15,0 0 1-15,-6 1 1 16,1-6 0-16,-1 0 0 16,1-5-2-16,-7 5 1 15,1-5 0-15,-6 0 1 16,0 0-2-16,0 0 1 15,0 0-2-15,0 0-1 16,0 0 1-16,6 0-1 16,-1 0 0-16,-5-5 0 15,0 5 0-15,0-5 0 16,0 0 2-16,0 0 1 0,0-1-4 16,0-9-1-16,0 5 3 15,0-15 1-15,0-21 0 16,0 1 1-16,0 4-2 15,0-35 2-15,0-30-2 16,0 0 2-16,0 4-4 16,0 21 0-16,0 15 1 15,0-35 0-15,0 15-3 16,6-15 2-16,-6-26 1 16,6 21 0-16,0 10-3 15,-1 9 0-15,1 17-1 16,0 19 3-16,-6 10 2 15,0-4 2-15,0-11-4 16,0 11 1-16,0 4-2 0,0 1 0 16,0 4 2-16,5 1 0 15,-5 4 0-15,6-4 2 16,-6-1-3-16,6 1 0 16,-1-1 1-16,1 1 0 15,-6 0-3-15,6 4 2 16,-6 1-1-16,0 4 0 15,0 6 2-15,5 5 2 16,-5 0-3-16,0 5 0 16,0 0 1-16,0-1 0 15,0 6 0-15,0 0 0 16,0 0 0-16,0 0 0 16,0 5 0-16,0 0 2 0,-5 0-3 15,-1 5 0 1,-5 0 3-16,-1 0 1 15,7 0-4-15,-18 1 1 16,-11 4 0-16,-6 0 2 16,0-5-1-16,0 0-1 15,-11-5 1-15,-1-5 1 16,-10 0 1-16,-1-5 1 16,-5 0-7-16,-6-1 0 15,-6 6 3-15,6 0 2 16,0 5 2-16,0 5 0 15,5 0-5-15,7-5 1 16,5 0 0-16,0 0 0 16,0-5 4-16,0 0 2 0,0 0-5 15,5 5 0-15,-5 0-3 16,18 5-2-16,4 0 3 16,-10 11 2-16,-18 4-2 15,6 0-2-15,6 5 2 16,11-4 0-16,6-1 1 15,5 0 0-15,1-5 0 16,5-5 2-16,6 1-1 16,0-6-1-16,5 0 1 15,1 0-1-15,5 0 0 16,-5-5 2-16,-6 0-1 16,5 0-1-16,1 0-4 0,0-5 0 15,-1 0-11-15,7 0-6 16,-1 5-26-16,6-5-12 15,6 0-38-15,11-6-15 16</inkml:trace>
  <inkml:trace contextRef="#ctx0" brushRef="#br0" timeOffset="-200201.708">27772 7742 148 0,'-23'-5'55'0,"23"5"-43"16,-11-5 21-16,11 5 6 0,0-5-2 15,0 0 3-15,-6 0-2 16,6 0 0-16,-6 5-20 15,0-6 7-15,6 6 3 0,0 0-15 16,0 0-5-16,0 0-7 16,12 0-4-16,5 0-1 15,0 0 0-15,6 0 3 0,0 0 0 16,5 0 3-16,-5-5 1 16,0 5-1-16,0-5-2 15,-1 5 1-15,-5 0-1 16,-5 5 0-16,-1 0 2 15,-5 11-1-15,-6 4 2 16,-6 5 4-16,-5 11 6 16,-1 14-5-16,1 21 0 15,0 20-4-15,-1 11-3 16,7 4 0-16,5 0 1 16,0 1-3-16,5 4-2 0,1 11 4 15,0-1 1-15,-1-4 2 16,1-1 2-16,0-15-3 15,-6-4-2-15,0-6 0 16,0 0 1-16,5 0-1 16,-5-20 2-16,0-15-4 15,6 15-2-15,0-11-1 16,5 6 0-16,1 20 3 16,-7-30 2-16,1-10 2 15,0 4 1-15,5 6-2 16,-5-21 1-16,-1-4-2 15,1 4 2-15,0-10-4 16,0 6-2-16,-6-6 6 16,0 1 5-16,0-6 0 0,0 0 1 15,0 5 3-15,0-9 5 16,0-1 2-16,-6 0 3 16,0-5 5-16,-11 0 6 15,6 0-3-15,-18 0 0 16,6 1-11-16,-11-1-1 15,-11 5-7-15,10-5-1 16,7 0-6-16,-6 0-1 16,5-5-1-16,-5 0-2 15,6 0-13-15,5 1-4 16,0-6-44-16,6 0-18 16,6-6-65-16,16-4-26 0,1 5 15 15</inkml:trace>
  <inkml:trace contextRef="#ctx0" brushRef="#br0" timeOffset="-199217.315">29430 8441 220 0,'-12'-31'85'0,"12"21"-66"0,0-5 25 0,0 10 9 16,6 0-3-16,-6 5 0 16,0 0-12-16,0 0-4 15,0 0-19-15,0 10 6 0,6 5 3 16,-6 11-4-16,0 4-1 16,0 16-7-16,0 4 0 15,-6 11-7-15,0 10-3 0,-5 20 1 16,-6 10 0-16,0 1 7 15,5-26 4-15,1-16-5 16,-6 6-3-16,6-10 1 16,-1-6 2-16,6 6-6 15,1-10-4-15,5-11 2 16,11-9 3-16,6-11 1 16,6 0 0-16,0-5 1 15,5-5 1-15,1 0-6 16,-1-5 0-16,1 0-1 15,-1 5 0-15,1 0 2 16,-6 0 1-16,5 0-15 16,-5 0-6-16,0 6-29 15,-1-1-12-15,1 0-46 16,-6-5-21-16,-5 0-32 16</inkml:trace>
  <inkml:trace contextRef="#ctx0" brushRef="#br0" timeOffset="-198967.298">29926 8967 280 0,'-12'-5'104'0,"12"5"-81"0,12 0 9 0,-7 0 14 15,12 0-28-15,6 0 5 16,6 0-14-16,5 0-3 0,0 0-4 16,0 0 1-16,0 0-7 15,-5 0-1-15,-1 0 2 16,-5 0-47-16,0 0-21 0,0 0-61 16</inkml:trace>
  <inkml:trace contextRef="#ctx0" brushRef="#br0" timeOffset="-198764.119">29948 9327 328 0,'-34'15'123'0,"34"-15"-95"0,12 0 0 0,-1 5-4 16,0-5-14-16,1 0-1 15,16-5-5-15,18-5-1 16,5 0-1-16,0-5-41 0,1-6-16 15,-1-9-85 1,-6 5-40-16,-10 5 92 16</inkml:trace>
  <inkml:trace contextRef="#ctx0" brushRef="#br0" timeOffset="-196795.301">31236 7934 176 0,'-23'-20'68'0,"18"20"-52"0,-7 0 10 0,6 0 4 16,-5 0-14-16,0 0-1 16,-1 0-7-16,1-5 0 15,-6 5-5-15,0-5 7 0,0 5 3 16,-12-5-2-16,6 0 1 16,0 0-3-16,6 5 0 15,6 0-8-15,0 0 0 16,-1 0-1-16,7 0 0 15,-1-5-3-15,0 5 2 16,6 0 3-16,-6 0 1 0,6 0-4 16,0 0 1-16,-5 0 0 15,-1 10 0-15,6 0-3 16,0 10 0-16,0 11 2 16,0 14 2-16,0 16-2 15,0 20 0-15,-6 5 1 16,1 10 2-16,-1 6-1 15,-5 19-1-15,-7 21 1 16,-4 10-1-16,-7-5 0 16,1 0 2-16,-1-6-1 15,6-24 2-15,6-21-4 16,0 26 0-16,0-21 7 16,6 5 4-16,-1-15-1 15,7-5 2-15,-1-15-2 0,6-10 0 16,0-10-1-16,6-6 2 15,-6-9 1-15,11-11 1 16,-5 0-2-16,11-4-1 16,-6-1-5-16,12-5-1 15,-6-5-3-15,12 0-1 16,-7 0-10-16,13-4-5 16,-7-1-28-16,12-5-9 15,-6 0-58 1,12-11-46-16,-6 6 63 15</inkml:trace>
  <inkml:trace contextRef="#ctx0" brushRef="#br0" timeOffset="-195810.867">32609 7919 200 0,'-28'-10'74'0,"28"10"-58"0,0 0 16 0,0 0 2 0,5 0-15 16,12-5-3-16,1 5 1 15,4 0 3-15,7 5-10 16,11 0 1-16,0 5 2 0,5 0-3 15,1 1 0-15,-1-6-4 16,-5-5 1-16,0 0-4 16,0 0 0-16,0 0-3 15,-6 0-1-15,0 0 3 16,-11 0 1-16,-6 0-1 16,0 5-2-16,6 5 3 15,0 5 2-15,-6 10 2 16,0 11 3-16,-6 14 1 0,1 21 1 15,-1 0-2-15,-5 10-1 16,0 5-3-16,-6 5 1 16,0 11-2-16,5 19 0 15,1 11-3-15,0 0 1 16,-6-1-2-16,0-9-1 16,0-1-2-16,5-24 1 15,1-16 3-15,0 25 1 16,-1-20 1-16,1 10 0 15,0-15 4-15,0-5 3 16,-1-10-6-16,1-5-3 16,0-11 1-16,-1-4 2 15,1-6 0-15,0-4 2 16,-1-6-4-16,1 1 0 0,0-6 1 16,0 0 0-16,-1 6 2 15,-5-6 3-15,0-5 2 16,0-4 3-16,0-6 2 15,-11 0 2-15,-12-5-1 16,0 0-1-16,6-5-2 16,-17 0-1-16,-12-5-5 15,1 0-3-15,5 5-5 16,0-5-2-16,6-5-30 16,5 5-12-16,12-1-50 15,12-9-143 1</inkml:trace>
  <inkml:trace contextRef="#ctx0" brushRef="#br0" timeOffset="-195013.946">31384 8415 208 0,'12'-30'79'0,"-7"15"-61"0,1-5 15 0,0 15 3 16,-1-1 0-16,1 6 0 16,-6 0-2-16,0 0 1 15,0 21-8-15,0 9-2 0,0 16-10 16,0 4-4-16,-6 11-4 15,1 10 0-15,-1 15 0 16,0 15 3-16,1-25 1 16,-7 36 1-16,1-1 0 15,-1-10 0-15,1-4-6 16,0-11-4-16,-1 0-1 16,1-10-1-16,-1-5 0 15,7-16 2-15,-1-9-17 16,0-11-6-16,6-14-23 15,0-11-10-15,6-15-26 16,5-16-10-16,6-4-38 16</inkml:trace>
  <inkml:trace contextRef="#ctx0" brushRef="#br0" timeOffset="-194029.466">31407 8350 192 0,'-29'-11'71'16,"24"11"-55"-16,-7 0 28 0,12 0 10 0,0 0-13 15,-5 0-3-15,5 0-14 16,0 0-2-16,0 0-13 16,0 0 8-16,5 6 3 0,7 4 1 15,-1 0 2-15,1 0 0 16,10 5 1-16,13 10-7 16,10 1 0-16,6 4-6 15,1 6 1-15,5 4-5 16,0 6 1-16,5 4-1 15,-5 6 3-15,0 5-1 16,-5 10 2-16,-1 5-4 0,6 5-2 16,0 5 0-16,5-10-1 15,7-5-2-15,-1 0 1 16,1-11-2-16,-7 1 2 16,1 0-2-16,-6 0-1 15,0-6 3-15,-12-4 0 16,1-5-1-16,-6-6-2 15,-6-5 3-15,-11-9 0 16,-6-6-1-16,0 0-2 16,0-4 3-16,0-1 0 15,-5 0-4-15,-1 0 1 16,0 0 4-16,1-5 2 16,-6 1-7-16,-1-1-1 15,1-5 0-15,0 0 1 0,-1 0 1 16,1 0 2-16,-6-5-1 15,6 5-1-15,-6-5 3 16,5 5 0-16,1 0-1 16,-6-5-2-16,0 0-2 15,0 0 1-15,0 0 1 16,0 0 2-16,0 0-1 16,0 0 2-16,0 0 0 15,0 0 1-15,0 0 0 16,0 0 0-16,0 0 0 15,-6 0 0-15,1 0 2 16,-12-5 1-16,5 0 1 16,-22-5 0-16,-23-10-2 0,-11-1 1 15,-6-4-2 1,-6 5 2-16,-11 5 0 0,5 4 1 16,1 1-2-16,-6 5 1 15,-6 5-4-15,-6 0-2 16,1 5 4-16,5 0 1 15,6 0-2-15,5 1-1 16,12-6-3-16,11 0-1 16,12-6 1-16,6 1 0 15,10 0-3-15,7 0 2 16,5 0-1-16,6 0 0 16,0 0-3-16,5 0-1 15,7 0-11-15,-1 0-1 0,6 0-20 16,6 0-5-16,5-5-42 15,12-6-18-15,11 1-95 16</inkml:trace>
  <inkml:trace contextRef="#ctx0" brushRef="#br0" timeOffset="-193115.447">32746 8476 228 0,'0'-10'85'0,"-6"10"-66"16,6-5 16-16,0 5 6 0,0 0 0 15,0 0 5-15,0 0-1 16,-5 0 0-16,-1 0-25 15,-6 0 10-15,1 5 5 0,-6 5-8 16,-6 0-3-16,0 11-6 16,-5-1 1-16,-6 5-10 15,5 6-3-15,6-1-4 16,6 0-2-16,6 11-2 16,11-1-1-16,11 6 2 15,12 0 0-15,11-1-2 16,18-4 2-16,-1-6 1 0,6-15 0 15,0-10 2-15,-17-10 1 16,-6 0 1-16,6-20 0 16,11-15 0-16,-17 9 2 15,-5 1 1-15,-7-10 3 16,1 4-1-16,-17-14 2 16,-17-16-4-16,-12 10-2 15,-23 11-5-15,-16 9 0 16,-13 11-20-16,1 5-7 15,6 5-43-15,11 0-20 16,11 5-72 0,12-6-65-16</inkml:trace>
  <inkml:trace contextRef="#ctx0" brushRef="#br0" timeOffset="-139605.372">1619 14933 112 0,'-17'0'44'0,"17"0"-35"0,0-10 29 0,0 5 12 0,0 0-2 15,0-6 1-15,0 1-10 16,0 0-4-16,0 0-19 16,0 0-3-16,0-5 0 0,0 0-1 15,0-1 1-15,0 1-5 16,6 0-3-16,5 0-5 15,6 5 0-15,-11 0 0 16,11 4 2-16,6 6-3 16,0 6-2-16,5 9 2 15,-5 5 0-15,-6 10 5 16,6 11 2-16,-18 15-5 0,7 9 0 16,-12 6 3-16,0 0 2 15,-17 10-5-15,-6-5 0 16,-6-10 5-16,1-5 6 15,-1-11 7-15,18-19 3 16,-6-6-3-16,0-5 1 16,0 1-2-16,11-11-2 15,-5 0-4-15,5-10-2 16,6-5-4-16,6 0-1 16,5 0-1-16,12 0 0 15,0 0-5-15,11 5-1 16,0 5 1-16,-11 5 2 15,0-5 2-15,11 10 1 16,6 5-13-16,0 6-7 16,-18 4-16-16,13-5-7 0,-18 1-19 15,5-6-8-15,-4-5-20 16,4-5-9-16</inkml:trace>
  <inkml:trace contextRef="#ctx0" brushRef="#br0" timeOffset="-139120.979">1938 14604 160 0,'-6'-21'63'0,"6"21"-49"0,-11-15 11 0,11 10 2 16,0 0 4-16,0 0 4 15,0 0 0-15,0 5 1 16,0-5-19-16,0 5-1 0,0 0-2 16,11 5-5-16,7 5-1 15,4 5 0-15,13 6 2 16,-7-1 4-16,6 5 3 15,0 6-3-15,6 9 0 16,-17 16 0-16,11 4 2 16,-11 11-1-16,-6 5 1 0,0 0 0 15,-17-15 3-15,0-5-2 16,-11 15-1-16,-12 25-4 16,6-15-2-16,0-15-6 15,-12 30-3-15,-5 20-3 16,-6-14 1-16,17-21-10 15,6-26-3-15,0-9-35 16,17-21-13-16,6-20-28 16,22-25-8-16,24-15-36 15</inkml:trace>
  <inkml:trace contextRef="#ctx0" brushRef="#br0" timeOffset="-137605.301">3169 14756 108 0,'0'-16'41'0,"0"11"-32"0,0-5 28 15,0 10 13-15,0 0-4 16,0-5 0-16,0 5-11 0,0 0-4 15,-12 0-17-15,7 5 2 0,5 0 4 16,-12 5-5 0,1 1 0-16,0 9-5 0,5 10-1 15,-11 16-1-15,5-1 0 16,7-9-2-16,-1 30-1 16,6 20-1-16,6 0 0 15,11-10 2-15,-12-10 1 16,18-6 3-16,6-9 1 15,-6-5 3-15,11-21 4 16,-17-5 3-16,11-10 4 16,12-5 2-16,11-15 1 15,-11-10-9-15,6-16-4 16,-6-14-6-16,-6-31-1 0,0-20-3 16,-5-6 0-16,-12 16-3 15,-6 10 1-15,-5 10-2 16,-6 10 2-16,0 16-13 15,0 9-3-15,-6 6-34 16,6 15-12-16,0 10-29 16,0 5-12-16,12 10-26 15,5 10-35 1,5 10 61-16</inkml:trace>
  <inkml:trace contextRef="#ctx0" brushRef="#br0" timeOffset="-136573.988">3858 15277 104 0,'0'-25'38'0,"12"15"-29"0,-12-11 25 16,0 11 13-16,5-5 1 15,7 0 4-15,-7-10-3 16,1 4 0-16,6 1-27 15,-7 0 9-15,7 0 6 0,-12 4-5 16,0 6 1-16,5 5-16 0,1 5-8 16,5 5-3-16,7 10 0 15,-1 6-1-15,5 9 2 16,1 11-2-16,11 4 0 16,-11 1-3-16,11-1 1 15,-17 1 0-15,6 0 1 16,-6-11-5-16,6 5 1 15,-6-4-2-15,-5-6 0 16,-1 1 2-16,6-6 2 16,-11-5-21-16,5 1-9 15,-5-6-13-15,0-5-4 16,-6-10-9-16,0 0-4 16,0 0-30-16,11 0-51 15,-5-10 35-15</inkml:trace>
  <inkml:trace contextRef="#ctx0" brushRef="#br0" timeOffset="-136261.468">4331 15115 192 0,'-11'-25'71'0,"5"20"-55"0,6 0 17 15,0 5 5-15,0 0-5 16,0 0 3-16,-11 5-7 15,5 0-1-15,-5 5-15 16,-1 10 5-16,-5 6 5 0,-6 9-1 0,-5 5 1 16,-1 6-6-1,-16 5 0-15,-1-6-6 0,6-4-1 16,0-1-6-16,1-4-3 16,-1-6 0-16,11-5-1 15,6-4-9-15,6-6-4 16,6 0-44-16,5-5-20 15,18-10-33 1,10 0-56-16,13-10 48 16</inkml:trace>
  <inkml:trace contextRef="#ctx0" brushRef="#br0" timeOffset="-135808.318">5021 15095 132 0,'-12'-5'52'0,"1"5"-41"0,11-5 33 0,0 5 11 15,0-5 6-15,6 0 3 16,-1 0-16-16,-5 5-6 15,6 0-24-15,11 0 0 0,-11 0 2 16,5 0-9-16,12 5-1 16,-6 0-6-16,0 0-3 15,6 0 0-15,0 0-1 16,11-5-27-16,-11-10-9 16,11-5-24-16,-6-1-10 15</inkml:trace>
  <inkml:trace contextRef="#ctx0" brushRef="#br0" timeOffset="-135542.678">4798 15409 176 0,'-17'-5'66'0,"23"0"-52"0,5-5 21 16,1 5 5-16,-1 5 0 15,6 0 3-15,-5 0-2 16,5 0-1-16,0 0-21 16,6 0-3-16,5 0-1 0,-5 0-4 15,11 5 1-15,-11 0-7 0,5 5-3 16,7-5-1-16,4 0-1 16,13 0-42-16,5-10-17 15,5-5-41-15,12-10-17 16,-5-11 16-1</inkml:trace>
  <inkml:trace contextRef="#ctx0" brushRef="#br0" timeOffset="-134886.374">5630 15049 220 0,'6'-25'85'0,"11"15"-66"0,-6-5 16 0,1 10 6 16,-1 0-9-16,1 5-1 15,5 5-9-15,0 5-1 0,0 5-12 16,6 10 3-16,0 11 4 0,-1 4-10 16,7 6-4-16,-12-1-1 15,6 1 1-15,-1 0-1 16,-4-1-1-16,-1-4-2 16,0-6 1-16,-6-5-21 15,1 1-8-15,5-6-7 16,-12 0 0-16,7-4-9 15,-7-6-3-15,13-5-17 16,-13-10-44 0,7-10 22-16</inkml:trace>
  <inkml:trace contextRef="#ctx0" brushRef="#br0" timeOffset="-134417.611">6263 15191 136 0,'5'-10'52'0,"1"10"-41"0,0-5 13 0,-6 5 5 15,11 0-4-15,-11-5 3 16,6 0-5-16,0-5 0 16,-1 5-12-16,1 0 9 0,0-6 3 15,5 6 0-15,-11-5 0 16,0 5 1-16,0 0 2 15,0 5-3-15,0 0-2 0,0 0-7 16,0 0-1 0,0 15 3-16,0 6 4 0,-17 9 7 15,0 5 4-15,-6 11 0 16,-11 10 1-16,-6-1-4 16,0 11-3-16,-5 5-7 15,-1 5-1-15,18-5-8 16,-12-5-3-16,11-5-3 15,1-11 0-15,11-9-4 16,-1-11 0-16,1-5-1 16,6-9-2-16,5-1-6 15,1-5-2-15,-1 0-13 16,0 0-6-16,0-10-15 0,1 0-4 16,5-5-22-16,-17 0-9 15,11-5-20-15,6 5-10 16,-6 0 3-1</inkml:trace>
  <inkml:trace contextRef="#ctx0" brushRef="#br0" timeOffset="-131761.166">1619 12801 192 0,'-17'10'71'0,"17"-10"-55"0,0 10 17 0,0-10 5 15,0 0-3-15,0 0 2 16,0 0-1-16,0 0 0 15,0 0-19-15,0 0 5 0,17 0 5 16,-11-10-11-16,11 0-1 16,6-10-7-16,-6 4 0 15,0 6-3-15,17-15 2 16,6-16-2-16,0 1 2 0,-12 5-6 16,1 9-1-16,-6 6 0 15,-1 10 2-15,-5 15 5 16,1 15 4-16,-18 11-2 15,-12 9 2-15,6 6-2 16,-5-6 2-16,5-4-8 16,-11 14-4-16,0 16 2 15,6 0 1-15,-6-5 0 16,0-11-2-16,5-4-8 16,1-11-3-16,-1-4-14 15,7-11-6-15,5-5-15 16,-12-5-6-16,7 5-16 15,-1-4-5-15,6-1-21 16,-11-5-38-16,11-5 40 16</inkml:trace>
  <inkml:trace contextRef="#ctx0" brushRef="#br0" timeOffset="-131479.892">1642 13292 160 0,'-6'-5'60'0,"-5"10"-47"0,5 0 15 0,6 0 2 16,-11 0 0-16,5 0 2 15,6 0-2-15,0 0 1 16,0-5-17-16,0 0 5 0,6 6 2 16,5-6 2-16,12 0 1 0,-6 0-7 15,6 0 0-15,-6 0-8 16,17-6-1-16,6-4-2 15,0 0-1-15,0 0-3 16,0 5-2-16,-1 0-15 16,-16 0-5-16,0 5-34 15,6 0-15-15</inkml:trace>
  <inkml:trace contextRef="#ctx0" brushRef="#br0" timeOffset="-131073.622">1989 12244 184 0,'-39'-15'68'0,"39"15"-52"0,0 0 6 0,0 0-1 16,0 0-7-16,5 0 0 16,12 10 3-16,6 0 1 15,11 10-9-15,0 11 6 0,6 4 4 16,6 11-4-16,5 9 2 16,6 1-1-16,-17 15-1 0,0-5-1 15,0 0 1-15,-17 4 1 16,-6 6 2-16,0 5 3 15,-29 6 2-15,-5 4-4 16,-11 5 1-16,-12 0-2 16,0-25-2-16,0-10-6 15,-11-6-2-15,-12 6-9 16,6-15-1-16,17-6-49 16,23-19-18-16,6-26-66 15</inkml:trace>
  <inkml:trace contextRef="#ctx0" brushRef="#br0" timeOffset="-127823.479">15385 9595 88 0,'-17'5'35'0,"11"-5"-27"0,0 5 11 0,6-5 5 15,0 0 11-15,12 0 6 16,-1 0-9-16,6 6-2 16,0-6-13-16,0 0-3 15,1 0-8-15,-13 0-2 0,7 0 0 16,-12 0 6-16,0 0 6 16,5 10 5-16,-5 5 2 15,0 5-8-15,-5 0-2 16,-1 6-7-16,0 4-2 15,6 0-2-15,-5 6-2 0,5-6 5 16,0 1 1 0,11-1-2-16,-5 0-3 0,5-4 2 15,0-6 0-15,1 0 3 16,5-5 3-16,0 1-2 16,0-1 1-16,0-5-3 31,0-5 2-31,6-5 0 0,0 0 1 0,5-5-4 15,1 0-1-15,5 0-1 16,0 0-2-16,0 0 1 16,1 0-1-16,4 0 0 15,1 0 0-15,6-1-3 16,-6 6 2-16,11-5 1 0,-5 5 0 16,5 0 0-16,0 0 2 15,1 0-1-15,-7 5 2 16,1 1-4-16,5-1-2 15,0 5 2-15,1 0 0 16,4 0 1-16,7 5 0 16,0-5 0-16,0 0 2 15,5 1-1-15,0-6-1 16,6-5 1-16,-5 0-1 16,-1 0 0-16,0 0 0 15,1-5 0-15,-1 0 2 16,1-1-1-16,5-4-1 15,-6 0 3-15,6 0 0 0,-6 0-1 16,1 0-2-16,-6 5-2 16,-1 0 1-16,-5 0 1 15,-6 5 0-15,1 0-3 16,-7 0 0-16,1 0 2 16,-1 0 2-16,1 0 0 15,0 0 2-15,-1 0-4 16,6 0 0-16,1 0 1 15,5 0 0-15,0 0 0 16,0 0 0-16,5 0 0 16,1 0 0-16,0 0 0 15,-1 0 0-15,-10 0 0 16,-1 0 0-16,0 5 0 16,1 0 2-16,-1 0-3 0,6 0 0 15,-6 0-1-15,0 0 0 16,1 0 4-16,16-5 1 15,-5 0-4-15,-12 5 1 16,-5 0 0-16,-7 0 0 16,-4 0 0-16,-1 0 0 15,0 0 0-15,-6 1 2 16,-5-1-1-16,0 0-1 16,0 0 1-16,-6 0-1 15,0 0 2-15,-6 0 1 16,-11-5-1-16,12 5 1 15,-12-5-2-15,0 0-1 0,0 0 9 16,0 0 4-16,0 0-2 16,0 0-1-1,0 0-9-15,0 0-2 0,0 0 0 16,0 0 2-16,0 0 2 16,0 0 1-16,0 0 0 15,0 0 2-15,0 0-1 16,6-10 2-16,-6 0 0 15,0-5 3-15,0-6-7 16,0 1-2-16,0-5 1 16,0-6 3-16,0-4-4 15,0-6-3-15,0-4 1 16,5 4 0-16,1 6 1 16,0-1 2-16,-6 6-1 0,5 5 2 15,-5 9-2 1,0 1-1-16,0 0-6 15,-5 5-1-15,-1 0-6 0,0 5 1 16,1 0-10-16,5 5 0 16,0 0-35-1,0 0-16-15,17 5-47 16,17 0-48-16,6-5 63 16</inkml:trace>
  <inkml:trace contextRef="#ctx0" brushRef="#br0" timeOffset="-122338.479">3328 12548 164 0,'-17'-46'63'0,"17"31"-49"0,-5-10 20 16,10 20 6-16,-5-6-9 15,0 1-1-15,0 0 3 16,0 0 3-16,0 5-19 16,0 0 8-16,0 0 5 0,0 5-3 15,0 10-1-15,-5 10-10 0,5 11-3 16,-12 14-3 0,7 16-1-16,-13 0-1 0,-4 15 0 15,-1 0 2-15,6-16 4 16,5-9-6-16,-5 30-2 15,-6 25-1-15,6-9 1 16,6-16-3-16,0-16 0 16,5-9 1-16,6-5 0 15,0-16 4-15,0-14 3 16,6-6 2-16,11-15 3 16,17 0-5-16,-11-5-1 15,-6 0-6-15,11 0-1 16,24-1-1-16,-13 1 1 15,7 5 0-15,-12 5 3 0,0 1-3 16,-11-1 0-16,11 5-1 16,-5 5 1-16,-1 0-18 15,-16 0-6-15,5-5-28 16,0 6-11-16,-6-1-48 16,1-5-18-16</inkml:trace>
  <inkml:trace contextRef="#ctx0" brushRef="#br0" timeOffset="-121651.028">3892 13069 120 0,'6'-25'46'0,"-6"15"-35"0,6 0 27 0,0 10 10 15,-1-5-8-15,7 5-3 16,-12 0-6-16,11 5-2 0,0 10-16 16,-5 5-1-16,6 5-1 0,5 11-6 15,5 4-1-15,-4 6-2 16,-13-11-2-16,7-4 1 16,-1 9 1-16,6 16-1 15,0 0-1-15,0-11-2 16,0-14-1-16,0-6-12 15,6-15-5-15,-6-10-3 16,-5-20 2-16,5-10 9 16,6-11 4-16,5-10 3 15,-11 6 1-15,6-1 3 16,-6 11 2-16,-6 9 11 16,1 6 4-16,-6 5 12 15,-6 10 7-15,-6 10-7 0,0 15-2 16,-5 11 0-16,5 4 1 15,-11-5 3-15,-6 31 1 16,-28 30-12-16,17-25-6 16,5-10-6-16,-11 15-2 15,-11 25-3-15,6-5-2 16,-7-10 1-16,29-25-1 16,1-10-22-16,5-6-10 15,-6 1-28-15,11-11-10 16,7-20-56-1,10-15-41-15,7-15 68 16</inkml:trace>
  <inkml:trace contextRef="#ctx0" brushRef="#br0" timeOffset="-120588.434">5152 12882 228 0,'-23'-25'88'0,"23"30"-69"0,0 5 19 15,0-10 4-15,0 0-16 16,6 0-4-16,5 5-2 16,0 0-1-16,6 0-10 15,1 0 1-15,4 0 3 0,7 0-5 0,11-5-2 16,0 0-3-16,-1 0-3 15,7 0 3-15,5 0 0 16,-16 0-12-16,4 0-7 16,-16 5-29-16,-6 5-13 15,-5 6-14-15,-18-1-6 16,-11 10-19 0</inkml:trace>
  <inkml:trace contextRef="#ctx0" brushRef="#br0" timeOffset="-120401.026">5140 13211 208 0,'-11'5'77'0,"11"-10"-60"0,6 10 13 0,-6-5 3 0,11 0-4 16,0 0 3-16,6 5-14 16,6 0-3-16,6 0-9 15,-6 0-4-15,11 0 1 0,-6 1-11 16,6-1-2-16,1-5-37 15,4 0-16-15,-10 0-48 16</inkml:trace>
  <inkml:trace contextRef="#ctx0" brushRef="#br0" timeOffset="-119744.783">6001 12441 196 0,'0'-25'74'0,"0"20"-58"0,0 0 12 0,0 5-1 15,0 0-4-15,0 5-2 16,5 5 2-16,1 5 0 16,5 11-12-16,7 4 0 0,-13 21 0 15,7-1-2-15,-1 6 2 16,-5 5-2-16,-6 0 0 16,0-1 1-16,-6 6 4 0,0 0-4 15,1-5 0-15,-1-6-6 16,6-9-3-16,0-6 2 15,0-9 0-15,0-11 1 16,0-15 2-16,6-15 3 16,-1-10 5-16,7-6-8 15,-1-4-3-15,6 0-2 16,6 4 1-16,5 1-3 16,1 5 0-16,5 5 1 15,6 5 0-15,0 4 0 16,0 6 2-16,0 11-3 15,-6-1 0-15,0 10 7 0,-5 5 4 16,-7 6 6-16,7 4 2 16,-23 6-3-16,-1 4-1 15,-5 1-2-15,-11-1 2 16,-6 1 4-16,-17-6 1 16,-6-4-2-16,-12-16 0 15,1-5-9-15,-12-15-3 16,6-5-5-16,18 0-3 15,4 0-25-15,1-10-11 16,0-10-66-16,17-16-30 16,23 6-33-1</inkml:trace>
  <inkml:trace contextRef="#ctx0" brushRef="#br0" timeOffset="-75151.176">7459 13322 84 0,'-11'0'33'0,"11"0"-26"0,0 6 31 0,0-6 15 0,0 0-6 15,0 0-3 1,0 0-5-16,0 0-2 0,0 0-20 16,6 0 5-16,-6 0 2 0,0 0 1 15,0 0 0-15,0 0-6 16,0 0-1-16,0 0-8 16,5 0-2-16,7 0-4 15,5-6-1-15,6 1 1 16,5 0 2-16,1-5-3 15,5 0 0-15,0 0 3 16,6-5 3-16,5 5-4 16,7 0-3-16,10-1-1 15,7 6-1-15,-1 0 0 0,0 5 0 16,7 0-3-16,-7 0 2 16,0 5 3-16,-5-5 1 15,0 0-1 1,-6 0 1-16,-6-5-2 0,6 0-1 15,-6-5 1 1,0 0-1-16,6 0 0 16,0 0 2-16,-5 0-1 0,-1 4-1 15,0 1 1-15,-5 0 1 16,-1 5-1-16,-5 0-1 16,-6 5 3-16,1 0 0 15,-7 6 3 1,1 4 3-16,-7 5 0 0,-5 5 2 0,6 11 0 15,-6 9 1-15,0 6-9 16,-5 5-1-16,5-1-2 16,-6 6 2-16,1 5-1 15,-7-5-1-15,-5 10 1 16,0 5 1-16,6 5-3 16,-6 5 0-16,0 0 1 15,0 0 2-15,6 0-1 16,-6 0-1-16,0-10 1 15,-6-5 1-15,6-5-1 16,0 0-1-16,0-6-2 16,-6 1 1-16,6-5 3 15,0 0 1-15,0-6-4 0,-5-4 1 16,-1-6 0-16,0-4 2 16,1-6 1-16,-1 1 1 15,0-6 0-15,1-5 2 16,5-5-1-16,-6 1 2 15,6-6-4-15,0 5-2 16,0-15-3-16,0 0 1 16,0 0 3-16,0 5 1 15,0-5-4-15,0 5 1 16,0-5 0-16,0 0 0 16,0 0-3-16,0 0 2 15,0 0 1-15,0 0 0 0,17 0 0 16,6 0-3-1,0-5 0-15,-1 0 2 16,7 5 0-16,-1-5 1 16,6 5 2-16,6 0-3 15,6 0-2-15,5 0 2 16,12 0 0-16,0 0 1 16,5 0 0-16,0 0 0 15,-5 0 0-15,5 0 0 16,1 0 2-16,-12 5-3 15,0 0 0-15,0 0 1 16,0 0 2-16,0 0-3 16,0 0 0-16,0 0 1 15,0 0 0-15,0-5-3 0,-6 0 2 16,-6 0 1-16,1 0 2 16,0-5-1-16,-12 0-1 15,0 0 3-15,-6 0 2 16,-5 0-4-16,-6 0-1 15,0 0 2-15,-5 0 3 16,-1-5-2-16,-5 5 0 16,-6-6-1-16,-6 1 1 15,1-10 0-15,-1 0 1 16,-6-6-5-16,1 1-1 16,-6-5 3-16,0 4 1 15,0 1 0-15,0 0-2 16,0 5 1-16,-1-1 1 0,1 1-3 15,0 5 0-15,0 0 1 16,6 5 2-16,-1-1-6 16,1 6-1-16,0 0 6 15,5 0 4-15,0 0-5 16,0 0 1-16,1 5-1 16,5 0 0-16,0-5 0 15,0 5 0-15,0 0-3 16,0 0 0-16,0 0-1 15,0 0 3-15,5 5-2 16,7 0 1-16,5 5 0 16,0 0 0-16,6 1 0 15,0 4 0-15,5 0 2 16,1 0 0-16,5 5 0 0,0 1 0 16,0-1 0-16,0 0 0 15,-5 0 0-15,-1 1 0 16,1-1 2-16,-6 0 1 15,-1 0-4-15,-4 1-1 16,-1-1 1-16,0 0 0 16,-6-5 3-16,1 1 1 15,-7 4-1-15,1-5 1 16,-6-5 0-16,0 0 3 16,-6 0-1-16,-5 6 0 15,-6-1-1-15,-6 0 2 16,-6 0-1-16,1 0 0 15,-6 6-3-15,-6-1 1 0,0 0-2 16,-6 0 2 0,1-4-4-16,-1-1 0 0,6 0 1 15,6 0 0-15,6-5 0 16,5 0 0-16,0 1-3 16,6-6 0-16,6 0-12 15,5 0-5-15,6-5-16 16,11 5-5-16,12-5-33 15,11-10-15-15,12-6-72 16</inkml:trace>
  <inkml:trace contextRef="#ctx0" brushRef="#br0" timeOffset="-61900.851">12297 12978 132 0,'0'-25'49'0,"0"20"-38"0,0-5 26 15,0 5 8-15,0-1-5 16,0 6 2-16,0 0-7 15,-6-5-1-15,0 5-19 16,1-5 2-16,-1 5 3 0,6 0-5 16,-6 0 0-16,6 5-5 15,0 0-1-15,6 16 1 16,0-1-3 0,5 5 1-16,0 6-1 15,6 4 1-15,1 6-9 0,4 4-1 16,1 1 4-16,0-1 4 15,0 1-3-15,-1-6-2 16,-4-4 0-16,-1-11-1 16,-6 6 2-16,0-11 3 15,1 5-2-15,-6-10-2 16,-1-4-14-16,1-1-4 16,-6 0-11-16,0-5-3 15,-6 0-18-15,1-10-7 16,-7-5-23-16,1 0-8 15,5-6 3 1</inkml:trace>
  <inkml:trace contextRef="#ctx0" brushRef="#br0" timeOffset="-61432.1">12912 12968 152 0,'11'-20'57'0,"-11"15"-44"0,0 5 23 0,0 0 6 16,0 0-3-16,0 0 0 15,0 5-3-15,0 5 0 16,-5 5-19-16,-7 5 7 0,1 6 4 16,0-1-4-16,-7 10 0 15,1 6-2-15,-5 4-2 16,-13 11-4-16,1 10-2 16,-6 0-2-16,6-5 2 15,6-16-3-15,-12 6 1 16,-6 10-3-16,6-6 0 15,6-4-5-15,11-11-3 16,0 1 0-16,6-6-1 16,6-4-3-16,0-1 0 15,5-4-12-15,0-6-5 16,1 0-11-16,-1-5-4 0,0-5-8 16,-5-5 0-16,-1-5-23 15,7 0-11-15,-1-5-46 16</inkml:trace>
  <inkml:trace contextRef="#ctx0" brushRef="#br0" timeOffset="-60213.336">12770 13834 116 0,'-12'0'46'0,"12"0"-35"0,0 0 16 0,0 0 7 16,0 0-7-16,0 0-1 16,0 0-6-16,0 0-3 0,0 0-9 15,6 0 6-15,5 0 3 0,1-5-3 16,5 0 2-16,6-5-3 15,-6 0 0-15,5-11-3 16,1 6 1-16,0 0-2 16,0 0 0-16,0 0-5 15,-1 4-3-15,1 6 0 16,6 0-1-16,-7 5 2 16,-4 0 1-16,-1 0-1 15,-6 5-2-15,0 0 9 16,-5 0 6-16,-6 11 4 15,0 4-10-15,0-5-3 16,-6 5-4-16,1 1 1 16,-7-1-2-16,7 0 2 15,-7 5 0 1,1 1 1-16,-1-1-2 0,1 5 1 16,0 1-2-16,-6-1-1 15,5 1 1-15,6-1-1 16,1 0-3-16,-1 1 2 15,0-1 1-15,1-5 0 16,-1-4 0-16,6-1 2 16,-6-5-6-16,6 0 1 15,0-4-1-15,0 4-1 16,0-10 1-16,0 5 3 16,0-10 0-16,0 0-4 15,0 0 1-15,0 0-5 16,0 0 1-16,0 0-3 15,0 0 0-15,0 0-1 16,0 0 2-16,0 0-7 16,0 0-4-16,0-5-9 15,0 0-4-15,0 0-23 16,0-5-9-16,0 5-16 16</inkml:trace>
  <inkml:trace contextRef="#ctx0" brushRef="#br0" timeOffset="-59838.341">12872 14254 148 0,'-11'0'55'0,"5"0"-43"0,6 10 16 0,0-10 7 16,0 0-4-16,0 0-1 16,0 0 3-16,0 0 2 15,0 0-19-15,11 5 11 0,1 1 5 16,-1-1-1-16,6 5 2 16,6-5-8-16,0 5-1 0,5 0-7 15,7 0-2-15,10 0-12 16,-5 0-3-16,0 1 1 15,0-6 1-15,0-5 0 16,-6 5-2-16,0-5-17 16,-5-5-9-16,-12 0-15 15,0-1-7-15,-17-4-113 16,-12-10 28 0</inkml:trace>
  <inkml:trace contextRef="#ctx0" brushRef="#br0" timeOffset="-52767.269">33378 8522 64 0,'-5'-5'27'0,"5"15"-21"0,-12-5 5 0,12-5 3 16,0 5-4-16,-5-5 0 16,-1 0-6-16,0 0-1 15,0 5-1-15,1-5-2 16,-7 0 1-16,1 5 1 16,0-5 1-16,-7 5 1 15,1-5 0-15,0 0 0 0,0 5 0 16,-6 0 0-16,1-5 0 15,-1-5 0-15,-6 0-2 16,1 5-2-16,-1 0 3 16,1-5 2-16,-6 5 2 15,-6 0 3-15,0 0-5 16,-6 0-3-16,6 0-1 16,1 0 1-16,-1 0-1 15,-6 0-1-15,1 5 1 0,-1 0-6 16,0 0 1-16,6 0 2 15,1 6 3-15,-1-6 2 16,0 0 3-16,0 0-3 16,0 0-2-16,6-5 0 15,0 5 1-15,0 0-1 0,-1-5-1 16,1 0 1-16,-6 0 1 16,0 0-1-16,6 0 2 15,0 0-2-15,-6 5 2 16,6-5-2-16,-6 0 2 15,6 0-2-15,-6 0-1 16,0 0-2-16,0 0 1 16,6 0 3-16,-6 0 1 15,6 0 1-15,0-5 2 16,0 5-5-16,-1 0-3 16,1 0 1-16,6 0 0 15,-1 0 1-15,1 0 0 16,-1 0 0-16,6-5 0 0,1-5 0 15,-1 0 2-15,-6-6-1 16,7 1-1-16,-1 0 1 16,-6 0-1-16,1-5 0 15,-1-1 0-15,7 1 0 16,-1-5 2-16,0 4-3 16,0-4 0-16,6 5-4 15,0 0 1-15,0-1 2 16,5 6 1-16,1 0 1 15,5 5 2-15,1 0-3 16,-1 0 0-16,6-1-4 16,6 1 1-16,5 0 0 15,0 5 2-15,7 0-1 0,4 0 1 16,1 5 2 0,11 0 0-16,-5 0-5 0,-1-5 1 15,7 0 0-15,-1 0-1 16,0 0 4-16,6 0 0 15,0 0 1-15,5 0 0 16,1-6 0-16,-1 1 2 16,1 5-3-16,0-5 0 15,-1 5 1-15,1 0 0 16,-1-5 0-16,7 5 2 16,-1 0-3-16,-6 0 0 15,1 5 1-15,0 0 0 16,-6-5-3-16,-1 0 2 0,1-1 1 15,0 1 0-15,0 0 2 16,6 0 1-16,-1 0-4 16,1 0-1-16,-1 0 1 15,1 5 2-15,0 0-2 16,-1 5 0-16,1 0 1 16,-1 5 0-16,7 0-5 15,-7 1 1-15,1-1 2 16,-1 10 3-16,-5-5 0 15,0 0-1-15,-6 1-2 16,6-6-1-16,-6 0-1 16,1 0 3-16,-1 0 0 15,-6-5 3-15,1 0-1 16,-1-5-1-16,1 0-2 0,-1 0 1 16,1 0 1-16,-1 5 0 15,1-5-3-15,5 0 2 16,0 0 1-16,-6 0 0 15,7 0 0-15,-1 0 0 16,-6 0-3-16,1 0 0 16,5 0 2-16,-11 0 2 15,11 0 6 1,-6 0-5-16,1 0-3 16,-1 0 0-16,-5 5 2 15,0-5-2-15,0 5 0 16,-6 0 1-16,0 1 0 0,0 4 2 15,-5-5 1-15,-1 0-4 16,-5 0 1-16,-6-5 0 16,5 5 0-16,-5-5 0 15,0 0 2-15,0 0 1 16,6 5 3-16,0 0-5 16,-1 0-1-16,1 5 0 15,-6-10 0-15,6 5-3 16,5 0 2-16,-5 0 1 15,5-5 0-15,-5 5 0 16,5-5 2-16,1 0-1 16,-1 6-1-16,1-1-2 15,-1 5 1-15,0 0 1 16,1 0 2-16,-1-5-1 0,1 0-1 16,-1 0-2-1,0 0 1-15,1 0 1 0,-7 0 0 16,-5-5 4-16,6 11 2 15,-6-1 2-15,0 0 2 16,0 0-5-16,-6 0-3 16,1 0-1-16,-1 0 1 15,-5 0-3-15,-1 1 0 16,1 4 5-16,-1 0 5 16,1 0-3-16,0-5-1 15,-6 0-2-15,-1-5 0 16,-4 11-2-16,-1-6 2 15,0 0 0-15,0 0 3 0,-5 0-3 16,-1 0 0-16,7 0-1 16,-7-5-2-16,1 6-2 15,-1-6-1-15,6 0 4 16,-5 0 3-16,5 0-6 16,-5 0 0-16,-1 5-2 15,6-5 2-15,0 0-8 16,1-5-1-16,5 5-34 15,5-5-39 1,6 0 17-16</inkml:trace>
  <inkml:trace contextRef="#ctx0" brushRef="#br0" timeOffset="-39307.606">14006 13429 108 0,'-11'-15'44'0,"11"10"-35"0,-6-6 27 15,6 11 11-15,0 0-8 16,0-5 0-16,0 0-7 15,0 0-2-15,0 0-17 16,0 5 5-16,0 0 3 0,0 0-3 16,0 0 0-16,6 0-8 15,-1 0-2-15,7 0-4 16,-1 0-1-16,-5 0 1 16,11 0 2-16,6 0-1 0,5 0 0 15,6 0-6 1,1-5 1-16,-1 0 2 0,0 0 3 15,0 5-4-15,0-5-3 16,-5 5 1-16,-1 0 0 16,-5 5-8-16,-6 0-2 15,0 0-12-15,0 0-5 16,-5 5-12-16,-1-5-2 16,1 0-13-16,-1 11-3 15,-5-6-26 1</inkml:trace>
  <inkml:trace contextRef="#ctx0" brushRef="#br0" timeOffset="-38916.987">14017 13672 124 0,'-5'0'49'0,"5"15"-38"0,0-15 23 15,0 0 11-15,0 0-10 16,0 0 0-16,11 0-9 0,0 5-2 15,7-5-13-15,4 0 11 0,7 0 7 16,5 0-9-16,0 0-1 16,6 0-11-16,0 0-5 15,0 5 0-15,-6 0 2 16,0 0-2-16,-5 0-2 16,-1 0-25-16,-5 1-11 15,0 4-40-15,0-5-17 16,-1 5-9-1</inkml:trace>
  <inkml:trace contextRef="#ctx0" brushRef="#br0" timeOffset="-17103.836">11345 13773 104 0,'0'0'38'0,"0"5"-29"0,0 5 10 0,0-10 3 15,12 5 10-15,-1-5 4 16,0 0 1-16,1 0 0 16,5-5-20-16,6-10 1 0,5-5 0 15,1-5 1-15,10-11 3 16,-4-9 1-16,-1-11 1 0,0-10-2 15,0-15-2 1,0-5-6-16,-5 5-1 0,-1-5-6 16,-11 15-2-16,1 15-2 15,-1-30 0-15,0-25 4 16,-6 4 6-16,-11 11-1 16,-6 15 1-16,1 10-1 15,-7 16 0-15,-5 9-2 16,0 11-1-16,-6 9-8 15,1 11 0-15,-7 15-1 16,1 20 0-16,-1 21-3 16,1 20 2-16,5 20-1 15,6 0-2-15,11 5-2 0,6-15 1 16,0-16 3-16,17 41 1 16,6 31 1-16,5-16 2 15,7-14-3-15,4-11 0 16,1-10-1-16,6-10 0 15,-6-11-3-15,-6-9 1 16,-5-11-27-16,-7-4-9 16,-10-6-35-16,-7-10-15 15,1-5-38 1</inkml:trace>
  <inkml:trace contextRef="#ctx0" brushRef="#br0" timeOffset="-16447.622">12103 13555 228 0,'0'-15'85'0,"6"5"-66"0,-1 10 8 15,-5 0-2-15,6 10 7 16,0 5 4-16,-1 16 4 15,-5 9 2-15,0 6-23 16,-5 10 0-16,-1 9 0 0,-5 11-7 16,-1-10 1-16,7-15-10 15,-1 15-2-15,-6 10-10 0,7-11-2 16,-1-14-62-16,6 0-29 16,11-36-43-1</inkml:trace>
  <inkml:trace contextRef="#ctx0" brushRef="#br0" timeOffset="-14572.56">15373 12679 144 0,'-28'-25'55'0,"22"25"-43"0,6 5 19 16,0-5 22-16,-5 30-11 15,-7 16-8-15,1 10-4 16,-1 10-18-16,-5 15 6 0,0 20 3 15,-6 10-5-15,1 1-1 16,-7-1-7-16,1-5-3 16,-1-14 4-16,1-11 4 15,5-10-1-15,6-21 1 16,5-9-5-16,7-26 2 16,16-30-4-1,12-31-3-15,11-25-2 16,6-15 4-16,6 0 4 15,-1 10-3-15,1 10-1 16,-1 21 0-16,1 9-1 16,-6 16-5-16,0 15 1 0,-6 15 0 15,0 15 0-15,-6 16 0 16,-10 4 2-16,-7 16 8 16,-5-5 5-16,-12 10 2 15,-5-5 1-15,-18-6-3 16,1-4-1-16,-12-6-6 15,0-9-3-15,-6-11 0 16,1-10 1-16,-7-4-5 16,1-11-3-16,6-6-13 15,16-4-2-15,6 5-27 16,6-5-12-16,0 0-34 16,23-5-14-16,17 0-30 15</inkml:trace>
  <inkml:trace contextRef="#ctx0" brushRef="#br0" timeOffset="-14338.25">16051 13662 260 0,'-28'35'96'0,"22"-9"-75"0,-16 19 19 0,10-20 4 15,-11 16-10-15,-11 15 0 16,-6 20-10-16,-5 5-5 16,-1 5-11-16,6-10-5 0,6-5-2 15,6-11-23-15,10-24-8 0,7-6-64 16,11-25-29-16,17-25 4 16</inkml:trace>
  <inkml:trace contextRef="#ctx0" brushRef="#br0" timeOffset="-12885.109">17658 12978 196 0,'-17'-15'74'0,"17"15"-58"0,0 0 27 16,0 0 9-16,0 0-4 0,0 0 1 15,6 0-10-15,5-5-4 16,1 5-19-16,-1 0-1 0,6 0 1 16,6 5-6-16,5 5-1 15,1 0-3-15,-1 0 1 16,-5 0-2-16,17 6 0 15,17 4-6-15,-17-5 1 16,-6-5 0-16,6 0 2 16,11-5-1-16,-11 0 2 15,-6-10-2-15,-5 0-1 16,-6-5 3-16,-6-5 0 0,-12-5 1 16,-5 0 0-16,0-1 0 15,-11-9 0-15,-12-16 4 16,0 16 3-16,6 5 0 15,-11-6 3-15,-18-9-3 16,6 4 1-16,6 1-5 16,11 15 1-16,1 4-5 15,5 1-2-15,-1 0-3 16,13 10 1-16,-1 0-4 16,23 10-1-16,17 5 3 15,6 5 1-15,6 5-1 16,-6 1 2-16,-6-6-1 15,23 5 0-15,11 11-3 0,-17-6 1 16,-11-5 2-16,0 5 1 16,-6 11 3-16,-22 4 1 15,-24 11 5-15,-22 15 5 16,-17 5 4-16,-12 0 2 16,-16-5-8-16,16-16-4 15,12-9-7-15,-12-1 0 16,-5 1-24-16,33-16-12 15,7-5-56-15,28-10-24 16,40-10-60 0</inkml:trace>
  <inkml:trace contextRef="#ctx0" brushRef="#br0" timeOffset="-12181.955">19886 12087 212 0,'-6'-25'82'0,"6"25"-64"0,0-11 22 0,0 11 4 16,0 0-7-16,0 11 1 15</inkml:trace>
  <inkml:trace contextRef="#ctx0" brushRef="#br0" timeOffset="-9588.188">21117 12507 204 0,'0'0'77'0,"5"0"-60"0,-5 0 24 15,0 0 6-15,0 0-9 16,12 0-2-16,-1 5-9 16,6 0-3-16,6 0-13 15,0 5 2-15,5-4 3 0,7-1-10 16,-1 0-4-16,0 0 3 15,0-5 1-15,0 0-2 16,1 0-1-16,-1 0-14 16,-6 0-8-16,-5 0-32 15,0 0-13-15,-6 0-45 16,6 10-48 0,-12-5 60-16</inkml:trace>
  <inkml:trace contextRef="#ctx0" brushRef="#br0" timeOffset="-9322.607">21197 12927 272 0,'-12'-10'104'0,"18"5"-81"0,0 10 20 0,-6-5 6 15,11 0-12-15,0 0-1 0,6-5-12 16,6 5-4-16,0 0-12 16,0-5-3-16,0 5-1 15,5-5-2-15,1 5 1 0,-7 0-13 16,7 0-3-16,-1 0-47 16,1 0-20-16,5 5-69 15</inkml:trace>
  <inkml:trace contextRef="#ctx0" brushRef="#br0" timeOffset="-5292.066">20325 12497 280 0,'0'-5'104'0,"5"5"-81"0,1 10 27 16,0 0 6-16,0 16-17 15,-1 9-5-15,7 11-15 16,5 4-5-16,0 6-8 16,0 0-6-16,6-1-1 0,0 1 1 15,-1 0 2-15,-5-6-1 16,1-9-1-16,-1-6-19 0,5-9-10 16,-4-6-23-16,-1-20-7 15,0-10-18-15,5-21-6 16,1-19-24-1</inkml:trace>
  <inkml:trace contextRef="#ctx0" brushRef="#br0" timeOffset="-5073.353">20877 12517 156 0,'29'-35'57'0,"-18"30"-44"0,-5 5 34 0,-6 0 14 16,0 15 6-16,0 10 5 16,-11 21-6-16,-1-1-2 15,-11 21-35-15,-5 5 12 0,-6 10 4 16,-12 15-7-16,-5 21 0 15,-6 4-15-15,11-29-4 16,12-22-7-16,-17 17-2 16,0 14-6-16,11-20-1 0,6-15-3 15,16-26-3-15,1-4-18 16,6-11-7-16,-6 0-31 16,11-20-15-16,6-10-41 15,6-10-14-15</inkml:trace>
  <inkml:trace contextRef="#ctx0" brushRef="#br0" timeOffset="-4526.437">20866 13241 152 0,'6'6'57'0,"-1"-6"-44"0,1 0 27 16,-6 0 11-16,0 0-3 15,0 0-1-15,0 10-2 16,0 0-1-16,0 0-24 16,0 5 6-16,0 10 4 0,6 6-1 15,-6 9 3-15,0 6-5 16,0-16-2-16,0-4-9 16,0 9-3-16,0 6-7 0,0-16-2 15,0 0-9-15,0-10-4 16,6 1-57-16,5-42-156 31</inkml:trace>
  <inkml:trace contextRef="#ctx0" brushRef="#br0" timeOffset="-3557.729">22706 11950 168 0,'6'-51'66'0,"6"36"-52"0,-1-15 34 15,-5 20 11-15,-1 5-9 16,1 0-3-16,-6 5-9 16,0 10-1-16,0 10-21 15,0 10 6-15,-6 16 2 0,1 5-8 16,-7 9-2-16,-5 6-2 16,0 10 2-16,0 5-5 0,0-10-3 15,5-10 1-15,1-10 2 16,5-16-4-16,12-25 4 15,5-25 1 1,12-21-5-16,6-4-1 16,5-1-4-16,0 1-1 15,6 10 1-15,6 9 2 16,-1 6-3-16,1 10 0 16,-1 5 1-16,-5 10 0 15,-6 5 0-15,-11 6 0 16,-6 9 2-16,-11 11 1 15,-17 4 5-15,-6 6 3 16,-18-1-4-16,-5 1 1 16,-5-10-3-16,-6-11 2 15,-1-10-6-15,7-15-3 0,5-10-26 16,0-10-9-16,6 0-30 16,11 0-10-16,12-1-47 15,5 11-19-15,17 0 27 16</inkml:trace>
  <inkml:trace contextRef="#ctx0" brushRef="#br0" timeOffset="-3338.976">23436 12477 276 0,'0'10'104'0,"0"0"-81"0,0 10 14 15,0 1-1-15,0 4-15 0,-6 10-4 16,0 6-8-16,-5 4-4 16,0 6-2-16,-7 0-3 0,1-6 1 15,0-4-43-15,0-6-17 16,12-4-76 0</inkml:trace>
  <inkml:trace contextRef="#ctx0" brushRef="#br0" timeOffset="-2807.731">22256 13115 248 0,'-28'-15'93'0,"28"20"-72"0,6 0 20 0,-6-5 4 15,17 10-3-15,5 5 1 16,18 0-3-16,12-5-1 16,10 1-21-16,24-11 1 0,28-6 1 15,17-4-9-15,5-10-3 16,-4-5-5-16,-1-11 0 0,0 1-20 16,-12-1-6-16,-10 6-50 15,-18 10-22-15,-29 25-64 16</inkml:trace>
  <inkml:trace contextRef="#ctx0" brushRef="#br0" timeOffset="-1760.802">22661 14026 156 0,'-6'0'57'0,"6"5"-44"0,6-5 16 0,-6 0 6 16,0 0-4-16,6 0-1 16,5 0-1-16,0-5-1 0,6-5-15 15,6-5 10-15,6-10 6 0,5-6-6 16,6-4-4-16,5-16-2 15,7-10-1-15,-1-9-4 16,6-16-2-16,0-11 0 16,0 1 1-16,-12 0-5 15,1 15-2-15,-12 5 2 16,-5 10 3-16,-6 10 0 16,-6 11 0-16,-6 9-1 15,-5 16 0-15,-6 10-4 16,-17 15-1-16,-6 10-1 15,-17 21-2-15,0 19 3 0,-11 26 0 16,-1 16-1-16,7-1-2 16,5 0 1-1,12-10 1-15,5-10-3 0,11-5 0 16,7 0 1-16,16-10 0 16,6-11 0-16,12-9 0 15,5-16 0-15,11-15 0 16,1-10-25-16,-6-10-8 15,0-10-36-15,-12 0-14 16,1-6-64 0</inkml:trace>
  <inkml:trace contextRef="#ctx0" brushRef="#br0" timeOffset="-604.597">23595 13849 116 0,'6'-15'44'0,"0"5"-35"0,-6 0 18 16,5 5 7-16,1 0-3 16,-6-6-1-16,0 1-3 15,0 0-2-15,0 0-14 16,0 0 15-16,0 0 10 0,0 0-2 15,0 0 1-15,0 4-7 16,0 1 0-16,0 5 1 0,6 11 2 16,-6 9 1-16,0 5 0 15,0 5-11-15,-6 6-3 16,0 10-6-16,-5 4 0 16,0 1-5-16,5-1 1 15,0-4-5-15,1-11 0 16,-1-9-6-16,-6-6-2 15,12-5-7-15,0-15 0 16,0-10-36-16,12-10-13 16,-6-11-35-16,-1-4-13 15,7 5-29 1</inkml:trace>
  <inkml:trace contextRef="#ctx0" brushRef="#br0" timeOffset="-42.088">23829 14163 164 0,'6'-15'63'0,"-1"10"-49"0,-5 0 20 0,0 5 6 16,0 0-7-16,0 0-2 0,0 0 2 15,0 0 4-15,0 10-20 16,0 5-1-16,-5 10-1 0,-1 6-6 16,-5 4-3-16,-1 6-1 15,-5-6-1-15,0-4-2 16,0-6 1-16,0 0-4 16,0-5-2-16,5-4-25 15,1-6-11-15,5-10-33 16,6-10-15-16,12-6-17 15</inkml:trace>
  <inkml:trace contextRef="#ctx0" brushRef="#br0" timeOffset="223.522">24176 13874 264 0,'-11'11'99'0,"11"4"-77"0,-11 5 15 0,5 0 5 16,-5 11-16-16,-1 14-3 16,1 16-11-16,-1 0-5 15,1 0-4-15,5-6-3 0,6 1 1 16,0-10-32-16,0-11-12 0,17-25-174 31,1-25 80-31</inkml:trace>
  <inkml:trace contextRef="#ctx0" brushRef="#br0" timeOffset="2004.769">12291 14421 132 0,'-6'0'52'0,"6"5"-41"0,0 0 11 15,0-5 1-15,0 0 2 16,0 11 4-16,0-1-4 16,0-5-3-16,0 5-12 15,0 0 5-15,0 0 4 0,-5 0 1 16,-1 0 0-16,-6 6-6 16,1-1-4-16,0 5-3 0,-6 0-2 15,5 1-3-15,-5-1 1 16,0-5-4-16,6 0 0 15,-1-5-26-15,7 1-9 16,5-6-50 0,0-5-56-16,17-5 43 15</inkml:trace>
  <inkml:trace contextRef="#ctx0" brushRef="#br0" timeOffset="2504.773">12485 14062 184 0,'0'-5'68'0,"0"5"-52"0,5 0 19 0,1 5 7 16,0 5-1-16,-1 5 2 16,1 10-6-16,6 11-2 15,-7 9-20-15,1 6-2 0,-6 5-2 16,-6-6-4-16,1 6-2 15,-7-5-7-15,1-6-1 16,5 1-50-16,0-11-21 16,6 1-62-16</inkml:trace>
  <inkml:trace contextRef="#ctx0" brushRef="#br0" timeOffset="12645.833">12678 15399 144 0,'-5'-26'55'0,"10"16"-43"0,7 0 21 0,-6 10 6 16,-1-5-4-16,1 0 2 15,0 0-4-15,-1 5 2 16,-5 0-19-16,0 0 0 0,12 10 0 0,-1 10-2 15,6 11 2-15,0-1-3 16,0 11 2-16,0 4-8 16,6 6-2-16,-6 5 1 15,6 4 3-15,-6 1-4 16,6 0-1-16,-6 0-2 16,0-11 1-16,-5-4-2 15,-1-6 2-15,0 1 0 16,-5-16 1-16,0-5-5 15,-1-4 1-15,-5-6-16 16,0-10-4-16,0 0-25 16,0-5-12-16,0-5-22 15,6-6-9-15,0 1-9 16</inkml:trace>
  <inkml:trace contextRef="#ctx0" brushRef="#br0" timeOffset="13177.102">13317 15632 144 0,'5'-16'55'0,"1"16"-43"0,-6-5 19 15,0 5 5-15,6 0-5 16,-1-5-1-16,-5 5-5 15,0 0-2-15,0 0-12 16,0 0 9-16,0 0 3 0,0 5 0 16,-5 6 0-16,-7 14 3 15,-5 15 3-15,-11 16 0 16,-12 20 2-16,-11 10-2 0,-6 10 0 16,-6 6-3-1,-11-6 1-15,0-5-2 0,5 0 0 16,12-5-14-16,6-10-4 15,11-10-5-15,12-15 1 16,5-11-15 0,12-9-7-16,5-16-12 0,6-20-6 15,11-11-35-15,1-9-14 16,5-5-37-16,11-6-14 16,12 1 26-1</inkml:trace>
  <inkml:trace contextRef="#ctx0" brushRef="#br0" timeOffset="29161.575">11807 16249 124 0,'0'6'49'0,"11"-6"-38"0,-11 0 28 0,0 0 11 15,0 0-9-15,0 0-3 16,6 0-7-16,5 0-2 16,1-6-16-16,-1 1 8 0,0-10 5 15,6 0-8-15,6-5 0 16,0-6-8-16,0-9-2 15,0-6-2-15,-1-4 1 16,1-11 0-16,6 1 3 16,-1-6 1-16,1-5 3 15,-1 5-5-15,1 5-1 16,-7 1-2-16,1 4 1 16,-6 6 0-16,0 4 3 0,-5 0-1 15,-7 11 0 1,1 0-1-16,-6 4 0 0,0 6 0 15,-6 5 2-15,-5 5-3 16,-6 10-2-16,0 5-5 16,-6 15 0-16,0 5 0 15,-5 11 0-15,-1 9 0 16,1 6 2-16,5 10 1 16,6 15 1-16,6 5-2 15,5 0-2-15,6-5-2 16,11-10 1-16,6-11 1 15,0 1 2-15,6-15-1 16,6-11 2-16,-1-10-9 0,1-10-1 16,-1-10-29-16,-5-5-12 15,-6 0-39-15,-6-5-15 16,1-5-41 0</inkml:trace>
  <inkml:trace contextRef="#ctx0" brushRef="#br0" timeOffset="30708.466">12325 16113 76 0,'-11'-5'30'0,"5"5"-24"0,0 0 28 0,6 0 12 16,-5 0-9-16,-1 0-1 15,0 0-4-15,1 0 0 16,-1-5-17-16,0 0 6 0,0-1 3 16,6 1-12-16,0-5-5 15,6 0-11-15,6-5-3 16,-1-5 15-16,6 5 6 15,6-1-4-15,0 1-1 0,5 5-5 16,-5 0-3-16,0 10 0 16,-6 5-1-16,-6 10 4 15,-11 10 5-15,-6 11-1 16,-11-1 3-16,0 6 0 16,-5-1 3-16,-7 1-1 15,1-1 2-15,5-9-6 16,0-6-1-16,6 0-2 15,5-9 1-15,1-1-6 16,5-5-1-16,1-5 6 16,-1 0 4-16,6 0-5 15,0-5-3-15,0 0-4 16,11 0 1-16,1 0-12 0,5 0-7 16,6 0-27-16,-1 0-10 15,7 0-25-15,-1 5-11 16,1 0-5-1</inkml:trace>
  <inkml:trace contextRef="#ctx0" brushRef="#br0" timeOffset="31130.323">12627 16331 104 0,'-6'0'38'0,"12"5"-29"0,0 5 10 16,-6-10 5-16,6 10 4 15,-6 0 6-15,0 5-8 16,-6 0-3-16,0 6-13 0,-5-1 5 16,-6 5 2-16,0 0 2 0,-6 1 1 15,0 4-11-15,6 1-3 16,0-1-4-16,0-5-2 15,0-4-21-15,5-6-9 16,6-5-49 0,6-5-45-16,0-10 38 15</inkml:trace>
  <inkml:trace contextRef="#ctx0" brushRef="#br0" timeOffset="31583.445">12673 16052 132 0,'0'-5'52'0,"-6"5"-41"0,12 0 20 16,-6 0 7-16,0 0-4 0,0 0 1 15,0 0-7-15,0 0-3 16,0 0-13-1,0 0-3-15,0 10 1 0,0 0 3 0,0 5 2 16,5 1-2-16,-5 4 2 16,0 0-2-16,0 0 0 15,0 1-5-15,0-1-3 16,0 0-2-16,6 0 0 16,0 1-4-16,0-6-2 15,-1-5-20-15,1-5-8 16,-6-5-39-16,11 0-15 15,-5-10-22 1</inkml:trace>
  <inkml:trace contextRef="#ctx0" brushRef="#br0" timeOffset="36255.331">14519 15449 232 0,'-12'-10'88'0,"18"15"-69"0,-6 5 13 0,0 1 0 15,0 4-6-15,-6 5 2 16,1 5-3-16,-1 11 0 16,-5 4-14-16,5 11-4 0,-5 5-1 15,-1 4-3-15,1 6-2 16,-1-5 0-16,1 0 1 15,0-11-3-15,-1 1-2 16,6-5-25-16,1-11-11 0,-1-10-18 16,0 1-5-16,1-16-39 15</inkml:trace>
  <inkml:trace contextRef="#ctx0" brushRef="#br0" timeOffset="36505.335">14228 15951 184 0,'-17'-10'68'0,"11"10"-52"0,6 0 25 16,0 0 9-16,0 0 6 16,6-5 3-16,6-1 3 15,-1-4 1-15,0 5-34 16,1 0 5-16,16-5 2 0,18 0-9 0,5 0-3 16,6 5-14-16,0-5-4 15,6-1-4-15,-6 1 1 16,0-5-15-16,0-5-7 15,-6-5-30-15,0-6-13 16,-5 1-50-16,-12 10-18 16,-17 15-11-1</inkml:trace>
  <inkml:trace contextRef="#ctx0" brushRef="#br0" timeOffset="38052.251">15721 16067 168 0,'-6'0'66'0,"12"5"-52"0,-6-5 19 0,0 0 4 16,6 5-4-16,-1 0 3 15,7 0-9-15,5 0-2 16,0 1-14-16,6-6 7 0,0-6 4 16,5-4 2-16,1-10 1 0,10-20-10 15,1-11-4-15,12-10-4 16,5-5 0-16,-6 1-4 16,0-6-2-16,0-5 2 15,-5 0 2-15,-6 5-2 16,-6 0 0-16,-5 5 1 15,-12 5 0-15,0 11 4 16,-6 4 5-16,-5 6-5 16,-12 19 0-16,6 1-4 15,-23 30-1-15,-5 10-3 16,-12 21-3-16,0 5 2 16,-11 4 2-16,0 1 4 0,11-1 2 15,5 6-3-15,7 0-1 16,11 5-1-16,17 10 1 15,11-1-2-15,6-19 2 16,0-10-2-16,12 4 2 16,17 6-11-16,-7-16-4 15,-4-9-27-15,-13-11-13 16,-5-5-27-16,1-15-11 16,10-10-42-1</inkml:trace>
  <inkml:trace contextRef="#ctx0" brushRef="#br0" timeOffset="38761.043">16485 16017 124 0,'0'-21'46'0,"0"11"-35"0,11-5 20 0,-5 15 8 16,-1-5-10-16,7-10-2 16,-1 5-5-16,0-1 1 15,7 1-13-15,4 0 1 0,1 5 2 16,0 0-5-16,-6 5-2 16,-6 0-6-16,7 10 0 15,-1 5 0-15,-6 11 0 16,-5 4 6-16,-6 0 6 0,-6 6-4 15,0-1 0-15,-5-4 2 16,0-1 1-16,-7-5 8 16,1 1 5-16,6-1 2 15,0-5 4-15,-1-4-23 16,6-6-8-16,6 0-1 16,0 0 2-16,0-10-1 15,12 5 0-15,5-5 3 16,6 0 1-16,0 0-21 15,5-5-10-15,1 0-17 16,-1 0-5-16,6-5-17 16,-5 5-8-16,5 0-21 15</inkml:trace>
  <inkml:trace contextRef="#ctx0" brushRef="#br0" timeOffset="38985.044">17100 16174 176 0,'-29'20'68'0,"7"-5"-52"0,4 10 12 0,7-10 3 16,0 6-10-16,-1 4 1 16,-5 0-11-16,0 1-4 15,0-1-4-15,0 0-3 0,0 1 3 16,0-6-15-16,5 0-7 15,1-5-39-15,0-5-15 0,11-10-8 16</inkml:trace>
  <inkml:trace contextRef="#ctx0" brushRef="#br0" timeOffset="39520.437">17225 16103 104 0,'-17'-11'38'0,"11"6"-29"0,6 0 17 0,0 0 7 16,6 0-8-16,0-5-3 15,5-5 1-15,1-10 0 16,5-1-12-16,5 1 0 0,1-5 2 16,6-1-1-16,-1 11 1 15,1 5-7-15,-6 5-4 16,-1 10 3-16,-5 10 1 16,1 5 2-16,-7 10 0 0,-5 6 0 15,-6 4 2-15,-6 1-3 16,0 4-2-16,-5 1-2 15,-1-1 0-15,1-4 0 16,0-6 3-16,-1-5 3 16,1-5 5-16,5 1-4 15,0-6 0-15,1-5-2 16,5 0 2-16,0 0-1 16,5-5 0-16,7 0-8 15,-1 1 0-15,6-1 1 16,0 0 1-16,1 0-4 15,-1 0 1-15,-6 0-9 16,0 0-2-16,1 0-16 0,-1 0-6 16,6-5-17-16,-5 0-9 15,-7-5-50 1</inkml:trace>
  <inkml:trace contextRef="#ctx0" brushRef="#br0" timeOffset="41676.634">18114 15419 116 0,'0'-46'44'0,"0"36"-35"0,-6-10 18 0,6 15 7 16,0-5 2-16,-5 5 2 15,5 0-3-15,-6 5-1 16,6 5-19-16,0 5 0 0,0 10 1 16,0 11-2-16,0-1 2 15,6 5-7-15,-1 6-3 16,1-1-1-16,0 6-1 15,-1 0-2-15,7-1-2 0,-6 1 3 16,5-6 0-16,-5-4-4 16,-1-6-1-16,1-5-15 15,0-4-6-15,-1-6-15 16,1-5-6-16,0-10-9 16,5-10-5-16,1-10-23 15</inkml:trace>
  <inkml:trace contextRef="#ctx0" brushRef="#br0" timeOffset="41989.134">18502 15414 196 0,'0'-15'74'0,"0"20"-58"0,-6 0 16 0,0-5 4 16,0 5-9-16,-5 5-1 15,0 5-2-15,-6 5 0 16,-1 6-13-16,1 4 7 0,-5 11 4 15,-1 9-2-15,0 11-2 16,-6 10-4-16,1 10 1 16,0 0-4-16,-1 0-1 15,1 5-4-15,-1-15-1 16,1-5-6-16,-1-10-1 16,6-11 1-16,6-4 2 15,0-11-18-15,6-10-6 16,-1-4-19-16,7-6-9 15,5-10-12-15,0-10-6 16,0-1-28-16,17-4-27 16,0-10 55-16</inkml:trace>
  <inkml:trace contextRef="#ctx0" brushRef="#br0" timeOffset="42629.803">18439 16077 172 0,'-12'-10'66'0,"12"5"-52"0,0-5 21 0,6 10 7 16,0-5-8-16,0-10 0 0,5 5-6 16,6-6 0-16,6 1-16 15,5 0 2-15,1 5 2 0,5 0-8 16,0 5-4-16,-5 5 1 16,-1 5 1-16,1 5 0 15,-12 5-1-15,0 5-3 16,-11 6 1-16,-6 9-2 15,-6-5 2-15,-6 1 2 16,1 4 2-16,0-4 1 16,-1-1 2-16,1 0-3 15,-1-4-2-15,7-6 2 16,5 0 0-16,11-4 3 16,6-1 4-16,-5-5-2 0,22 0 1 15,0 0-10-15,6 0-1 16,0-5-9-16,0 0 0 15,-6-5-35-15,0 0-12 16,0 0-40-16,6 0-16 16,6-5-10-1</inkml:trace>
  <inkml:trace contextRef="#ctx0" brushRef="#br0" timeOffset="43536.026">13351 16366 108 0,'-6'-10'41'0,"12"5"-32"0,-1 0 24 0,-5 5 8 16,0 0 1-16,6-5-1 16,-6 5 2-16,0 0 2 15,0 0-24-15,0 0 10 0,6 5 6 16,-6 10-5-16,0 0 1 15,0 5-9-15,0 6-5 16,0 4-9-16,0 5-4 16,-6-4-3-16,6-1 0 15,-6 1-22-15,1-6-7 0,-1-5-49 16,0-10-21-16,6-5-41 16</inkml:trace>
  <inkml:trace contextRef="#ctx0" brushRef="#br0" timeOffset="47254.768">19766 15763 116 0,'-11'-10'46'0,"0"0"-35"0,5 10 29 16,6 0 12-16,0 0 0 16,0 0 2-16,0-5-6 15,-6-10-3-15,1 10-24 16,-1 0 7-16,0 0 3 0,0-11-1 15,1 11 0-15,5 0-4 16,-6 0 1-16,0 0-11 16,6 5-2-16,-5-5-6 15,5 5 0-15,0 0-3 0,0 0 0 16,-6-5-3-16,6 5-2 16,0 0 3-16,0 0 2 15,-6-5 0-15,6 5 0 16,0 0-3-16,0 0-2 15,0 0 1-15,0 0-1 16,0 0-3-16,0 0 2 16,0 0 1-16,0 0 2 15,0 0-1-15,0 0-1 16,0 0 1-16,0 0 1 16,0 0-3-16,0 0 0 15,-5 0 3-15,5 0 3 0,0 0-4 16,0 0-3-16,0 0-2 15,0 0 3 1,0 0 2-16,0 5 4 0,-6-5-4 16,6 0-3-16,0 0 1 15,0 0 0-15,0 0 1 16,0 0 0-16,0 0-3 16,0 0 2-16,0 0 1 15,0 0 0-15,0 0 0 16,0 0 0-16,0 0 0 15,0 0 0-15,0 0 0 16,11 5 0-16,6 0 0 16,0 0 0-16,1 0 0 15,4 5 2-15,13 1-3 0,-13-6-2 16,1 0 2-16,6-5 2 16,-7 0 0-16,13-5 2 15,16-11-7-15,-17 11-1 16,-5 0-25-16,5 0-8 15,0 0-24-15,-11 15-9 16,-1-5-28-16,-4 16-10 16,-1-1-8-1</inkml:trace>
  <inkml:trace contextRef="#ctx0" brushRef="#br0" timeOffset="47629.761">19829 16047 228 0,'-23'-5'88'0,"29"-5"-69"0,-12 30 22 16,6-20 6-16,0 0-12 15,6 0 0-15,5 0-3 0,-5-5 0 16,5 5-17-16,-5 0 6 0,11-5 3 16,12-5-12-16,-1 10-5 15,-5 0-4-15,17 0-3 16,11-5-4-16,-11 5-2 15,-6 0-30-15,6 0-12 16,-6 0-32-16,1-10-15 16,10-6-31-1</inkml:trace>
  <inkml:trace contextRef="#ctx0" brushRef="#br0" timeOffset="48239.21">20769 15252 160 0,'0'-5'63'0,"0"5"-49"0,6-15 11 15,0 10 2-15,-1 10 0 16,1 0 1-16,0 0 2 16,5 5 4-16,-5 10-19 15,0 5 3-15,-1 16 0 0,1-11-2 0,-6 16 1 16,0 20-5-16,0-11-2 16,0-9 0-16,0 10 4 15,0 10-4-15,-6-6 0 16,6-14-6-16,0-16-1 15,0-4-1-15,0-11-2 16,0-5 5-16,0-10 1 16,0 0 0-16,6-10 1 15,5-16-2-15,1 11 0 16,-7 0-3-16,12-5 1 16,1 5-2-16,4-1 2 15,13 1-2-15,-7 15-1 16,-5 0 3-16,11 10 2 15,12 11-2-15,-7 9 0 0,1 0 5 16,-11 11 3-16,-6-6-2 16,-12 6 0-16,-11-6 3 15,-11 6 3-15,5-16-2 16,-28 0 2-16,-18 1-8 16,13-1-2-16,4-5-3 15,-10-15-2-15,-12-5-8 16,23 0-5-16,5 0-31 15,6 0-13-15,1 0-48 16,16-15-19-16,17-10-13 16</inkml:trace>
  <inkml:trace contextRef="#ctx0" brushRef="#br0" timeOffset="48895.387">21407 16032 196 0,'6'-26'74'0,"0"6"-58"0,5 15 14 16,-11 5 3-16,12-5-6 15,5-10-1-15,0 0-6 16,6-1 0-16,-6 11-11 16,-6 0-1-16,6 5 2 0,6 0-2 0,0 5 1 15,-6 6-3-15,0 9 1 16,-6 0-2-16,-5 5 0 15,0 1 1-15,-12 14 3 16,-5-9 0-16,-7 4 2 16,-4-5 5-16,-1 6 2 15,6-6-3-15,-6-4 1 16,0-1 0-16,12 0-1 16,-1-5-5-16,7-4-4 15,5-1 3-15,17 0 4 16,6-10-5-16,-1 5-2 15,-4-5-1-15,16-5-1 16,17-10-9-16,-11 10-2 0,-6 0-38 16,12-5-15-16,5-5-82 15,-6 15-71 1,-16 0 78-16</inkml:trace>
  <inkml:trace contextRef="#ctx0" brushRef="#br0" timeOffset="61083.138">24421 16214 64 0,'-5'-10'24'0,"5"0"-18"0,0 10-4 0,0 0-2 0,0 0 2 16,0 0 1-16,0 0 10 15,0 0 3-15,0 0 6 16,0 0 3-16,0 0 2 16,0 0 3-1,0 0-1-15,0 0 2 16,0 0-11-16,0 0-2 0,5 5-10 16,-5 0 1-16,0-5 2 0,0 0 0 0,0 0 1 15,0 0 0-15,0 0 2 16,0 0 2-16,0 0 2 15,0 0-4-15,0 0 2 16,0 0-5-16,0 0-1 16,0 0 0-16,0 0 4 15,-5-5-6-15,5 5-2 16,0 0 5-16,0 0 5 16,-6-5-2-16,6 5 2 15,0 0-9-15,0 0-2 16,0-5-3-16,0 5-2 15,0 0 1-15,0 0-1 16,0 0 0-16,0 0 0 0,0-5-3 16,6 5 2-1,-1 0 3-15,1 0 1 0,0 0-4 16,5-5 1-16,1 0 0 16,-1 5 2-16,0 0-3 15,7 0 0-15,-7 0 1 16,0 0 2-16,1 0-1 15,-1 5 2-15,1 5-4 16,-7 0 0-16,1 0 3 16,-6 10 3-16,0-5-2 15,-11 16-2-15,-1-6 0 16,-11 6 1-16,6-6-1 16,-6 5-1-16,-5-4 1 15,11-6 1-15,0 0-3 0,5-10 0 16,1-5 5-16,5 0 5 15,1 0 4-15,5-10 4 16,0 0-3-16,11 0 0 16,0 0-8-16,12 5-4 15,-6 0-1-15,6 0-1 16,0 0 0-16,0 0 2 16,-6 0-21-16,0 0-9 15,0 0-37-15,0-5-14 16,-6-5-40-16,-5 10-15 15,0 0 28 1</inkml:trace>
  <inkml:trace contextRef="#ctx0" brushRef="#br0" timeOffset="69239.561">23835 15743 100 0,'-6'-40'38'0,"6"40"-29"0,6-41 21 16,-1 26 10-16,1-5 5 0,-6-1 3 16,0-4 0-16,6 0 2 15,-6 4-27-15,0 6 7 0,0 0 1 16,0 5-1-16,5 5 2 15,-5 5-9-15,6 10-2 16,0-5-3-16,5 20-2 16,6 11-6-16,-5-1-4 15,-1-4-1-15,6 19-1 16,6 16 0-16,-6-5 0 16,0-16-5-16,0-14 1 15,-5-6-13-15,-1-15-7 0,6-10-20 16,0-10-8-16,0-15-14 15,0-11-6-15,1-4-10 16,-1-6-3-16,5 1-9 16</inkml:trace>
  <inkml:trace contextRef="#ctx0" brushRef="#br0" timeOffset="69520.776">24325 15353 228 0,'-6'0'85'0,"0"-5"-66"0,1 20 21 15,5-5 4-15,0 11-2 16,0-1 1-16,0 5-1 0,0-5 1 16,-12 21-24-16,-5 25 9 0,-6 10 5 15,0 10 0-15,-11 10 1 16,-6-5-4-16,-5 5 1 16,-6 1-11-16,11-26-4 15,5-11-9-15,-4 16-3 16,-7 15-2-16,18-30-2 15,5-15-13-15,6-16-4 16,0-15-29-16,5-25-10 16,12-15-42-16,6-16-15 15,11-14-55 1</inkml:trace>
  <inkml:trace contextRef="#ctx0" brushRef="#br0" timeOffset="70661.435">25128 15642 72 0,'-11'-26'30'0,"11"26"-24"0,0-10 32 15,0 10 15-15,0 0-6 16,0 0-3-16,0 0 2 15,0-5 3-15,0 5-27 16,0-5 12-16,0 0 6 0,0 5 1 16,0 0 0-16,-6-5-11 0,6 5-4 15,0 0-6-15,0 0-3 16,11 0-3 0,1 0 1-16,-1 0-4 0,12 0-1 15,-6 0-6-15,11 0-1 16,18-5 1-16,-12 0 2 15,-5 0-3-15,5 0 0 16,6 0-6-16,-12 5-2 16,-5 0-29-16,0 5-10 15,5 0-29-15,-11 0-11 16,-5 5-39 0,-6 0-50-16,-1 0 62 15</inkml:trace>
  <inkml:trace contextRef="#ctx0" brushRef="#br0" timeOffset="70958.271">25288 15844 252 0,'5'-5'96'0,"1"0"-75"0,5 0 28 15,1 0 8-15,-1 5-8 16,-5 0 1-16,11-5-15 16,6 0-4-16,0 5-18 15,-6 0-8-15,11 5-3 0,12 0-2 0,-6-5 2 16,-5 0-1-16,5 0-1 16,-6 0-30-16,7-10-15 15,4-10-48-15,-10 10-20 16,-6-1-23-1</inkml:trace>
  <inkml:trace contextRef="#ctx0" brushRef="#br0" timeOffset="72520.862">26461 15252 148 0,'17'-66'55'0,"-17"66"-43"0,23-71 25 0,-17 61 11 16,5-10 0-16,1-6 4 15,-1 6-9-15,-5 5-2 16,-1 10-23-16,-5 5 9 0,6 15 4 16,0 0-5-16,-6 26-3 15,0-6-9-15,0 26-1 16,0-15-4-16,-6 14 2 15,0-9-2-15,-5 10 0 0,5-11-3 16,-5 6 1-16,0-10-2 16,5-6 0-16,0-4-3 15,6-16 1 1,0 0 4-16,6-25 4 0,0 0-6 16,11-10-3-16,0 0-1 15,11-6 1-15,-11 6-1 16,12 5-1-16,-6 0-2 15,5 5-1-15,1 0-1 16,-1 10 0-16,-5 0 5 16,0 10 3-16,-1-5 1 15,-4 16 0-15,-7-6 5 16,-5 20 4-16,-6-9-3 16,-12 19 1-16,1-9-1 0,-18 4 3 15,7-9-7-15,-18-11-2 16,11-4-5-16,-11-21-1 15,6 0-17-15,6-21-5 16,-1 6-40-16,18-10-14 16,-1 4-42-16,24-4-17 15,-1 5-4 1</inkml:trace>
  <inkml:trace contextRef="#ctx0" brushRef="#br0" timeOffset="73114.559">26951 15779 204 0,'-5'-11'77'0,"5"11"-60"0,5-20 8 15,1 20 2-15,0-5-5 0,-1 0 1 16,7-5-8-16,-1 5-2 15,6 0-7-15,0 0 0 0,6 0 4 16,-6 5-2-16,6 5 1 16,-6-5 1-16,0 10 1 15,0 0-1-15,-5 15 1 16,-1-4-2-16,-11 14 2 16,0-5-2-16,-11 11 0 15,-1-11 3-15,-10 1 5 16,4-1 4-16,-4 0 2 15,5-4-1-15,-1-1-2 16,7-5-4-16,0 1 0 0,-1-6-7 16,12-5-3-16,0 0-1 15,12 0-1 1,-1 0 0-16,18-5 2 0,-7 0-3 16,13 0-2-16,-7 1 0 15,12-1 1-15,-12 0-12 16,1 0-3-16,-1 0-40 15,-5-5-18-15,-6 0-69 16,-11-15-70 0,-6-1 74-16</inkml:trace>
  <inkml:trace contextRef="#ctx0" brushRef="#br0" timeOffset="76380.194">28091 15525 228 0,'-17'-10'88'0,"17"10"-69"0,-6-5 28 0,6 5 10 0,-6 0-6 15,6 0 0-15,-5 0-4 16,-1 0 0-16,-5 0-26 16,5 0 8-16,-6 0 2 0,7 0-3 15,-1 0 0-15,0 0-11 16,6 0-3-16,0 0-2 16,0 0 0-16,0 0-4 15,17 0 0-15,12-5-5 16,5 5-2-16,-11 0 2 15,17 0 0-15,17-5 1 16,-6 5 0-16,0-5-2 16,-5 5-2-16,-6 0 3 0,-6 0 0 15,-6 5 1-15,-5 0 0 16,-6 0 0 0,0 0 0-16,-11 0 2 0,0 0 1 15,-6-5-10-15,0 0-3 16,0 0-15-16,-6 0-4 15,-5 0-42-15,5 0-17 16,0 0-66-16,6 0-27 16,0 0 29-1</inkml:trace>
  <inkml:trace contextRef="#ctx0" brushRef="#br0" timeOffset="78114.565">29020 15946 160 0,'0'5'60'0,"0"-5"-47"0,5 5 21 15,-5-5 6-15,6 5-3 16,0 0 1-16,5-5 1 0,0 0 2 16,7 0-22-1,-1 0 7-15,11-10 2 0,-5 0-9 0,17-21-1 16,22-24-4-16,-5-6-1 15,0-5-7-15,0-5-4 16,0-10-1-16,0 0 1 16,-11-10 3-16,5 0 2 15,-17 5-6-15,-5 5-2 16,-12 15 2-16,-6 10 1 16,1 16 2-16,-12 4 2 15,-6 11-3-15,-5 15 0 16,-6 10-1-16,-6 15-2 15,0 0 3-15,-11 36 0 0,-6 14 5 16,6 11 3-16,5 11-2 16,-5-6 0-16,6 5-3 15,11 0-1-15,5-5-3 16,12-20 1-16,0-11 0 16,6 1 1-16,0-6 0 15,5-9 0-15,-5-6-7 16,11-20 0-16,0 0-21 15,11-25-7-15,12-10-48 16,0 0-21-16,-6 4-58 16</inkml:trace>
  <inkml:trace contextRef="#ctx0" brushRef="#br0" timeOffset="78848.897">29777 15860 192 0,'-5'0'71'0,"5"0"-55"0,0-6 17 0,0 6 7 16,5-5-8-16,7-5-1 15,-1-5-9-15,12-5-1 16,5 0-12-16,1-6 6 0,5 6 2 16,0 5-3-16,-5 0 0 15,-1 10-4-15,-5 5-1 16,-6 5-1-16,-5 10 2 16,-12 10-5-16,0 0-1 15,0-4 2-15,-12 9 1 16,1-5 3-16,-6 11 4 15,5-11 1-15,-5 6 3 16,6-6-8-16,-1-5-1 0,1 0-3 16,5-4 1-16,6 4 0 15,0-5 1-15,0-5-4 16,12 0-3 0,-7 0 0-16,7-5-1 0,-1 1-14 15,6-1-5-15,-5 0-30 16,5-5-11-16,0 0-33 15,6-10-11-15,-6 4-22 16</inkml:trace>
  <inkml:trace contextRef="#ctx0" brushRef="#br0" timeOffset="79067.655">30336 16067 220 0,'-6'25'82'0,"6"-25"-64"0,-11 36 24 0,11-31 8 15,0 15-15-15,0-5-5 16,-6 11-9-16,0-6-3 16,-5 5-10-16,5-4-3 0,-5 4 1 15,-1-5-5-15,1 0-3 16,0-4-30-16,-1-6-12 16,1 0-34-16,-1-10-14 15,7 0-11 1</inkml:trace>
  <inkml:trace contextRef="#ctx0" brushRef="#br0" timeOffset="79270.773">30524 15920 252 0,'0'26'93'0,"0"-26"-72"0,0 50 9 0,0-40 2 0,0 11-16 15,0 4-3-15,0 0-8 16,0 1-2-16,-6-1-1 16,0-5-10-16,1 0-5 0,5-4-37 15,0-1-15-15,0-5-44 16</inkml:trace>
  <inkml:trace contextRef="#ctx0" brushRef="#br0" timeOffset="80161.44">30928 15221 252 0,'-17'-15'93'0,"17"15"-72"0,6 0 33 15,-6 0 11-15,6 10-19 16,-1 6-4-16,1 4-11 16,0 5-3-16,5 11-15 15,6 9-3-15,0 1 0 0,6-1-6 16,0 1-2-16,5 0 1 0,-5-6 2 15,0 1-11-15,-6-6-5 16,0-5-22-16,0-4-8 16,0-6-17-16,0-10-6 15,1-10-18-15,-1-10-9 16,0-15-12 0</inkml:trace>
  <inkml:trace contextRef="#ctx0" brushRef="#br0" timeOffset="80411.424">31396 15323 236 0,'0'-15'88'0,"5"20"-69"0,-5 0 24 0,0-5 5 15,0 0-5-15,0 0-1 16,0 15-6-16,0 5 0 0,-5 11-20 16,-7 4 4-16,-5 11 1 0,-6 9 2 15,-5 16 3-15,-1 5-3 16,6-10 0-16,6-15-14 15,-11 14-8-15,5-9-4 16,0 5 2-16,1-10-27 16,4-1-8-16,1-9-37 15,6-16-14-15,0-5-25 16,16-25-9-16,1 5 10 16</inkml:trace>
  <inkml:trace contextRef="#ctx0" brushRef="#br0" timeOffset="80848.915">31595 15956 232 0,'0'-15'88'0,"0"15"-69"0,6-11 30 16,-6 11 11-16,5-5-5 15,1-5 3-15,0 5-11 16,-1 0-4-16,-5 5-24 16,0 0 11-16,0 15 4 0,0 1-7 15,0 14-3-15,0-5-12 16,-5 16-3-16,-7 14-5 16,7-4-1-16,-1-10-12 15,0-6-7-15,1-5-40 16,5-9-16-16,0-6-47 15,0-15-19-15,0 0-9 16</inkml:trace>
  <inkml:trace contextRef="#ctx0" brushRef="#br0" timeOffset="83632.858">26763 16751 192 0,'-11'-5'71'0,"11"5"-55"0,6 10 22 15,-6-10 5-15,5 5 3 16,-5-5 2-16,12 5-7 16,-1 0 0-16,6 0-23 15,0 0 9-15,12 5 4 0,-6 0-8 0,28 1 0 16,-6-1-3-16,47-10 0 16,-18 0-5-16,40-5 1 15,-23 0-7 1,57-6-3-16,-28 1 3 0,56 0 2 15,-33 5-4-15,39 0-2 16,-45 0 2-16,56 5 0 16,-39 0-3-16,23 0-1 15,-40 0 1-15,34 0 0 16,-40 0 0-16,40 5 2 16,-35 0-3-16,24 0-2 15,-41 0 0-15,24 0 1 16,-29 0 3-16,28 6 2 15,-28-1-3-15,17 5-1 16,-28 0-1-16,11 5 1 16,-23-5-2-16,0 6 2 15,-17-1-2-15,12-5-1 16,-18-5 1-16,18 0-1 0,-18 1 2 16,6-6 1-16,-11 0-1 15,5 0 1-15,-11 0-2 16,0-5-1-16,-6 0 1 15,1 0-1-15,-7 0 0 16,1 0 0-16,-6 0 0 16,-1 0 0-16,-4 0 2 15,-1 5 1-15,-6-5-1 16,1 0 1-16,-6 0-2 16,-1 5-1-16,1 0 1 15,-6-5-1-15,-5 0-3 16,-1 5 0-16,0-5-7 0,-11 0-4 15,0 0-23-15,0 0-9 16,0 0-40-16,-5 0-15 16,-1 0-84-1</inkml:trace>
  <inkml:trace contextRef="#ctx0" brushRef="#br0" timeOffset="85194.129">28655 17637 232 0,'-17'5'88'0,"17"-5"-69"16,0 0 15-16,0 0 3 0,6 0-8 16,-1 0-2-16,7-10-7 15,-1 0 0-15,12-15-11 16,-6 4 3-16,17-19 2 0,-5 4-5 16,10-14-3-16,-4 9-3 15,10-15 0-15,-11 11-2 16,6-16-1-16,-6 10 3 15,1-9 0-15,-7 9 5 16,-5 0 3-16,-6 11 2 16,-6-1 3-16,1 1-3 15,-12 9 0-15,0 6-5 0,-12 15 0 16,1 5-5-16,-17 25 0 16,5-5 1-16,-11 31 0 15,5-11 2-15,-5 21 3 16,5-10-4-16,1 14-1 15,5-9-4-15,6 15-1 16,6-15 1-16,11 9 0 16,0-9 0-16,17-10 0 15,-6-6-7-15,23-15-3 16,-5-5-21-16,16-25-10 16,-5 5-25-16,12-15-10 15,-13 5-73 1</inkml:trace>
  <inkml:trace contextRef="#ctx0" brushRef="#br0" timeOffset="85725.38">29356 17404 176 0,'-12'0'66'0,"12"0"-52"0,12-25 12 0,-7 25 4 15,7-5-3-15,-6 0 2 16,5-6-8-16,0 1-2 16,6 5-11-16,-5 0-1 0,-1 0 0 15,1 5-1-15,-1 0-1 16,0 0 1-16,-5 10 3 16,0 0-2-16,-6 16 1 15,0-6 1-15,0 10 5 16,0-4 1-16,-6 4 0 15,0-5-1-15,1 1 1 0,-1-1-4 16,0-5 1-16,1-4-5 16,5-6 1-16,0 0 1 15,5 0 2-15,1-5-5 16,0 0-2-16,-1 0-2 16,7 0-2-16,-1 0-15 15,1 0-5-15,-1 0-23 16,6-5-10-16,-6 0-25 15,7-5-9-15,4 0-26 16</inkml:trace>
  <inkml:trace contextRef="#ctx0" brushRef="#br0" timeOffset="86194.127">29800 17551 236 0,'-6'5'90'0,"6"-5"-70"0,-5 20 15 15,5-20 0-15,0 15-14 16,0 1-4-16,-6 9-8 16,0-5-1-16,1 6-5 15,-1-6-2-15,-5 5 0 0,-1-5-1 16,6-4 2-16,1-6-39 16,5 0-14-16,0 0-65 15,5-15-33-15,1 0 74 16</inkml:trace>
  <inkml:trace contextRef="#ctx0" brushRef="#br0" timeOffset="86694.126">29931 17364 176 0,'0'-6'68'0,"0"6"-52"0,6-10 14 0,-6 10 4 16,6 0-8-16,-1 0-3 0,1 0-9 15,0 0-1-15,5-5-8 16,0 0 6-16,7 5 2 0,-7 0-4 16,12 0-1-16,-6 0-2 15,6 0-1-15,-1 0-3 16,1 5 1-16,-6 0 0 15,0 5 1-15,1 1 0 16,-7 9 0-16,0-5 0 16,-11 10 0-16,0-4 0 15,-11 9 0-15,0-5-2 16,-7 1-2-16,7-6 1 16,-6-5-1-16,6-5 0 0,-1-5 0 15,6 0 4-15,1-10 2 16,5 0 9-1,5-10 2-15,1 5 3 0,11 0 0 16,-5 0-7-16,10 5-3 16,1 0-5-16,6 5-2 15,-6 0-3-15,5 0-1 16,-5 0-23-16,0 0-12 16,-1 0-32-16,1 0-12 15,-6 0-51 1</inkml:trace>
  <inkml:trace contextRef="#ctx0" brushRef="#br0" timeOffset="210818.18">25544 12143 152 0,'-29'-5'57'0,"24"-1"-44"0,-1 1 18 16,6 5 6-16,0 0 9 15,0 0 9-15,0 0-5 0,6 0-3 16,-1 0-26-16,-5 0 7 0,0 0 5 16,6 16-4-16,6 4-2 15,-1 10-7-15,0 11 0 16,6 4-11-16,1-4-3 16,-7-6-4-16,6 11 1 15,0-6-2-15,0 6-1 16,-5-11 3-16,-1 6 2 15,0-11-7-15,1-9 0 16,-7-1-22-16,1-15-9 16,6-15-23-16,-1-11-7 15,-5 6-7-15,5-20-1 16,0-21-1-16,7 5 0 0,-1 6 22 31,0-1 14-31,6 1 26 0,-1-1 34 16,1 6 16-16,-6-1 3 15,0 1 1-15,0 9 0 16,0 6 0-16,-5 5-24 16,-1 10 13-16,-5 4 6 0,-6 17 33 15,0 4-24 1,-6 5-6-16,1 10-10 16,-7 6-3-16,-5 9-3 15,6 1 1-15,-1-5-2 16,-10 29 0-16,4-9-6 15,-10 20-1-15,5-10-8 0,-11 5-4 16,5-15-3-16,-5 10 0 16,-6 10 0-16,18-31 1 15,5-9-2-15,-1-6-2 16,-4-9-13-16,10-16-6 16,1 0-26-16,5-15-11 15,0 0-54-15,6-15-24 16</inkml:trace>
  <inkml:trace contextRef="#ctx0" brushRef="#br0" timeOffset="212599.46">26114 12750 164 0,'-6'-10'63'0,"6"10"-49"0,-6 5 20 0,6-5 6 15,0 5-3-15,0-5 3 16,0 10-5-16,0-5-1 0,0 6-19 15,0-1 11-15,0 10 4 0,0-5-4 16,-5 10-1-16,-1-4-8 16,6 9-2-16,0-5-7 15,0 1-3-15,0-1-5 16,6 0 0-16,5 1 2 16,0-6 1-16,-5-5-1 15,6-5-2-15,5-10-15 16,-6 0-5-16,0 0-34 15,1-10-13-15,-1 0-49 16</inkml:trace>
  <inkml:trace contextRef="#ctx0" brushRef="#br0" timeOffset="212833.798">26159 12467 236 0,'-5'0'88'0,"5"0"-69"0,5 0 6 0,-5 0 0 16,0 0-12-16,0 0-2 16,0 0-9-16,0 0-3 15,6 5 0-15,0 0-42 0,5-5-16 16,-5 0-43-1</inkml:trace>
  <inkml:trace contextRef="#ctx0" brushRef="#br0" timeOffset="214272.838">26683 12396 140 0,'-5'-10'52'0,"5"10"-41"0,5 0 31 0,-5 0 12 15,0 0 2-15,6-5 1 16,0 0-14-16,5 5-4 16,1 0-22-16,-1 0 3 0,6 0 1 15,0 0-11-15,0 0-6 16,0 0-2-16,1 0 0 15,-1 0-6-15,0 0-1 16,-6 5-36-16,1 5-13 16,-7 0-45-1,7 0-63-15,-7 0 44 16</inkml:trace>
  <inkml:trace contextRef="#ctx0" brushRef="#br0" timeOffset="214491.595">26644 12619 252 0,'-23'15'93'0,"23"-15"-72"0,11 5 22 0,-11-5 6 0,12 5-4 16,-1 0 0-16,6-5-16 16,0 0-5-16,6 0-14 15,0 0-4-15,0-5 0 0,-6 5-3 16,5-5 0-16,1 0-10 15,0 0-5-15,-6 0-49 16,0-5-23-16,0 4-66 16</inkml:trace>
  <inkml:trace contextRef="#ctx0" brushRef="#br0" timeOffset="-214036.378">27715 11788 192 0,'-17'-10'71'0,"17"10"-55"0,-6 20 20 0,6-5 4 15,-6 6-5-15,1 9 0 16,-1 5-3-16,0-4 0 0,-5 14-17 16,5-4 4-16,-5 20 2 0,-1 25 0 15,1-20-1-15,5-11-6 16,1 11-4-16,-1-10-3 16,0-5-2-16,0-6 3 15,6-4 3-15,0-11-2 16,0-20 2-16,0-5-6 15,12-25-3-15,5-16-1 16,-6 1-1-16,1 10 0 16,5-6 0-16,6-4-3 15,-6 5 2-15,0 4-1 0,-6 16 0 16,1 0 2-16,-1 10 0 16,6 15 0-16,-6 5 2 15,-5-4 5-15,0 24 6 16,0-4 2-16,-6 14 0 15,0-4 1-15,-12 4 0 16,1-9-2-16,-6-1 1 16,0-4 1-16,-12-11-1 15,6-5-5-15,-11-20-4 16,6 0-8-16,-1-20-3 16,6 5-23-16,6-15-6 15,0 4-47-15,17-4-20 16,0 5-53-1,29-1-51-15,16-4 80 16</inkml:trace>
  <inkml:trace contextRef="#ctx0" brushRef="#br0" timeOffset="-213645.738">28011 12619 216 0,'-6'10'82'0,"6"-10"-64"0,0 15 24 0,0-15 6 16,0 10 1-16,0 0 3 15,-5 10-4-15,5-4 0 16,-6 9-27-16,0-5-3 0,1 6-1 16,-1-1-9-16,6 0-2 15,0-5-4-15,11-4-2 16,-5-6-10-16,11-10-6 16,0 0-21-16,6-10-9 15,-6-1-17-15,12-9-8 16,-12 5-15-16,-6-15-6 15,0 4-1 1</inkml:trace>
  <inkml:trace contextRef="#ctx0" brushRef="#br0" timeOffset="-213505.14">28097 12229 288 0,'-46'15'107'0,"40"-10"-83"0,1 5 2 16,5-10-6-16,0 5-16 15,5 5-4-15,7-5-40 16,5 0-18-16,11 0-59 16,-5-5-26-16</inkml:trace>
  <inkml:trace contextRef="#ctx0" brushRef="#br0" timeOffset="-213130.128">28587 12360 368 0,'0'-10'140'0,"5"0"-109"0,7 0 27 0,-7 5 5 0,7 0-16 16,-1 0-5-16,1 0-16 16,-1 0-6-16,12 0-11 15,5-1-4-15,1 1-1 0,-1 0-2 16,1 5-2-16,-1-5-24 15,1 5-9-15,-1-5-49 16,-5 0-22-16,0-5-81 16</inkml:trace>
  <inkml:trace contextRef="#ctx0" brushRef="#br0" timeOffset="-211411.293">30039 12082 200 0,'6'10'77'0,"0"-5"-60"0,0 5 19 0,-6-10 5 16,0 0-1-16,0 0 3 15,5 5 0-15,1 0 1 16,0-5-24-16,-1-5-1 0,1 0 0 16,0-10-7-16,-1-5 1 15,1-6-6-15,0-4 1 16,0-5-5-16,-1-6 0 15,-5 11 1-15,0-11 0 16,0 6 0-16,0-1 2 16,0 11-3-16,0 0-2 15,0 4 0-15,0 6 1 0,-5 5 1 16,-7 5 3-16,1 5 1 16,-12 5 1-16,-6 5 2 15,-10 5 1-15,-7 1 1 16,-5 4 2-16,-6-5 2 15,0 0-1-15,0-5 1 16,6 0 0-16,-1 1-2 16,-5-6 1-16,12 0-8 15,5 0-2-15,6-5-3 16,5 0-2-16,6 5-4 16,6-5 0-16,12 0-3 15,5 0 2-15,11 0 1 0,6 5-1 16,0 5 1-16,6 5 0 15,5 0 3 1,1 6 0-16,5 4-4 0,-5 0-1 16,5 6 0-16,-11-1 2 15,-6 5-1-15,-6 6 4 16,-11 10 0-16,-6 9 3 16,-5 1-1-16,0-10 2 15,-1-11-2-15,-11 11-1 16,1-11 1-16,-1 6 1 15,6 0 1-15,-12-1 1 16,6-9-7-16,-5 4 0 16,5-9 1-16,-5 4 1 15,5-5-2-15,0 1 0 16,6-6 2-16,0-5 2 0,5 1-2 16,7-6-2-16,-1 0-1 15,6 0 3-15,0-5-2 16,11 0 1-16,-5 1 2 15,11-6 2-15,-5 0-1 16,10 0-1-16,-4 0-2 16,10 0-1-16,1 0 2 15,16-5 0-15,-11 0 3 16,18 0 1-16,-7 0-1 16,6 0 1-16,-5 0-2 15,0 0-1-15,-7 0 1 16,1 0 1-16,-5 0 1 0,-1-10 3 15,-6 5-5-15,6-5-3 16,-5-1 3-16,-1-14 3 16,-5 5-1-16,-6-16 0 15,0 6-1-15,-5-10-2 16,-1 4 1-16,-5 1-1 16,0 4-38-16,-6 6-16 15,0 5-61-15,0 5-25 16,0-1-21-1</inkml:trace>
  <inkml:trace contextRef="#ctx0" brushRef="#br0" timeOffset="-210854.604">29492 13216 160 0,'-11'10'60'0,"11"-10"-47"0,-11 15 21 16,11-15 8-16,0 6 12 16,0-1 7-16,0 0-14 15,0 0-3-15,0 5-25 16,0 0 2-16,0 5 2 0,0 0-8 0,0 11-1 15,0-6-4-15,0 10-1 16,0 1-3-16,0-1 1 16,0-5 7-16,0 6 3 15,0-6 0-15,-6 0 0 16,0 1-5-16,1-6 0 16,-1-5-3-16,-5 0 2 15,-1-4-6-15,-11-11-3 16,6 0-1-16,-6 0-1 15,1 0-16-15,5-6-6 16,-1 1-40-16,7-5-17 16,5 0-43-16,18-15-18 15,-1 5 17 1</inkml:trace>
  <inkml:trace contextRef="#ctx0" brushRef="#br0" timeOffset="-210612.583">29481 13090 260 0,'-11'-11'99'0,"11"11"-77"0,0 0 20 15,0 0 6-15,0 0-17 16,0 0-3-16,0 5-16 15,0-5-5-15,0 0-5 0,0 0-6 0,0 6 0 16,0-1-40-16,5 0-16 16,1 0-70-1</inkml:trace>
  <inkml:trace contextRef="#ctx0" brushRef="#br0" timeOffset="-210085.619">29726 13257 192 0,'-6'0'74'0,"6"0"-58"0,-5 5 25 0,5-5 8 16,0 0-10-16,0 0 0 15,0 0-11-15,0 0-3 16,5 0-14-16,1 0-2 0,5-5-2 0,-5 0-3 16,6 5-3-16,-1 0-20 15,0 0-8-15,-5 0-32 16,0 0-15-16,-1 0-43 16</inkml:trace>
  <inkml:trace contextRef="#ctx0" brushRef="#br0" timeOffset="-209882.502">29658 13409 220 0,'-17'10'85'0,"17"-10"-66"0,0 0 23 16,0 0 8-16,0 0-15 16,0 0-5-16,11 0-17 0,-5 0-9 15,5 0-2-15,1 0-5 0,5 0 2 16,-6 0-19-16,12 0-9 15,-6 0-21-15,6 0-8 16,-6 0-51 0</inkml:trace>
  <inkml:trace contextRef="#ctx0" brushRef="#br0" timeOffset="-209679.332">30091 13150 308 0,'-17'10'115'0,"17"-10"-89"0,0 16 1 0,0-16-6 0,0 10-12 15,0 0-3 1,0 10-3-16,0-5-3 0,0 11 1 16,0-1-4-16,0 5 2 0,0-4-34 15,0-1-15-15,0-5-80 16</inkml:trace>
  <inkml:trace contextRef="#ctx0" brushRef="#br0" timeOffset="-209413.738">30159 13596 312 0,'-23'30'118'0,"23"-30"-92"0,-17 16-7 0,17-11-8 16,-5 0-12-16,5 0 0 16,-6 0-26-16,0 0-9 15,-5 0-44-15,5-5-18 16,0 0 4-16,1 0 7 15</inkml:trace>
  <inkml:trace contextRef="#ctx0" brushRef="#br0" timeOffset="-208476.203">30467 13257 220 0,'-17'5'82'0,"17"-5"-64"0,-12 20 15 0,12-20 2 15,0 10-1-15,0 0 5 16,0 10-2-16,0-4-1 0,0 9-19 16,0-5 5-16,0 11 5 0,0-11-13 15,0 5-5-15,0-5-5 16,12 1-1-16,-1-6-4 15,6-5 0-15,-5 0-17 16,5-10-8-16,0 0-11 16,0-10-4-16,-6 0-40 15,1-26-15-15,-1 6-21 16</inkml:trace>
  <inkml:trace contextRef="#ctx0" brushRef="#br0" timeOffset="-208304.379">30490 13039 244 0,'-23'0'93'0,"23"0"-72"0,-6 0 20 0,6 0 4 15,0 0-28-15,0 0-8 16,6 0-27-16,0 0-11 16,5 0 15-16,0 0-29 0,6 0-10 15,-5 0-47 1</inkml:trace>
  <inkml:trace contextRef="#ctx0" brushRef="#br0" timeOffset="-208069.994">30706 13307 216 0,'6'0'82'0,"-6"0"-64"0,34 0 4 0,-28 0-3 0,11 0-10 16,0 0-1-16,6-10-6 16,-1 5-2-16,1-5 0 15,0 5 0-15,-6 0 2 0,0 0-17 16,-5 0-6-16,-1 0-50 16,6-5-49-1,-5-1 33-15</inkml:trace>
  <inkml:trace contextRef="#ctx0" brushRef="#br0" timeOffset="-207851.251">31042 13120 224 0,'-5'0'85'0,"5"0"-66"0,11-10 16 0,-11 10 6 16,0 0 0-16,0 0 3 15,6 5-2-15,-1 0 1 16,-5 15-24-16,0-5 3 0,0 16 1 15,0-6-12-15,-5 11-4 16,5-6-4-16,-6 5 0 16,0-4-46-16,6-6-18 15,0-5-60-15,0-10-26 16,0 6 29 0</inkml:trace>
  <inkml:trace contextRef="#ctx0" brushRef="#br0" timeOffset="-205741.874">30604 12568 220 0,'-12'15'82'0,"12"-15"-64"0,0 10 18 0,0-10 2 16,6 5-5-16,-6-5 3 15,6 5-3-15,-1 0 2 16,7-10-19-16,-1 5 4 0,12-15 1 15,-6 0-7-15,17-20-1 16,17-31-5-16,1 10 0 16,-1-5-5-16,-5 0-2 15,-7-4 0-15,1 4 1 16,-11 5-1-16,-6 0 2 16,-12 16 2-16,-5-1 2 15,-1 6-1-15,-10 10 1 16,-1 4-2-16,-5 6 0 15,-7 15-1-15,1 5 2 0,-5 16-3 16,-13 4 0-16,1 10 5 16,-6 6 3-16,6 9-4 15,0 11-2-15,11 10-2 16,12-10-3-16,-1-10-2 16,12 9 1-16,0-9 1 15,12 5 0-15,-7-6 0 16,13 1 2-16,-7-11-3 15,12-14 0-15,-6-6-12 16,17-20-7-16,-5 0-55 16,5-25-24-16,-6 4-70 15</inkml:trace>
  <inkml:trace contextRef="#ctx0" brushRef="#br0" timeOffset="-205023.06">31236 12482 248 0,'-11'0'93'0,"11"0"-72"0,0 5 9 0,0-5-1 15,0 0-9-15,0 0 1 16,0 10 3-16,0-5 5 15,0 10-16-15,0 6 4 0,0-1 1 16,0-5-6-16,0 10 1 0,0-4-8 16,0 4-3-16,0-5-1 15,5 0-1-15,1-4-3 16,0-6 0-16,-1 0-20 16,7-5-8-16,-7-5-15 15,7-5-4-15,-1 0-8 16,1-10-4-16,-1-1-41 15,0-9-19 1,1 5 65-16</inkml:trace>
  <inkml:trace contextRef="#ctx0" brushRef="#br0" timeOffset="-204851.246">31247 12310 252 0,'-11'0'93'0,"17"0"-72"0,-6 0-2 0,0 0-3 16,5 0-17-16,1 0-3 16,5 5-27-16,1 0-12 15,-1 0-58-15,1 0-22 16</inkml:trace>
  <inkml:trace contextRef="#ctx0" brushRef="#br0" timeOffset="-204569.988">31441 12750 244 0,'-6'0'90'0,"6"0"-70"0,0 5 13 16,0-5-1-16,0 0-17 15,0 0-3-15,6 10-8 16,0-4-1-16,0 4-1 16,-1 0 7-16,-5 5 4 0,0-5 7 15,0 5 2-15,0-5-9 16,-5 6-3-16,-1-1-11 0,0 0-4 16,6-5-50-16,0 0-21 15</inkml:trace>
  <inkml:trace contextRef="#ctx0" brushRef="#br0" timeOffset="-204194.987">31601 12578 236 0,'0'0'90'0,"0"0"-70"0,5 5 4 0,-5-5-5 0,6 5-4 15,0 0 4-15,5 5 2 16,1-5 4-16,-1 11-13 16,0-6 4-16,1 10 4 0,-1-5-9 15,1 5-3-15,5 6-5 16,-6-6 0-16,-5 0-2 15,-1 6 2-15,1-6 0 16,-6 0 1-16,0 0-2 16,-11-4-2-16,-1-1 3 15,-5-5 2-15,0-5-40 16,0-15-18-16,6 5-72 16,5-31-51-16,0 6 73 15</inkml:trace>
  <inkml:trace contextRef="#ctx0" brushRef="#br0" timeOffset="-204038.743">31578 12279 288 0,'-6'-10'107'0,"18"5"-83"0,-1-5-7 0,0 10-9 16,1-5-22-16,5 0-3 15,0 5-24-15,0 0-9 16,-6 0-51-16,1 5-23 15</inkml:trace>
  <inkml:trace contextRef="#ctx0" brushRef="#br0" timeOffset="-201335.576">32068 12107 188 0,'-17'0'71'0,"22"0"-55"0,-10 0 13 0,5 0 4 16,0 0-13-16,0 0-3 15,0 0 12-15,11 0 7 16,1 5-18-16,-7 0 15 0,1 5 6 16,0 1 0-16,-1 4 1 15,1 5-13-15,0 5-7 16,-1 11-11-16,7 4-4 15,-6 1-5-15,5-11-1 16,-5-5 1-16,5 6 0 16,0-6-14-16,1-5-3 15,-6 1-15-15,-1-6-8 16,1-5-27-16,0-5-12 16,-1 0-57-1</inkml:trace>
  <inkml:trace contextRef="#ctx0" brushRef="#br0" timeOffset="-200991.87">32341 12158 172 0,'0'-15'66'0,"6"15"-52"0,0-11 21 15,-6 11 7-15,11 0-3 16,1 0 1-16,-7 6 4 15,1 4 5-15,0 5-27 16,-6 5 17-16,-6 10 5 0,-5 11-4 0,-1-1 2 16,6-4-11-16,-11 30-4 15,-11 15-9-15,11-15-3 16,0-16-7-16,0 11 0 16,0-10-7-16,-1 4-1 15,7-9-2-15,-6 0-2 16,6-6-24-16,-1-5-11 15,1 1-33-15,5-16-15 16,0 0-28-16,6-20-13 16,0 0 7-1</inkml:trace>
  <inkml:trace contextRef="#ctx0" brushRef="#br0" timeOffset="-200319.939">32529 12811 168 0,'-5'-5'63'0,"5"5"-49"0,5-5 9 0,-5 5 3 0,6 0-6 16,0-5 0-16,-1 5 9 16,1 0 3-16,0 0-16 15,0 0 15-15,-6 0 8 0,5 10-7 16,1 0-1-16,0 5-12 16,11 6-4-16,-6-1-6 15,1 5-4-15,-7 0 0 16,1 1 1-16,-6-6 8 15,0 0 3-15,-6 1 0 16,1-1 0-16,-1-5-9 16,0 0-3-16,-5-10-10 0,-6 0-2 15,5-5-34-15,-5-5-15 16,6-10-33-16,5-5-12 16,6-11-30-1</inkml:trace>
  <inkml:trace contextRef="#ctx0" brushRef="#br0" timeOffset="-200163.728">32603 12543 316 0,'6'-26'118'0,"0"11"-92"0,11-5-5 0,-6 15-9 15,12-5-35-15,0 0-9 16,0-6-50-16,0 6-22 15,5 5 7-15,-5 5 6 16</inkml:trace>
  <inkml:trace contextRef="#ctx0" brushRef="#br0" timeOffset="-196261.95">27310 11702 148 0,'0'-5'57'0,"0"10"-44"0,-11 5 16 0,5 5 6 16,-5 6-4-16,-6 9-1 15,-6 10-8-15,-11 16-1 16,0 10-12-16,-1 20 8 0,13 5 5 0,4-15-7 16,13 56-1-16,-1-26-10 15,40 56-5 1,-5-35-18-16,68 30-7 15,-18-36-40-15,64-14-17 16,-29-21-15-16</inkml:trace>
  <inkml:trace contextRef="#ctx0" brushRef="#br0" timeOffset="-195405.952">32632 11575 104 0,'6'5'38'0,"11"-5"-29"0,6 6 19 0,-6-1 7 16,0 5-2-16,11 5 1 15,1 10-8-15,5 21-4 16,0-1-12-16,0 11-2 0,0 5 2 15,1 5-2-15,-1 10 3 16,-6 10-4-16,-11-10 1 0,-5-16 4 16,-1 32 2-16,-5-16 1 15,-12 25 4-15,0-10-11 16,-16 20-4-16,5-19-3 16,-12 24 1-16,6-25-10 15,-11 10-2-15,6-20-30 16,5-5-12-16,0-10-59 15</inkml:trace>
  <inkml:trace contextRef="#ctx0" brushRef="#br0" timeOffset="-192147.398">31897 14183 204 0,'0'5'77'0,"0"-5"-60"0,6 0 24 16,-6 0 8-16,11 0-7 15,0 0-3-15,12-5-6 16,-6 0-1-16,18-15-18 0,-7 5 5 0,23-26 2 16,-5 11-3-16,34-26 0 15,-12 11-8-15,40-31-2 16,-22 15-2-16,16-20-1 15,-11 15-1-15,6-5 0 16,17-10-5-16,-17 15 1 16,-11 16 2-16,-12 9 1 15,-17 16-1-15,-6 10-2 16,-17 5 3-16,0-1 2 16,-11 6-20-16,-6 0-9 15,-5-5-30-15,-7-5-13 16,-5-5-51-1,0-6-64-15,-5 6 57 16</inkml:trace>
  <inkml:trace contextRef="#ctx0" brushRef="#br0" timeOffset="-189178.606">32347 14614 176 0,'-17'15'68'0,"17"-15"-52"0,-6-5 19 0,6 5 5 15,0 0-7-15,0 0-2 16,0 0-2-16,0 0 1 16,6-5-16-16,0 5 12 0,5 0 6 15,-5 0 4-15,5-5 0 16,1 0-15-16,5-5-5 15,0 5-4-15,11-11 0 16,-5 1-6-16,17-10-2 16,-12 5 0-16,12-21 0 15,0 11-2-15,0-21 1 16,-11 11-2-16,5-16 2 16,-6 5-2-16,-5 1-1 0,-6 9 3 15,-6 1 2-15,1 4-2 16,-1 6-2-16,-5 4 0 15,-6 1 1-15,0 5-1 16,0 5 2-16,0 4-2 16,-11 6-1-16,5 0-2 15,-11 15-1-15,5 1 2 16,-10 24 2-16,-1-5-2 16,-6 16 0-16,7-5 1 15,-1 9 0-15,6-9-3 16,0 4 0-16,5 1 2 15,6-6 2-15,1-9-2 0,10 4-2 16,1-4 2-16,11-6 2 16,-5-5-2-16,5-5-2 15,0 1-23-15,6-16-10 16,-6 0-23-16,0-11-11 16,0 1-31-16,6-15-13 15,-6 5 6 1</inkml:trace>
  <inkml:trace contextRef="#ctx0" brushRef="#br0" timeOffset="-188381.741">32957 14513 132 0,'0'-6'52'0,"0"6"-41"0,-6-5 24 16,6 5 7-16,0 5-5 15,0 1-2-15,0-1-6 0,0 0-1 16,0 5-16-16,0 0 6 0,0 5 5 16,0-5-1-16,0 10-1 15,0-4-5-15,0 4 0 16,0-5-9-16,6 0-4 16,-1-5-2-16,7 1-1 15,-1-1-3-15,1-10 2 16,-1 0-12-16,0-5-7 15,1 0-44-15,-1-16-19 16,-5 6-36 0</inkml:trace>
  <inkml:trace contextRef="#ctx0" brushRef="#br0" timeOffset="-188209.904">32985 14300 288 0,'-11'10'110'0,"11"-10"-86"0,6 15-6 0,-6-15-8 0,5 5-25 15,1 0-6-15,0 0-48 16,-1 0-19-16,7-5-6 16,-1 0 0-16</inkml:trace>
  <inkml:trace contextRef="#ctx0" brushRef="#br0" timeOffset="-187866.155">33196 14720 184 0,'-11'-5'71'0,"11"5"-55"0,-6 15 9 0,6-15-1 15,0 5-6-15,0 0 0 16,0 6 7-16,0-1 6 16,0 0-16-16,0 0 9 0,0 5 6 15,0 0-10-15,-6 11-3 0,1-6-10 16,-7 5-3-16,6 1-2 15,-5-1-2-15,5-5-24 16,-5-5-9-16,5 0-25 16,1-9-9-16,-1-1-46 15</inkml:trace>
  <inkml:trace contextRef="#ctx0" brushRef="#br0" timeOffset="-187569.284">33361 14416 140 0,'-11'10'55'0,"11"-10"-43"0,0 21 16 0,0-21 5 15,6 10-7-15,-6 0-1 16,5 5-1-16,1 0 2 15,0 1-14-15,-1-1 6 0,1 0 3 16,0 0-5-16,-1 0-1 16,1-5-7-16,6 1-3 15,-1-6-16-15,6-5-5 16,-6 0-27-16,1-11-11 16,-1 1-53-1</inkml:trace>
  <inkml:trace contextRef="#ctx0" brushRef="#br0" timeOffset="-187397.403">33435 14153 244 0,'-11'5'90'0,"11"-5"-70"0,6 0 10 16,-6 0-1-16,0 0-13 15,0 0-2-15,5 0-13 16,1 0-5-16,5-5 2 15,-5 0-51-15,6-10-21 0,-1 5-31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50:45.3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9-09-23T20:53:57.354"/>
    </inkml:context>
  </inkml:definitions>
  <inkml:trace contextRef="#ctx0" brushRef="#br0">16775 4633 204 0,'-6'-41'77'0,"6"36"-60"0,0 0 21 0,0 5 9 16,0 0-5-16,0 0 2 15,-5 5-15-15,-7 15-6 16,1 21-13-16,-6 15 5 0,0-1 2 16,5-9 2-16,-10 35 1 0,-13 40-7 15,13-14 0-15,4-16-6 16,1 46 1-16,0 35-1 15,12-61 1-15,5-20-4 16,11 6-1-16,0-21 3 16,24-1 1-16,16 7 3 15,-6-42 4-15,-5-5 1 16,23-24 3-16,17-27-1 16,-18-14 1-16,-10 5-5 15,5-72 0-15,5-44-4 16,-10-11 2-16,-12-25-4 15,-12-6-2-15,-5 21-2 16,-12 31 0-16,-11 19-18 0,-6 26-6 16,-5 20-30-16,0 26-12 15,-6 14-40-15,0 31-15 16</inkml:trace>
  <inkml:trace contextRef="#ctx0" brushRef="#br0" timeOffset="468.695">17607 5326 296 0,'0'0'112'0,"6"0"-87"0,5 5 13 0,-5 6-1 0,5 4-5 16,6 15 1-16,0 16-14 15,6 15-6-15,6 14-8 16,5-4-4-16,-6-10 2 0,-5-15 0 0,11 9 1 16,6 16-2-16,-6-15-2 15,-11-5-15-15,-6-6-7 16,-5-9-29-16,-1-11-10 15,-5-35-78 1,-6 5 13 0</inkml:trace>
  <inkml:trace contextRef="#ctx0" brushRef="#br0" timeOffset="671.856">18091 5423 296 0,'-17'-16'112'0,"17"16"-87"0,-23 11 22 0,12-1 3 0,-6 5-3 15,-6 10 2-15,-11 21-10 16,-6 9-1-16,-11 11-22 16,-6 5-5-16,0 0 0 0,6-5-7 15,-1-10 0-15,12-6-13 16,6-9-4-16,11-16-45 16,6-10-19-16,6-15-57 15,28-20-25-15,-6-20 35 16</inkml:trace>
  <inkml:trace contextRef="#ctx0" brushRef="#br0" timeOffset="1375.04">18803 5235 264 0,'-22'-10'101'0,"22"15"-78"0,5-5 17 0,-5 0 3 16,12 0-3-16,5 5 3 16,6 0-4-16,5-5 0 15,6 0-21-15,1 0-2 0,-1 5-1 0,6-5-4 16,5 5 1-16,-5 1-7 15,0-1-1-15,0 0-9 16,0 0-2-16,0-5-36 16,-6 0-16-16,-6 0-39 15,-5 0-13-15,-12 0-25 16</inkml:trace>
  <inkml:trace contextRef="#ctx0" brushRef="#br0" timeOffset="1593.69">18923 5564 296 0,'-28'5'110'0,"28"6"-86"0,11 4 22 0,0-5 6 16,7 5-13-16,-1 0 0 16,5 6-20-16,1-6-9 15,6 0-6-15,11 0-4 0,5-5 3 16,6-5-15-16,1-5-5 15,5-5-37-15,5-10-18 16,-5-5-81 0</inkml:trace>
  <inkml:trace contextRef="#ctx0" brushRef="#br0" timeOffset="1906.208">19738 5266 244 0,'6'-10'93'0,"11"15"-72"0,-6-10 40 15,-11 5 15-15,12 0-21 16,-7 10-9-16,7-5-16 15,-1 5-5-15,6 10-14 16,6 5-7-16,0 11 0 0,-1 4-3 16,7 6-1-16,-1 10-6 15,-5-21-4-15,0-5-32 16,6 6-15-16,5 4-30 16,-6-4-13-16,1-16-28 15</inkml:trace>
  <inkml:trace contextRef="#ctx0" brushRef="#br0" timeOffset="2265.567">20536 5230 260 0,'5'-10'99'0,"12"10"-77"0,6-15 9 0,-11 15-2 16,5-5-2-16,0 5 3 15,0 0 1-15,-6 5 1 0,1 0-17 16,-7 5 9-16,1 5 5 0,-6 11 0 16,-6 9 1-16,-5 16-2 15,0 4 0-15,-1-9-2 16,-16 50 1-16,-35 26-4 16,-11-1 0-16,-12 16-1 15,18-21 1-15,11-24-9 16,-11 24-1-16,-12 26-7 15,29-56-4-15,11-15-8 16,6 0-4-16,-1 0-30 16,18-16-13-16,6-14-39 15,11-26-17-15,0-5-79 16,17-30-43 0,6-31 113-16</inkml:trace>
  <inkml:trace contextRef="#ctx0" brushRef="#br0" timeOffset="5453.108">23322 4374 228 0,'-34'-30'88'0,"17"15"-69"0,-1 20 24 0,13 0 7 0,-1 5-19 15,-5 5-5-15,-1 11-10 16,1 4-2-16,-1 10-8 15,1 26 11-15,0 25 6 0,-6 26 2 16,-1 4 0-16,1 6-6 16,6 20 1-16,11 10-5 15,17-10-1-15,12-5-4 16,10-26-1-16,7-20-1 16,5-20 0-16,6-15 2 15,0-21 1-15,12-24 8 16,-1-21 2-16,12-31-2 15,-6-40-1-15,0-30-2 16,0-16 3-16,0-30-9 0,-11-30-3 31,-12-5-2-31,-11 9-1 0,-12 21 0 16,-10 26 0-16,-7 14-7 0,-11 31-2 16,-6 15-20-16,1 21-7 15,-1 14-47-15,-6 11-21 16,7 20-52-16,-1 15-21 15,-5 20 41 1</inkml:trace>
  <inkml:trace contextRef="#ctx0" brushRef="#br0" timeOffset="8296.814">25077 4967 232 0,'-40'-15'88'0,"34"15"-69"0,0-5 33 0,6 5 11 16,0 0-13-16,0 0-4 15,6 5-18-15,0 5-7 0,5 5-12 16,12 0 3-16,-6 0 1 0,6 6-6 16,11-6-4-16,6 0-2 15,6-5 1-15,-1 0-1 16,1-5-1-16,-6-5-21 16,-12 5-9-16,1-5-31 15,-12 0-14-15,-6 0-15 16,-11 0-5-16</inkml:trace>
  <inkml:trace contextRef="#ctx0" brushRef="#br0" timeOffset="8593.695">24894 5402 264 0,'-39'0'101'0,"39"5"-78"0,0 0 20 0,0-5 5 16,5 11-6-16,7-1 0 16,5 0-6-16,0 5 0 15,11 0-20-15,1 0 2 0,5 6 2 16,6-11-5-16,11-5 0 16,-5 0-9-16,5-5-4 15,0 0-6-15,1-5 0 16,-1 0-49-16,-6 0-21 15,-10 0-214 1,-18 15 116-16</inkml:trace>
  <inkml:trace contextRef="#ctx0" brushRef="#br0" timeOffset="10203.073">26541 4106 132 0,'11'-5'49'0,"-5"-10"-38"0,-6 5 21 0,0 10 7 16,0-5-8-16,0-1-3 15,0 6-12-15,-6-5-3 16,1 0-7-16,-7 5 0 0,-5 0 4 16,-11 5-4-16,-6 6 2 15,-6-1 1-15,0 5 2 16,0 0-3-16,6 0-3 15,0 0-2-15,5-4 0 16,6-1-2-16,6 0-1 16,6 0-2-16,5-5 1 0,0 5 1 15,6 0 0-15,0 0 2 16,6 1 1-16,0 9-1 16,-1 0 1-16,-5 10 2 15,0 6 2-15,0 4-3 16,-5 11-3-16,-7 20 0 15,1 25 1-15,0 16-1 16,-6 4-1-16,-1 11 1 16,-4 9 1-16,-7 21 3 15,1 10 2-15,-7 11 3 16,1-11 4-16,6 10-6 16,-1-5-2-16,7-10 1 15,-1-10 2-15,0-20-2 16,0-16 1-16,6-9 4 0,-6-11 2 15,6 0-7-15,6-5-2 16,-1-5-3-16,7-5-2 16,-1-5 3-16,6-15 2 15,0-10-2-15,0-6 0 16,0-9-1-16,6-6 1 16,-1-5 0-16,-5-4 1 15,0-6 0-15,0 0 0 16,0-5 0-16,0 0 2 15,6-5-1-15,-6-5 2 16,0 0-2-16,0 0 0 16,0 0 1-16,11 0 1 15,-5 0 1-15,17-5 0 16,5-5-2 0,7 5-4-16,-1-5-1 0,0 5-3 15,0 0 1-15,0-5-23 16,1 0-12-16,4-11-41 15,1-9-16-15,12-11-55 16</inkml:trace>
  <inkml:trace contextRef="#ctx0" brushRef="#br0" timeOffset="11425.526">26923 4607 232 0,'-12'-15'88'0,"18"5"-69"0,-6 5 24 0,0 5 5 16,0 5-10-16,0 0-2 15,0 5-1-15,6 5 1 16,0 11-20-16,11 4 6 0,5 11 5 15,13 14 2-15,4 6 3 16,18 10-4-16,12 5-3 16,5 5-9-16,6 15-3 0,5 16-5 15,-11 9-3-15,6 6-2 16,-6-6-3-16,0-9 3 16,6-6 0-16,0-5-4 15,-1 1 1-15,1-1 2 16,6 0 3-16,-12-5-2 15,-6-5-2-15,-5-15 0 16,-1-5 1-16,-5-10-1 16,0-10-1-16,-5-6 3 0,-7-4 0 15,1-11-1-15,-6-4-2 16,0-6 1-16,-6-5 1 16,0-5 1-16,-6 0 1 15,1-5-2-15,-6 0-2 16,-6-5 3-16,-6 5 2 15,1 1-2-15,-7-6 0 16,-5 0-1-16,0 0 1 16,0 0-2-16,0 0 2 15,0 0-2-15,6 0-1 16,-6 0-2-16,0 0 1 16,0 0 1-16,0 0 0 15,0 0 4-15,0 0 2 0,0 0-2 16,0 0-3-1,0 0 0-15,0 0-1 0,0 0 0 16,-6 0 0-16,1 0 0 16,5 0 0-16,-6 0 0 15,6 0 0-15,-6 5 0 16,6-5 0-16,-5 5 0 16,5-5 0-16,-6 5 0 15,6-5 2-15,-6 0-1 16,6 0-1-16,-6 0 1 15,6 0-1-15,0 0 0 16,-5 5 2-16,5 0-3 16,-6-5 0-16,0 5 1 15,1-5 0-15,-1 5-14 0,0 0-5 16,1-5-37-16,5 0-13 16,-6 0-55-16,6 0-22 15,0-15-17 1</inkml:trace>
  <inkml:trace contextRef="#ctx0" brushRef="#br0" timeOffset="12550.5">27060 4582 116 0,'-12'-15'46'0,"6"15"-35"0,6-10 18 16,0 10 7-16,0-5-5 0,0-6-1 16,0 6 3-16,0 0 2 15,0 0-19-15,0 0 11 0,0 5 3 16,0-5 0-16,0 0 0 15,0 5-9-15,0-5 0 16,0 5-6-16,12 0 1 16,5 0 2-16,6-5 1 15,11 5 1-15,17 0 0 16,12 5-9-16,11 5-4 16,11 0-2-16,7 0-1 15,16-5-2-15,17 1 1 16,12-1-4-16,5 5 0 15,-5 0 1-15,-12 0 0 16,-5-5 2-16,-6-5 1 0,-11 0-1 16,-6 0 1-16,-12 0-2 15,-5 0-1-15,0-5 1 16,-12 0 1-16,0 0-1 16,-5 0-1-16,-12 0 1 15,0-5-1-15,-11 5 2 16,-5-1 1-16,-7 1-1 15,-5 0-2-15,-6 0 3 16,0 5 0-16,-6 0-4 16,1-5-1-16,-1 5 3 15,-11 0 1-15,6-5 0 16,-6 5-2-16,6 0 1 0,-1-5-1 16,-5 5 6-16,0 0 6 15,0 0-4-15,0 0 0 16,0 0-4-16,6 0-3 15,-6 0-5-15,0 0 0 16,6 0 4-16,5 0 2 16,-11 0-3-16,11 5-1 15,-11-5 1-15,6 0 2 16,0 0 0-16,0 5-1 16,-6-5 1-16,0 0 1 15,0 0-1-15,5 0-1 16,-5 0 1-16,0 0 1 15,0 0 5-15,6 0 6 0,-6 0-3 16,0 0 0-16,0 0-6 16,0 0-1-16,0 0 1 15,0 0 2-15,0 0-3 16,0 0-2-16,0 0 0 16,0 0 1-16,0 0-1 15,0 5 2-15,-6-5-2 16,6 0 2-16,0 0-2 15,0 0-1-15,-5 5 1 16,5-5-1-16,0 0-3 16,0 0 2-16,0 5-1 15,0-5 0-15,0 0-22 16,0 0-10-16,0 0-28 16,0 0-14-16,0 0-32 0,0 0-14 15,5 11-17 1</inkml:trace>
  <inkml:trace contextRef="#ctx0" brushRef="#br0" timeOffset="13347.377">29048 7084 160 0,'11'-5'60'0,"1"-1"-47"0,-1-4 13 0,1 5 3 16,-1-5-4-16,6-5 3 15,0-5-1-15,6-6 3 16,0-9-16-16,0-6 7 0,-1-4 3 0,1-11-1 16,0-15 0-16,0-15-3 15,5-15-1-15,1-26-4 16,-1-20-1-16,1-10 3 16,-1-5 1-16,1 10-1 15,-7 11 0-15,1 4 2 16,-11-5 0-16,-1 5-8 15,-5 6-2-15,-1 14-3 16,1 11-1-16,0 15-3 16,0 15 1-16,-1 10 0 15,1 10 3-15,-6 16-3 16,0 4 0-16,0 11-1 16,0 0 1-16,0 10-13 0,0 4-30 15,0 6-3 1,11 10-62-1,1 6-15-15,-1 4-9 16,6 0 17 0</inkml:trace>
  <inkml:trace contextRef="#ctx0" brushRef="#br0" timeOffset="14394.255">30062 4238 200 0,'-28'-46'77'0,"16"41"-60"0,1 0 21 15,5 5 6-15,1 0 0 16,-1 0 1-16,0-5-10 16,0 0-2-16,1 0-18 15,-1 0 2-15,6 5 3 0,0-5 6 16,0 5 7-16,0 0-12 16,0-5-2-16,11 5-9 15,7 10-4-15,10 0-6 0,12 5 0 16,6-5 0-16,5 0 2 15,0 5-1 1,6 1-1-16,-6-1 1 0,1-5-1 16,-7 0 0-16,-11-5 2 15,-5-5-1-15,-6 0 2 16,-6 0 2-16,0 5 2 16,-6-5 1-16,-5 5 0 15,-6 0-4-15,0 0-1 16,-6 21-1-1,-5-1 3-15,-1 11 4 16,-5 9-1-16,0 16 1 16,-5 20-3-16,-1 25-1 0,0 1-1 15,6 9 0-15,-6 6-2 16,6 19-2-16,0 6 3 16,0 5 0-16,5 0-4 15,1-20 1-15,0-1 2 16,-1 1 1-16,1 0 1 15,5-31 0-15,0-20-2 16,1 30 1-16,-7 21 2 16,7-15 4-16,-1-16-2 15,0-10-2-15,1-10-2 16,5-5 0-16,0-10-4 16,0-10-2-16,0-11 4 15,0-9 3-15,0 4-3 16,0-10-3-16,0-4 3 0,5-1 1 15,1 0 0-15,0-4-2 16,-6-1 1-16,0 0-1 16,0 0 0-16,5 1 0 15,1-1 0-15,0-5 0 16,-6-5 0-16,0 0 0 16,0 1 0-16,5-1 0 15,-5 0 0-15,0 0 0 16,0-10 0-16,0 0 0 15,0 0 0-15,0 0 0 16,6 5 0-16,-6-5 2 16,0 0-1-16,0 0 2 15,0 0-4-15,0 0 0 0,0 0 1 16,0 0 2-16,0 0 1 16,0 0 1-16,0 0 0 15,0 0 0-15,-6 0-2 16,-5-5 1-16,-6-5 0 15,-12 5 3-15,-10 0 1 16,-1 0 1-16,-6 0-9 16,0 5-1-16,7 0-18 15,-1-6-6-15,11 1-67 16,6-5-28-16,6-5-90 16</inkml:trace>
  <inkml:trace contextRef="#ctx0" brushRef="#br0" timeOffset="15378.624">26917 5970 192 0,'-17'-16'71'0,"6"6"-55"0,5 0 24 16,6 10 7-16,0 0-7 15,-6 0 0-15,6 0-10 16,-5 5-4-16,-1 0-14 16,-6 5 1-16,1 11 3 0,-6 9 1 15,0 11-1-15,0 9-2 16,-6 21-1-16,6 15-5 15,11 15 0-15,6 1-7 16,17-16-3-16,12-5 5 16,11-15 3-16,17-16 3 0,11-19 2 15,12-21-1-15,5-15-1 16,1-31 1-16,-7-19 4 16,-10-21 1-16,-18-5 3 15,-17 0-1-15,-22-11 1 16,-29 11-7-16,-23 5-4 15,-29 11-2-15,-10 14-1 16,-7 16-13-16,-5 14-7 16,5 16-38-16,12 10-15 15,12 10-50-15,16 11-20 16,6 9-1-16</inkml:trace>
  <inkml:trace contextRef="#ctx0" brushRef="#br0" timeOffset="18019.3">19909 5407 144 0,'-6'-5'55'0,"6"10"-43"0,0-15 19 0,0 10 7 15,0-5-6-15,6 0 1 16,0 0 10-16,-6-5 5 16,5 5-25-16,-5 0 11 0,0 5 6 15,0-5-4-15,0 5-1 16,0 0-13-16,0 0-6 0,6 10-5 15,0 0 0 1,-1 5-2-16,7 0 2 0,-1 6 3 16,1-1 3-16,-1 5 2 15,6 6 1-15,0-1-5 16,0 5 1-16,0 1-7 16,6 4-1-16,0 1-2 15,5-1-1-15,1-4-3 16,-1-6 1-16,1 1 2 15,-1-6 2-15,1-5-3 16,-1 1-1-16,1-1 3 16,-6-5 3-16,-1 0-2 15,-5 0-2-15,1 1 0 16,-1-1-1-16,0 0-2 0,0-5 1 16,0 0-2-16,0 0-1 15,-6 0 1-15,1-10-1 16,-1 6 2-16,-11-6 1 15,6 0-6-15,-6 0-2 16,-6-6-23-16,1 1-8 16,-1 5-42-16,0-5-15 15,0 0-231 1,-11 5 143 0</inkml:trace>
  <inkml:trace contextRef="#ctx0" brushRef="#br0" timeOffset="36202.989">2320 7094 188 0,'-17'-15'71'0,"22"15"-55"0,-5-6 26 0,0 6 10 16,0 0-4-16,0 0 1 15,0 0-7-15,12 11-2 16,-12 4-22-16,0 0 5 0,0 5 4 15,17 11-4-15,-11 9-1 16,11 16-8-16,0 5-4 16,0 4-3-16,6 1 0 15,0 0-4-15,11 0 0 16,-6-5-1-16,1-6 1 16,-1 1-2-16,1-10 2 15,-7-1-2-15,1-4-1 16,-6-6-17-16,0-9-9 15,-11-6-26-15,6-5-10 0,-7-5-13 16,1-15-6-16</inkml:trace>
  <inkml:trace contextRef="#ctx0" brushRef="#br0" timeOffset="36577.986">2827 7134 180 0,'-17'-35'68'0,"11"20"-52"0,-5-1 10 16,11 11 4-16,0-5-3 15,11-5 4-15,-11 0 5 0,6 5 2 16,5 0-20-16,-11-1 12 0,0 6 4 16,0 0 4-16,0 5 2 15,-11 5-7-15,5 11-3 16,-17 4-1-16,-5 15-1 15,-1 21-4-15,-10 15-3 16,4 15-7-16,1-5-4 16,-6 5-3-16,12-5 0 15,-6-10-4-15,-6-5-2 16,0-10 2-16,11-11 0 16,1-9-4-16,5-11 1 15,6 0-13-15,6-10-5 16,5 1-39-16,6-16-90 15,6 0 5 1,11 0-20 0</inkml:trace>
  <inkml:trace contextRef="#ctx0" brushRef="#br0" timeOffset="37187.486">2878 7889 188 0,'0'-15'71'0,"6"10"-55"0,-6-1 22 0,0 6 8 16,0 0 0-16,0 0 5 16,0 0-13-16,0 0-3 15,0 16-9-15,-6 4-2 16,6 5-4-16,-17 11-1 15,6 9-4-15,-6 1 1 0,5-1-5 16,1 1 1-16,5-21-3 16,6-4 2-16,6-42 9 15,17-24-6 1,11-6-1-16,6-5-7 16,11 1-2-16,-11 4 0 15,6 0 2-15,5 11-1 16,-17 4 0-16,6 16-3 15,-17 10-2-15,-6 10 5 16,0 10 4-16,-17 10 4 16,-6 11 2-16,0-6-6 15,-11 21-1-15,-5 4-6 16,4-4-2-16,1-6-11 0,12-9-5 16,5-16-43-16,17-10-19 15,0-15-28-15,11-10-9 16,7-6-37-1</inkml:trace>
  <inkml:trace contextRef="#ctx0" brushRef="#br0" timeOffset="37593.611">3773 7139 172 0,'0'0'66'0,"0"0"-52"0,6 0 36 16,-6 0 13-16,0 0-12 16,0 0-3-16,0 0-12 15,0 0-5-15,11 5-17 16,6 0 2-16,6-5 2 0,0 0-8 0,11 0-1 16,-6 0-5-16,12 0-1 15,11 0-1-15,-16 0 1 16,4-5-31-16,-10 0-13 15,5 5-43-15,0 0-19 16,-11 10-21 0</inkml:trace>
  <inkml:trace contextRef="#ctx0" brushRef="#br0" timeOffset="37874.879">3733 7555 212 0,'-34'0'79'0,"34"0"-61"0,0 0 30 16,0 0 9-16,0 0-16 16,5 0-4-16,7 0 1 15,5 0 0-15,11 0-20 16,7 0 3-16,-1 0 0 0,-6 0-9 15,24-5-4-15,5-1-5 16,0-4 0-16,-1-5-9 16,-4-5-3-16,5-5-48 15,0-6-22-15,-6 6-81 16</inkml:trace>
  <inkml:trace contextRef="#ctx0" brushRef="#br0" timeOffset="43312.538">5061 6876 116 0,'-6'-56'46'0,"12"26"-35"0,5-26 9 0,-5 31 5 0,5-21 3 15,0-9 3-15,1-6 8 16,5 0 2-16,-11 5-21 16,-1 11 15-16,1 4 5 0,0 11-1 15,-6 10 0-15,0 10-14 16,0 20-2-16,0 20-8 16,0 31 1-16,5 10-9 15,7 10-2-15,-12 0-3 16,5 0 1-16,7-5 0 15,-1 0 3-15,6-10-3 16,0-6 0-16,1-9-1 16,-1-6-2-16,0-9-4 15,0-16-2-15,6-10-19 16,-18-5-7-16,7-15-14 0,-1 0-4 16,0-5-17-16,7-5-6 15,-13-6-24 1,12 1-24-16,6-5 49 15</inkml:trace>
  <inkml:trace contextRef="#ctx0" brushRef="#br0" timeOffset="43593.795">5796 6491 228 0,'17'-45'85'0,"-17"24"-66"0,5 1 25 0,-5 15 9 15,0 0-3-15,0 5 0 16,0 0-10-16,0 10-5 0,-5 10-19 15,-1 11 1-15,-17 14 1 16,6 16 3-16,-11 10 2 0,-1 5-1 16,-22 5 1-16,-6 20-4 15,-6 26 0-15,-5 4-10 16,16-4-3 0,-5-21-2-16,18-9 0 0,-1-16-2 15,11-16 1-15,6-14-18 16,6-10-6-16,12-16-26 15,-1-15-9-15,12-15-35 16,11-15-13-16,11-16-54 16</inkml:trace>
  <inkml:trace contextRef="#ctx0" brushRef="#br0" timeOffset="44609.466">5864 7160 256 0,'-12'-5'96'0,"18"10"-75"0,0-5 17 16,-6 10 3-16,0 5-4 16,0 5 2-16,0 11-6 15,-6 9-3-15,0 1-16 16,1 4 7-16,5 1 5 0,-12-6-5 16,7-4-2-16,-1-6-3 0,0-5 0 15,6-4 0-15,-5-11 3 16,5-10-5-16,5-10 2 15,7-21-7-15,5-9-1 16,-6-6-2-16,6 6 1 16,12-1-6-16,-12 6-1 15,6 9-5-15,-1 11 1 16,13 5 4-16,-18 10 2 16,6 10 0-16,-6 10 1 15,-6 11 0-15,0 9 3 16,-5 6-3-16,-6 5 0 15,0-6 1-15,0-4 0 16,0-6-27-16,0-5-9 16,11-4-44-16,-5-11-16 0,6-5-62 15</inkml:trace>
  <inkml:trace contextRef="#ctx0" brushRef="#br0" timeOffset="45453.21">5106 8294 140 0,'-63'5'52'0,"35"0"-41"0,-12 15 24 0,17-15 7 16,6 0 8-16,-11 0 7 15,16-5 4-15,-5 0 2 16,17 0-34-16,-11 0 12 0,22-5 6 15,-11 0-10-15,17-5-1 16,23 0-10-16,17 0-4 16,12-5-8-16,16 0-1 0,-5 4-6 15,56-14 1-15,47-10-5 16,5-1 0-16,-6 1 1 16,-17 9 2-16,-22 11-19 15,-23 5-5-15,-29 5-43 16,-17 5-17-16,-23 0-77 15,-22 10-73 1,-35 0 79-16</inkml:trace>
  <inkml:trace contextRef="#ctx0" brushRef="#br0" timeOffset="46734.416">5288 8724 160 0,'6'-10'60'0,"-6"10"-47"0,0 0 19 16,0 0 7-16,0 0-5 15,0 0 1-15,0 0-12 16,0 0-1-16,0 0-13 15,0 0 1-15,0 0 1 0,0 0 2 0,0 0 3 16,0 0 2-16,0 0 3 16,0 0 2-16,0 0 3 15,0 0 1-15,0 0 3 16,0 0-7-16,-6 10-2 16,6-5-10-16,-5 11-2 15,-12 14-5-15,0-5-3 16,5-4 2-16,1 14 0 15,-1 11-1-15,7-11 1 16,-1-5-4-16,6 6-2 16,0-6 2-16,11 1 0 15,1-6 1-15,-1-10 0 16,6 0 4-16,17-25 5 0,1 5 1 16,10-35 4-16,-5 9-5 15,11-24-3-15,-5 14 1 16,-6-5 0-16,-6 6-3 15,0-1-3-15,-17 11 8 16,6 5 6-16,-12 4 2 16,-5 11-1-16,-6 0-6 15,-6 15-4-15,1 0-3 16,-1 26-3-16,-11-6 1 16,6 36-1-16,-1-11 0 15,12 11 0-15,0-10 0 16,6 5 0-16,0-16-11 15,5-4-3-15,-5-6-35 16,5-5-13-16,-5-4-52 16,11-27-20-16,-6 1-28 15</inkml:trace>
  <inkml:trace contextRef="#ctx0" brushRef="#br0" timeOffset="47406.294">5921 9175 252 0,'-12'10'96'0,"12"-10"-75"0,-5 26 17 0,5-21 3 15,0 5-7-15,0 0 1 16,0 10-1-16,0-5 4 16,0 11-21-16,-12-6 8 0,7 5 3 15,-1-5-9-15,-5 1-3 16,5-1-9-16,6-5-3 15,0-5 2-15,6-15 1 16,-6 0-1-16,11-15 1 16,0 5-2-16,6-16 2 15,-5 6-6-15,11-10-3 16,-18 4-2-16,7 6 3 16,-1 5 0-16,1 4 1 0,5 1 0 15,-12 10 2-15,7 5 3 16,-1 15 2-16,1-5-1 15,-7 16-1-15,1 9-1 16,-6-4 0-16,0-6 0 16,0 5 2-16,0-4-10 15,0-1-2-15,0-5-39 16,0-5-18-16,0-4-42 16,11-17-17-16,6-19-30 15</inkml:trace>
  <inkml:trace contextRef="#ctx0" brushRef="#br0" timeOffset="47625.039">6274 9428 272 0,'-11'21'104'0,"11"-21"-81"0,-12 35 12 0,12-30-2 16,-5 10-3-16,5-5 2 15,-12 11-15-15,12-6-8 16,-17 5-5-16,0 5-6 0,11-9 1 16,-11-1-39-16,12-5-18 15</inkml:trace>
  <inkml:trace contextRef="#ctx0" brushRef="#br0" timeOffset="48078.168">6542 9246 184 0,'-6'15'71'0,"6"-15"-55"0,6 10 11 16,-6-10 0-16,0 0 13 15,0 0 7-15,0 0 4 16,0 0 1-16,6 10-28 15,-1-5 4-15,-5 6 2 0,0-6-7 16,0 10-4-16,-5 5-6 16,5-5-3-16,0 0-2 0,-6 6 2 15,-5 4-1-15,5-10 2 16,6 0-4-16,0-4-2 16,0-1 4-16,0-10 2 15,0 0-2-15,17-21 2 16,-6 6-4-16,12-20-2 15,0 4 4-15,5-4 4 16,-5 5-7-16,0 4-1 16,0 6 3-16,0 10 3 15,-12 5 0-15,6 10 1 16,-6 0-4-16,1 10-3 16,-1 0-2-16,-5 6 0 15,0-1-15-15,-1 0-5 0,1 0-48 16,-6 6-23-16,0-6-60 15,0-10-26-15,0 0 30 16</inkml:trace>
  <inkml:trace contextRef="#ctx0" brushRef="#br0" timeOffset="188281.209">2383 12016 300 0,'-6'-15'112'0,"6"10"-87"0,6 25 29 0,5-10 25 15,0 20-25 1,6 21-18-16,1 15-13 15,4 15-14-15,13 5-4 0,-13-15 1 16,-5-15-3-16,18 20-2 16,4 15 0-16,-4-5-1 15,5-5-9-15,-1-5-4 16,-16-5-29-16,0 0-10 16,-6-11-28-16,-11-14-10 0,-6-11-49 15</inkml:trace>
  <inkml:trace contextRef="#ctx0" brushRef="#br0" timeOffset="188390.593">3004 12112 160 0,'11'-61'60'0,"-11"31"-47"0,6-5 37 15,-1 24 12-15</inkml:trace>
  <inkml:trace contextRef="#ctx0" brushRef="#br0" timeOffset="188609.335">3038 11960 446 0,'6'-5'70'0,"-6"5"-37"16,0 0-1-16,11 10-1 0,-11 0 3 16,-11 16 5-16,-1 9-5 15,-16 21 2-15,-12 20-7 0,-6 25-3 16,-22 0-3-16,-1 11-3 16,1 4-10-16,0-4-6 15,11-11-1-15,-12-10 2 16,12-15-2-16,29-30-2 15,-1-11-22-15,18-15-11 16,-6-15-37-16,5-10-16 16,24-15-50-16,5 0-20 15</inkml:trace>
  <inkml:trace contextRef="#ctx0" brushRef="#br0" timeOffset="189343.71">3345 13003 236 0,'-11'-25'90'0,"0"10"-70"0,5 15 35 15,6 0 9-15,-6 5-7 16,6-10 1-16,-5 5-10 16,5-5-3-16,-12 15-25 15,7-10 4-15,5 10 0 0,0-5-1 16,-12 10 0-16,6-4-6 15,6 19-5 1,0 10-7-16,0 1-3 0,6 4 1 16,6-4-4-16,5 0 0 15,0-6 1 1,5-10 0-16,-16 1-5 0,17-6-1 16,5-5-19-16,1 0-7 15,-1-10-23-15,-5-5-8 16,-6-10-21-16,-5-10-8 15,-7-21-43 1,-5-4-34-16,-5-11 75 16</inkml:trace>
  <inkml:trace contextRef="#ctx0" brushRef="#br0" timeOffset="189500.048">3345 12786 236 0,'-17'-26'90'0,"12"11"-70"0,-1 20 35 0,6-10 9 16,0 10-9-16,0-5-2 0,0 0-28 15,0 0-12-15,0 0-9 16,6-5-6-16,5 10-1 0,6-5-34 16,6 0-12-16,5-5-66 15,18 5-71 1,5-10 57-16</inkml:trace>
  <inkml:trace contextRef="#ctx0" brushRef="#br0" timeOffset="190531.21">4160 12401 156 0,'0'-15'57'0,"6"-1"-44"0,5-4 38 15,-5 10 16-15,0 0-4 0,5 0-1 16,-11 5-6-16,6 0-2 16,5 0-30-16,-11-6 6 0,12 1 1 15,5 0-10-15,0 0-2 16,6 5-9-16,11 0-2 15,6 0-6-15,11 0-2 16,-11 0 0-16,17 5 0 16,-12-5-20-16,7 5-9 15,-12 0-34-15,-1 0-14 16,-10-5-29-16,-1 5-10 16</inkml:trace>
  <inkml:trace contextRef="#ctx0" brushRef="#br0" timeOffset="190818.138">4217 12674 236 0,'-11'15'90'0,"11"-15"-70"0,0 11 24 15,0-11 4-15,11 5 8 16,-11 5 5-16,12 0-6 15,-1 0-2-15,6-5-29 16,6 0 4-16,-6 0 0 0,0 0-7 16,12 0-1-16,22 0-12 15,-6 6-3-15,12-6-3 16,6 0-2-16,0-5-10 16,-1 0-6-16,-5-5-32 15,0 0-11-15,-11 0-63 16,5 5-24-16,-22-16-2 15</inkml:trace>
  <inkml:trace contextRef="#ctx1" brushRef="#br0">16838 15885 0,'0'0'16,"0"0"-1,102-117 1,-67 92 0,-18 20-1,5 0 1</inkml:trace>
  <inkml:trace contextRef="#ctx0" brushRef="#br0" timeOffset="196864.333">6029 12031 220 0,'-23'-25'82'0,"23"25"-64"0,-5-10 29 16,5 10 7-16,0 0-6 16,0 0 1-16,0 0-16 15,0 0-6-15,0 5-15 16,0 0-5-16,0 10-1 0,0 0 1 15,0 16 3-15,0-6-1 16,0 36 0-16,0-11-5 16,0 31-1-16,0-15-1 15,0 15-2-15,0-15 3 16,5 5 2-16,1-15-2 16,0-6-2-16,-1-9-9 0,1-6-5 15,6-4-11-15,-7-21-5 16,1 0-11-16,5-25-2 15,6-26-16-15,0 1-5 16,-5 4-13-16,16-30-2 16,-5-25-4-1</inkml:trace>
  <inkml:trace contextRef="#ctx0" brushRef="#br0" timeOffset="197176.8">6451 11981 220 0,'17'-26'85'0,"-17"26"-66"0,6-5 21 0,-6 5 7 15,0 0-5-15,0 0 2 0,0 0-9 16,0 0-4-16,5 10-17 16,1 0 0-16,0 6 0 0,-1-6 1 15,-5 10 4-15,0-5-2 16,-5 21 1-16,-1-11 2 16,-17 51 2-16,0-15 1 15,-22 50 1-15,5-20-9 16,-23 36-4-16,18-26-2 15,-7 41-1-15,1-26-4 16,5 6-1-16,1-21-3 16,11-15-1-16,5-15 5 15,6-15 2-15,1-11-7 16,10-19-1-16,1-11-29 16,11-30-9-16,0 5-33 0,11-36-14 15,1 16-46-15,22-26-20 16</inkml:trace>
  <inkml:trace contextRef="#ctx0" brushRef="#br0" timeOffset="197692.425">6690 12781 228 0,'6'-16'85'0,"-12"11"-66"0,17 0 21 16,-11 5 7-16,0 0-3 16,0 0 4-16,0 5-14 0,0 0-5 15,0 11-17-15,0-6-1 0,-5 15 2 16,-1-5-1-16,0 11 1 15,1-6-7-15,-1 5-2 16,0-4 2-16,12 4 1 16,0-5-6-16,5 1-2 15,0-6 2-15,7-15 3 16,-1 0-14-16,0-10-6 16,0 0-27-16,0-5-11 15,-6 0-28-15,6-16-12 16,-11 6-31-1</inkml:trace>
  <inkml:trace contextRef="#ctx0" brushRef="#br0" timeOffset="197833.114">6793 12568 304 0,'-23'-5'112'0,"23"0"-87"0,-6-5 22 15,6 10 3-15,0 0-34 16,0 0-10-16,6-5-12 15,0 0-2-15,11-1 4 16,-6-4-44-16,12 0-18 0</inkml:trace>
  <inkml:trace contextRef="#ctx0" brushRef="#br0" timeOffset="199426.794">7858 12264 316 0,'-28'-15'118'0,"22"5"-92"0,0 5 37 15,6 5 12-15,0 0-20 16,0 0-4-16,0 0-24 15,0 0-8-15,12 0-12 16,5 0-1-16,6 5 4 0,-6-5-4 16,22 5 2-16,18 5-7 15,12 0-3-15,-1 0 1 16,-17-5 0-16,-5 0-39 16,5 0-15-16,18 6-66 15,-12 4-25-15,-6 5-9 16</inkml:trace>
  <inkml:trace contextRef="#ctx0" brushRef="#br0" timeOffset="200770.549">10667 12203 288 0,'0'0'107'0,"0"0"-83"0,0-5 17 0,0 5 2 16,6-10-10-16,-1-5 0 16,-5-5 2-16,0-6 0 15,0 1-19-15,0-5 4 0,0-1 3 16,0-4-8-16,0-1-3 0,0-4-7 16,0-1-2-16,0 1-1 15,0-1 1-15,0 1-2 16,-5-1-1-16,-7 6 5 15,-5-1 4-15,-11 6 4 16,-12 10 2-16,-6 5-4 16,-11 4 1-16,-11 6 2 15,-17 5 3-15,-12 11-5 16,17-1 1-16,17 0-4 16,-28 10 2-16,-17 10-6 15,17-9-1-15,17-6-2 16,11-5 1-16,17 0-4 15,6-5-2-15,12 0-1 16,5-5 0-16,6 0 0 0,6 0 0 16,5 0-2-16,6 0-1 15,11 0 1-15,6 5 4 16,12 5-4-16,11 6 0 16,11 4-6-16,0 5-3 15,6 1 6-15,-5 4 5 16,-7 5 3-16,-16 6 1 15,-12 4 4-15,-17 6 2 16,-17 10-2-16,-17 20-1 16,-18 20 1-16,7-20 0 15,10-15 2-15,-27 25 1 16,-29 26 1-16,17-41 0 16,17-16-2-16,-23 21 1 0,17-15-4 15,-5 10-2-15,-6 15-3 16,28-30 1-16,12-10-1 15,5-11 0-15,-5 6 2 16,17-16 0-16,0-4-3 16,6-6 2-16,5 0-1 15,12-5 0-15,-1-5 0 16,24-10 0-16,-1 0 0 16,29-10 0-16,23-10 0 15,-12 5 0-15,-11 5 0 16,63 0-2-16,5-6 3 15,18 21 0-15,-29-5 1 16,28 16 2-16,-22-1-1 16,22 10 2-16,29 11-4 0,-62-16 0 15,-24-5 3-15,-11 0 1 16,6-5 3-16,-35-5 3 16,-5 0-2-16,-17-20 1 15,-6-20-3-15,-11-21 0 16,-12 0-1-16,-5 1 0 15,-6-1 0-15,-6 5 0 16,-6 6-5-16,12 14-1 16,0 6-6-16,0-5 0 15,-6-6-20-15,6 11-9 16,6 0-83-16,5 4-33 16,6 11-39-1</inkml:trace>
  <inkml:trace contextRef="#ctx0" brushRef="#br0" timeOffset="203567.435">11516 12138 224 0,'17'-26'85'0,"-11"26"-66"0,-6-10 30 16,0 5 8-16,0 5-7 15,-6 0 0-15,-11 5-19 16,6 5-7-16,-6 5-14 16,-1 6-4-16,-4 19 0 0,-7 21 3 15,6 10 2-15,1 10-5 16,10-20-2-16,1-11-2 16,5 16-2-16,0-15-2 0,12-6 1 15,6 6-1-15,5-21 0 16,0-4 4-16,17-16 1 15,17-15-1-15,0-10 1 16,-16 4 2-16,22-39 2 16,17-36-1-16,-12 0-1 15,-5-1-3-15,-11 17-2 16,-6 9 1-16,-6 5 1 16,-11 11 3-16,-6 9 4 15,0 11 11-15,-11 15 5 16,-6 10-11-1,0 10-8-15,-6 15-4 16,0 21 1-16,1-1 0 0,-1-4-1 16,0 25-2-16,6-11-2 15,6 6-1-15,0 15-7 16,-1-30-4-16,1-6-21 16,5-4-8-16,1-6-12 15,5-5-6-15,6-4-29 16,-6-11-12-16,-6 0-21 15</inkml:trace>
  <inkml:trace contextRef="#ctx0" brushRef="#br0" timeOffset="204223.68">12416 12801 248 0,'-5'5'93'0,"5"-10"-72"0,-6 10 18 15,6-5 3-15,0 5-9 0,0 0 0 16,0 5-9-16,-6 5-5 16,1-4-11-16,-1-1 8 0,-6 10 6 15,1 5-9-15,0 1-2 16,5-1-9-16,6-5-2 16,0-5 0-16,6 1 0 15,5-1-18-15,0-5-5 16,1 0-13-16,11-15-3 15,5-10-17-15,1-11-6 16,-7-9-62 0</inkml:trace>
  <inkml:trace contextRef="#ctx0" brushRef="#br0" timeOffset="204364.295">12485 12512 264 0,'-12'20'99'0,"12"-9"-77"0,0 4-7 0,0-5-7 0,6 0-39 16,0-5-12-16,5 5-60 16,6 5-26-16</inkml:trace>
  <inkml:trace contextRef="#ctx0" brushRef="#br0" timeOffset="204598.675">12792 13059 312 0,'-22'15'118'0,"10"-5"-92"0,-11 16 13 0,23-21-2 16,-11 15-14-16,-12 16-3 15,6-6-11-15,6-5-4 16,-12 11-3-16,-6 4-13 0,7-4-4 15,-1-11-35-15,6-10-13 16,5-5-77 0</inkml:trace>
  <inkml:trace contextRef="#ctx0" brushRef="#br0" timeOffset="205520.587">13305 12826 288 0,'-6'-10'107'0,"6"15"-83"0,0-5 10 0,0 0 2 16,0 0-16-16,0 0-1 16,6 10-2-16,6 0 1 15,-1 6-10-15,-5 4 9 0,5 5 5 16,-5 6 0-16,-1 4-1 0,-5 0-5 16,0 6 0-16,-5 5-7 15,-1-1-3-15,0 1-1 16,-5-6-1-16,-6 1 2 15,0-16 3-15,5-5-2 16,-10-5 1-16,-18-9-14 16,11-6-5-16,6 0-26 15,-5-16-9-15,-1-9-31 16,7-5-12-16,10-11-64 16</inkml:trace>
  <inkml:trace contextRef="#ctx0" brushRef="#br0" timeOffset="205709.516">13254 12406 384 0,'-12'0'143'0,"12"0"-112"0,6 0-17 0,-6 0-16 15,12 0-35 1,10-5-9-16,7 0-33 15,5-5-13-15,0 5-19 16,-5 0-7-16</inkml:trace>
  <inkml:trace contextRef="#ctx0" brushRef="#br0" timeOffset="206132.237">13960 12143 296 0,'-22'-16'112'0,"22"21"-87"0,0-5 31 0,0 0 6 0,0 11-15 16,5-1-2-16,7 10-17 16,5 15-6-16,6 16-12 15,5 20-4-15,6 10-2 0,0-5 0 16,6 0 0-16,-5-10-5 15,-1-6 1-15,0-4-22 16,-6-5-8-16,-5-6-27 16,0-9-9-16,0-16-36 15,-6-10-15-15,-6-20-3 16</inkml:trace>
  <inkml:trace contextRef="#ctx0" brushRef="#br0" timeOffset="206371.32">14519 12122 292 0,'-6'-10'110'0,"6"0"-86"0,0 15 22 0,-6 0 6 15,1 5-15-15,-7 0-1 16,-5 16-8-16,-6 9-3 16,-11 21-13-16,-11 20 14 0,-12 10 10 15,-6 0-8-15,0 5-4 16,6-20-11-16,6-5-6 15,11-15-22-15,6-11-8 16,11-10-39-16,6-4-17 0,11-11-30 16,6-15-9-16,17-20-21 15</inkml:trace>
  <inkml:trace contextRef="#ctx0" brushRef="#br0" timeOffset="207609.277">14861 12958 196 0,'-6'-5'74'0,"12"5"-58"0,-6 0-4 0,0 0-6 16,0 0-6 0,0 0 0-16,5 0 17 0,1-5 9 15,-6 5-13-15,0 0 19 0,0-5 11 16,0 5-8-16,0-5 0 15,0 5-9-15,0-5-4 16,0-1-15-16,0 1-4 16,6 0 2-16,-6 0 1 15,0 5 6-15,0-5 3 16,0 0 3-16,0 5 3 16,0 0-5-16,0 10 1 15,0-10-6-15,5 26 3 16,1 4-4-16,0 0 0 15,-6 11-2-15,0 4 2 16,0 6 1-16,-6 10 3 16,0-16 2-16,1-9-7 15,-7 15-1-15,-5 9-2 16,0-14 1-16,6-16-2 16,-6 1 0-16,5-6-6 15,-5-10-1-15,-6-5-10 16,6-5-5-16,0 0-16 15,0-15-6-15,-6-15-26 16,12 5-8-16,0-1-39 16,5-9-16-16,6-10 2 15</inkml:trace>
  <inkml:trace contextRef="#ctx0" brushRef="#br0" timeOffset="207843.65">14826 12705 360 0,'-5'-16'134'0,"16"6"-104"0,6 0 14 0,-5 10 0 16,5-5-21-16,6 0-2 15,-1 0-13-15,7 0-5 16,-1 5-2-16,1-5-10 0,-6 5-2 0,-1 0-18 15,-5 0-9-15,1-5-38 16,-7 0-16-16</inkml:trace>
  <inkml:trace contextRef="#ctx0" brushRef="#br0" timeOffset="209343.693">9191 14264 172 0,'-11'-5'66'0,"5"0"-52"0,6 15 21 16,0-10 5-16,0 5-5 15,0-5 2-15,0 6-8 16,0-1-1-16,-5 10-15 16,-1-5 3-16,0 5 2 0,0-5-6 15,1 10 1-15,-1-4-4 16,0 4 2-16,1 0 0 16,5 11 8-16,0 4-2 15,0-5-4-15,0 1-1 16,0 4-3-16,0-4 2 15,0-6 0-15,-6 0 1 16,-5 6 2-16,5-6 2 16,0-5-1-16,-11 0 1 15,-11-4-8-15,5-6-5 16,0 0 2-16,-11-10 1 16,5 0-5-16,-5 0 0 15,6 0-10-15,-1-5-2 16,6 0-23-16,1-5-8 15,5-21-40-15,11 16-15 16,0 0-37-16,18-21-36 16,-1 6 70-16</inkml:trace>
  <inkml:trace contextRef="#ctx0" brushRef="#br0" timeOffset="209562.445">8998 14016 240 0,'-17'-20'90'0,"17"10"-70"0,-6 10 24 16,6 0 4-16,0 0-14 16,0-5-5-16,0 5-10 15,0 0-4-15,6 0-9 16,-6 0-6-16,5 0-1 0,-5 0 1 16,6 0 0-16,0 0-14 15,5 0-3-15,6-5-33 16,-5 5-15-16,-1 0-61 15</inkml:trace>
  <inkml:trace contextRef="#ctx0" brushRef="#br0" timeOffset="212406.156">9528 14305 168 0,'-12'5'66'0,"12"-5"-52"0,0-5 32 0,0 0 12 16,0 5-7-16,0 0 0 15,0 0-18-15,0 0-6 16,0 0-15-16,0 0-3 0,6 5 1 15,-6-5-6-15,11 5 0 16,12-5-2-16,-6 5-2 16,-5 0 1-16,5 0 1 15,5-5-1-15,-10 5-1 16,-1 0-10-16,1-5-6 16,-1 0-36-16,-5 0-14 0,-1-10-41 15</inkml:trace>
  <inkml:trace contextRef="#ctx0" brushRef="#br0" timeOffset="212640.533">9414 14492 224 0,'-17'-10'85'0,"28"0"-66"0,-11 35 23 15,0-20 6-15,0-5-14 16,11-5-5-16,-5 15-8 15,0 1-3-15,5-1-10 16,0-5-5-16,1 0-2 0,5-10-4 16,0 15 2-16,-6-5-26 0,7-10-11 15,10-10-43-15,1 10-16 16,-1-11-6 0</inkml:trace>
  <inkml:trace contextRef="#ctx0" brushRef="#br0" timeOffset="213546.788">10035 14345 108 0,'-23'-5'41'0,"23"5"-32"0,-6 0 17 0,6 0 8 0,0 5 2 15,0 0 2-15,0 1 2 16,0-6 0-16,0 10-22 16,0 0 12-16,0 5 6 0,-6 0-6 15,1 10-2-15,-1-4-8 16,0 4-2-16,1 0-8 16,-1-4-2-16,0-1-2 15,1 0-1-15,-1 0-6 16,6-9 1-16,-6-6 6 15,6 5 4-15,0 0-5 16,0-15-1-16,0 0-4 16,12-16-3-16,10-19 2 15,-5 15 0-15,6 4 1 0,0-9 2 16,6-11-3-16,-12 21 0 16,0 0 1-16,0 5 0 15,-6 5 2-15,6 5 1 16,-5 5 5-16,-1 10 3 15,0-5-4-15,1 10 1 16,-1 0-5-16,-5 10 0 16,0 6 1-1,-1-1-2-15,-5 1-2 16,0-6 1-16,0 0-1 16,0-4-27-16,0-11-9 15,0-10-39-15,0 10-18 16,0-5-47-1</inkml:trace>
  <inkml:trace contextRef="#ctx0" brushRef="#br0" timeOffset="213843.657">10359 14745 172 0,'-5'11'66'0,"5"-11"-52"0,0-5 23 16,0-6 6-16,0 11-12 15,0 0-4-15,0 0-4 0,0 0-3 16,-6 11-10-16,0-1 5 0,1 5 2 16,-1-5-7-16,-5 5-1 15,-7 0-5-15,7 1-1 16,0-6-21-16,-1 0-8 15,-5-5-25-15,6 0-10 16,5-10-49 0</inkml:trace>
  <inkml:trace contextRef="#ctx0" brushRef="#br0" timeOffset="214281.165">10758 14452 144 0,'0'5'55'0,"0"-20"-43"0,0 15 21 16,0 0 8-16,0 0-2 15,0 0-1-15,0 5-4 16,-5 0-1-16,5 5-18 0,0 0 2 16,-6 0 3-16,-6 5-5 0,1 1 2 15,5-1-8-15,-5 10-3 16,0-5-6-16,5 6 0 15,6-6 0 1,0 0 0-16,11-10 0 16,6-5-9-16,0-5-4 15,-5 0-26-15,5-5-13 16,6-15-47 0,-6-5-51-16,-11-16 54 15</inkml:trace>
  <inkml:trace contextRef="#ctx0" brushRef="#br0" timeOffset="214453.033">10724 14143 264 0,'-28'25'99'0,"16"-15"-77"0,6 16-2 16,6-21-7-16,0 5-14 15,6 0-1-15,6 0-16 16,-7 0-3-16,12 0 11 15,6 0-30-15,0 1-11 0,0-11-37 16</inkml:trace>
  <inkml:trace contextRef="#ctx0" brushRef="#br0" timeOffset="214656.157">11083 14340 236 0,'-11'36'90'0,"11"-36"-70"0,0 25 4 0,0-20-3 16,0 10-13-16,0-5-2 16,0 6-6-16,0-1-1 15,5 0 1-15,-5-5-22 0,0 5-10 16,0-15-28-16,0 11-12 16,0-6-6-1</inkml:trace>
  <inkml:trace contextRef="#ctx0" brushRef="#br0" timeOffset="-214684.279">11003 14421 252 0,'-5'-15'93'0,"5"15"-72"0,5 5 31 15,-5-5 12-15,0 5-32 16,0-5-11-16,6 5-12 16,5-10-2-16,1 10-4 15,-1-5-26-15,6 5-10 0,12-10-29 16,-1 5-12-16,1-10-44 15</inkml:trace>
  <inkml:trace contextRef="#ctx0" brushRef="#br0" timeOffset="-214481.195">11357 14249 288 0,'-6'5'107'0,"6"-5"-83"0,-12 36 10 0,12-21 0 16,0 0-15-16,0 0-3 15,-5 11-9-15,-1-1-3 16,6-5-2-16,0 0-10 0,0 1-3 16,0-6-29-16,0 5-14 15,0-10-56 1,0-10-44-16,0 0 61 16</inkml:trace>
  <inkml:trace contextRef="#ctx0" brushRef="#br0" timeOffset="-214106.152">11641 14659 168 0,'0'0'63'0,"6"-20"-49"0,-6 25 20 16,6-5 8-16,-6 0-3 16,0 0 1-16,0 0 0 0,0 0 2 15,0 10-23 1,0-5 3-16,-6 11-1 0,-11 4 0 0,6 0-1 15,-1-5-8-15,-5 11-5 16,0-6-13-16,-6 10-4 16,-17 1-30-16,18-11-14 15,4 0-49-15,-4-5-20 16,-1-5 16 0</inkml:trace>
  <inkml:trace contextRef="#ctx0" brushRef="#br0" timeOffset="-213403.036">12086 14462 276 0,'-6'-10'104'0,"6"10"-81"0,-6 5 40 16,6-5 12-16,0 0-28 15,0 0-9-15,0 0-25 16,0 0-9-16,12 5-3 16,-1 0-1-16,1 0 2 0,-1-5-14 15,0 5-7-15,7-5-15 16,-7 5-6-16,0-5-18 0,1 5-8 15,-1-10-58 1,6 0-31-16,0-5 72 16</inkml:trace>
  <inkml:trace contextRef="#ctx0" brushRef="#br0" timeOffset="-213199.934">12473 14340 272 0,'-11'10'101'0,"11"-10"-78"0,6 16 11 0,-6-6 1 16,5 0-12-16,-5 0-4 16,0 10-2-16,0 6-1 15,0-1-8-15,0-5 1 0,0 6 4 0,-5 4-14 16,-1 0-5-16,-6 1-38 16,7-6-14-16,-1-5-67 15,0 11-45 1,-5-6 72-16</inkml:trace>
  <inkml:trace contextRef="#ctx0" brushRef="#br0" timeOffset="-210778.03">5699 11272 244 0,'-35'-16'93'0,"30"16"-72"0,-1 0-8 16,6 0-8-16,0 10 1 15,-11 6 4-15,-1 14-1 16,-5 21 2-16,-11 30-6 16,-1 30 6-16,-11 26 4 0,-17 45 2 15,17 41-1-15,-11 20-2 16,17 36 1-16,23-1-8 15,16-25-4-15,47-5-5 16,33-15 1-16,46-35-43 16,23-41-20-16</inkml:trace>
  <inkml:trace contextRef="#ctx0" brushRef="#br0" timeOffset="-209871.802">15579 11474 160 0,'-63'-20'60'0,"40"15"-47"0,0 5 6 15,18 0-2-15,5 0 7 16,0 0 7-16,11 0 1 16,6-5 1-16,12 0-18 15,16 5-5-15,12 5 1 0,17 15-7 16,6 21-2-16,11 19 1 15,-5 16 0-15,-1 26 10 16,-17 4 6-16,-22 26 3 16,-23 19 2-16,-23 11 4 15,-29 6 5-15,-33 19-1 0,-29 16 3 16,-12 4 3-16,-17-9 1 16,-11 9-15-16,-17-4-6 15,6-21-11-15,11-25-5 16,17-25-12-16,17-31-6 15,23-15-21-15,34-50-72 16,28-36-4 0,35-31-28-1,40-35-31-15,34-10 69 16</inkml:trace>
  <inkml:trace contextRef="#ctx0" brushRef="#br0" timeOffset="-208790.026">15647 14513 156 0,'-11'20'57'0,"11"-15"-44"0,5 10 12 0,-5-15 1 16,12 5-1-16,-1-5 2 15,6 0 0-15,6 0 1 0,5-10-15 16,7-5 8-16,4-5 5 0,13-11-10 16,10-14-3-16,7-21 0 15,16-25 2-15,1-11-6 16,5-24-3-16,17-36 12 16,23-36 5-16,17-20-3 15,12-20 1-15,-6-5-6 16,11 15-1-16,6 11-8 15,-6 4-2-15,-5 26 0 16,-24 20 2-16,-33 40-3 16,5 5-2-16,-17 21 2 15,-17 25 0-15,-17 15 1 16,-11 21 2-16,-17 9-1 16,-7 11 2-16,-10 10-9 0,-12 10-3 15,-6 5-24 1,-5 5-11-16,-1-5-37 15,1 5-13-15,-6-4-54 16</inkml:trace>
  <inkml:trace contextRef="#ctx0" brushRef="#br0" timeOffset="-206526.864">17835 12922 120 0,'-17'-5'46'0,"5"10"-35"0,7 0 7 0,5 1 2 16,0 4-6-16,-6 0 2 15,0 5 0-15,1 0-1 16,-1 11-7-16,-5 4 8 0,-1 10 6 16,1 16-5-16,-1 10-2 15,1 5-6-15,0-5-1 16,5-6-1-16,6-4 1 15,11-10 2-15,6-11 1 16,6-4-3-16,6-11 0 0,5-10-1 16,6-15 1-16,5-10-2 15,1-21-1-15,-1-14-1 16,1-11 2-16,0-15 1 16,-7 10 1-16,1 5-2 15,-5 6 1-15,-7 9-4 16,-5 5-2-16,-12 6 4 15,-5 10 4-15,-6 10 1 16,-6 9 4-16,-5 12-5 16,-1 9-1-16,-5 15-4 15,0 11-3-15,0 14 2 16,6 11 0-16,5 5-1 16,6 0-2-16,6 5 1 15,5-5-1-15,6-5 0 0,6-11 2 16,0-9-23-16,0-16-11 15,-1-4-34-15,-5-21-13 16,1-15-43 0</inkml:trace>
  <inkml:trace contextRef="#ctx0" brushRef="#br0" timeOffset="-203808.153">18695 13642 176 0,'6'-21'66'0,"-6"21"-52"0,0-10 28 16,0 10 9-16,0 0-1 15,0 5 3-15,-6-5-13 16,1 0-4-16,-7 15-20 16,-11 11 3-16,6-1 2 0,6-5-5 15,-6 11 1-15,-6 14-8 16,6-9-3-16,5-11 1 15,1 10 0-15,0-4 1 16,11-1 0-16,0 6-7 16,0-11 0-16,0-5-1 0,11-10 2 15,12-5-1-15,0-5-1 16,-6 0-8-16,11-10-5 16,6-5-29-16,1-5-10 15,-7 0-28-15,-5-1-10 16,-6 6-38-1</inkml:trace>
  <inkml:trace contextRef="#ctx0" brushRef="#br0" timeOffset="-203620.652">18684 13398 148 0,'11'-40'55'0,"-11"40"-43"0,12-25 25 0,-7 20 11 0,-5 5-13 15,0 0-5-15,0 0-17 16,0 0-6-16,6 10-5 16,0 5-10-16,-1-5-3 0,1 0-51 15,6 5-64 1,-1-5 24-16</inkml:trace>
  <inkml:trace contextRef="#ctx0" brushRef="#br0" timeOffset="-203073.714">19020 14042 192 0,'-6'-11'74'0,"12"17"-58"0,-6-1 18 16,0-5 4-16,0 10-11 15,-6 5-1-15,6 0-4 16,0-5-2-16,-5 16-10 16,-7 4 2-16,1 0 2 0,-6 1-7 0,5-6-2 15,1-5-5-15,0 1-1 16,-1 4-10-16,1-10-3 16,-1-5-39-16,7-5-16 15,5-10-46 1</inkml:trace>
  <inkml:trace contextRef="#ctx0" brushRef="#br0" timeOffset="-202761.278">19345 13647 148 0,'-12'5'57'0,"12"0"-44"0,-5 0 14 0,5-5 3 0,0 10-4 15,-6 5 2 1,0 0-1-16,1 0 1 0,-1 11-15 16,-5 9 5-16,-1 1 3 0,1 4 0 15,-1 1-1-15,7-1-6 16,5 1-1-16,0-1-8 16,5-14-1-16,1-1-2 15,11-5-2-15,6-5-2 16,5-10 1-16,1-10-1 15,-6-5 0-15,-6 0-16 16,6-10-8-16,-6-5-28 16,-6-6-11-16,-5 1-48 15</inkml:trace>
  <inkml:trace contextRef="#ctx0" brushRef="#br0" timeOffset="-202589.403">19322 13454 340 0,'-17'-10'126'0,"17"10"-98"0,0-10 8 0,0 10-5 15,6 0-19-15,-1 0-7 16,7-5-17-16,-7 0-5 16,18-5-86-16,6-11-39 15</inkml:trace>
  <inkml:trace contextRef="#ctx0" brushRef="#br0" timeOffset="-186419.41">23202 9545 124 0,'12'-61'46'0,"-1"36"-35"16,0-26 27-16,-11 31 12 0,6-6-4 15,-6 1 0-15,6-5-2 16,-1-6 2-16,1 1-25 16,0 4 12-16,0 6 5 0,-1 10-5 15,1 10-2-15,-6 20-9 16,0 15-3-16,-6 21-3 15,-5 10 3-15,-6 15-7 16,-6 20-2-16,0 31-5 16,-5 4-2-16,-1 1-1 15,1-11-2-15,5-9 5 16,6-6 1-16,0-4-2 0,5-6-1 16,7-15 1-16,10-20 0 15,7-26 2-15,16-25 1 16,12-25 3-16,11-10 1 15,6-11-3-15,12-4 0 16,10 4-5-16,7 6 0 16,11 4-1-16,-12 11-2 15,-5 10 1-15,-6 5 1 16,-11 10 1-16,-12-5 3 16,0 6-3-16,-11-1-2 15,-6-5-27-15,-5 0-10 16,-6-5-42-16,-6 0-15 15,0-15-72 1,-6-11-52-16,-11-9 97 0</inkml:trace>
  <inkml:trace contextRef="#ctx0" brushRef="#br0" timeOffset="-185841.268">24496 9509 260 0,'-12'-35'96'0,"12"35"-75"0,0 0 28 16,0 0 8-16,6 10-12 16,0 5-2-16,-1 10-15 15,7 11-6-15,-1 15-12 16,0 14-2-16,1 16 2 0,-1 6-4 15,1-1-1-15,-1-16 0 16,0 1-1-16,1-10-2 16,-6-5 1-16,-1-11-29 15,-5-9-11-15,0-11-26 16,6-5-9-16,5-14-3 16,1-22 1-16,5-9-34 15</inkml:trace>
  <inkml:trace contextRef="#ctx0" brushRef="#br0" timeOffset="-185622.527">24980 9676 232 0,'23'-35'88'0,"-23"30"-69"0,0 0 39 0,0 5 13 15,-6 5-17-15,-5 10-6 16,-7 15-6-16,-4 26-2 16,-13 30-22-16,-16 16 7 0,-11 4 5 15,-18 5-1-15,-6 21 1 16,7 10-13-16,4-6-3 15,13-14-8-15,5-6-4 16,11-19-6-16,12-26-2 16,6-21-33-16,16-9-11 0,12-26-37 15,17-20-15-15,12-26-71 16</inkml:trace>
  <inkml:trace contextRef="#ctx0" brushRef="#br0" timeOffset="-184169.312">25624 9783 280 0,'-12'-15'107'0,"12"9"-83"0,6-4 35 0,-6 10 11 16,0 0-16-16,11 0-4 15,1 0-27-15,5 0-11 16,11 5-8-16,7 6-4 0,4-1 3 16,1 0-2-16,0 0 2 15,0 0-18-15,-6-5-6 16,-5 0-37-16,-6 0-14 15,-6 0-49 1</inkml:trace>
  <inkml:trace contextRef="#ctx0" brushRef="#br0" timeOffset="-183981.886">25521 10163 376 0,'-45'15'143'0,"45"-15"-112"0,5 5 10 15,1 0-5-15,11-5-21 16,17 0-3-16,12 0-13 16,11-5-4-16,11-5 3 15,-5 0-46-15,0-1-20 0,-1 1-49 16,1-10-19-16,-6-10 23 16</inkml:trace>
  <inkml:trace contextRef="#ctx0" brushRef="#br0" timeOffset="-183481.884">26530 9236 300 0,'-29'0'112'0,"35"0"-87"0,0 10 13 0,-1 0 1 15,1 5-17-15,0 11-2 16,-1 9 1-16,-5 11 3 15,0-1-12-15,-5 11 4 0,-1 15 4 16,-5 15-5-16,-1 5 2 16,-5 0-8-16,0 0-3 15,6-15-3-15,-1-15 0 16,6-10 0-16,1-16 3 0,10-10-1 16,7-19 0-16,11-22-1 15,5-14 0-15,1-11-2 16,5 1 1-16,6-1-4 15,0 6-2-15,-1 0-1 16,1 9 3-16,0 6-2 16,-6 15-1-16,1 10 3 15,-7 15 0-15,-5 11 3 16,-6 9 3-16,-6 1 4 16,-5 4 5-16,-12 6 1 15,-5-1 3-15,-6 1-4 16,-6-10 0-16,-17-1-4 15,0-15 1-15,-5-9-2 0,-12-11 0 16,0-15-21-16,0-6-9 16,11-14-33-16,6-11-14 15,6-4-57-15,17-11-24 16,6 6-6 0</inkml:trace>
  <inkml:trace contextRef="#ctx0" brushRef="#br0" timeOffset="-182372.563">28507 9616 208 0,'5'-26'77'0,"1"16"-60"0,6 0 28 15,-1 5 9-15,0 0-2 16,-5 0 2-16,5 5-8 16,1 10-2-16,-6 0-24 15,-1 15 4-15,1 11 0 0,0 15-8 16,-6 14-2-16,0 11-6 16,0 10 0-16,0-10-3 15,-6 5 0-15,0-5-1 16,1-10 0-16,-1-10-2 15,0-5 1-15,0-16-26 16,1-5-10-16,-1-14-25 16,6-16-11-16,6-21-16 15,-1-24-7-15,1-31-34 16</inkml:trace>
  <inkml:trace contextRef="#ctx0" brushRef="#br0" timeOffset="-182185.021">28535 9464 264 0,'-11'-26'99'0,"17"26"-77"0,-1 5 22 0,-5-5 7 16,12 6-3-16,5-1 2 15,0 5-24-15,6 0-8 16,11 0-11-16,6 0-3 0,5-5 0 16,12 0-2-16,6 0 1 15,0-5-24-15,-1 0-11 0,-10-5-32 16,-1 0-14-16,-6-10-65 15</inkml:trace>
  <inkml:trace contextRef="#ctx0" brushRef="#br0" timeOffset="-181950.686">28678 9864 292 0,'-17'0'110'0,"28"0"-86"0,6-5 20 16,0 0 5-16,6-5-18 15,11-6-5-15,6 1-15 0,0 0-7 16,6 5-3-16,-1 0-12 0,-5 5-3 16,0 0-42-16,-6 5-17 15,0 5-67 1</inkml:trace>
  <inkml:trace contextRef="#ctx0" brushRef="#br0" timeOffset="-181575.686">29339 9879 280 0,'-35'0'107'0,"24"5"-83"0,-12 15 17 16,18-10 2-16,-13 11-12 16,1 9-3-16,0 5-12 15,0 6-5-15,6 0-6 16,5-1-6-16,12-5 0 0,5 1 3 16,6-6 1-16,12-4 3 15,-1-11 3-15,6-15-4 16,-5-5-1-16,-1-10 2 15,-10-6 1-15,-1-9-1 16,-12-6-1-16,-10-4-3 16,-7-6-2-16,1 6 1 15,-12 9 1-15,-5 11-12 0,-1 10-3 16,1 10-34-16,-1 15-12 16,6 6-24-16,12-1-11 15,5 0-22 1</inkml:trace>
  <inkml:trace contextRef="#ctx0" brushRef="#br0" timeOffset="-181075.685">29641 10137 72 0,'0'0'27'0,"0"0"-21"0,5 5 3 16,-5-5-1-16,0 0 20 15,0 0 9-15,6 10 9 16,-6-10 7-16,6 11 6 15,-1-1 3-15,-5 0-33 16,0 0 8-16,0 5 3 0,-5 0-4 16,-1 6-1-16,-5-1-8 15,5-5-3-15,0 0 4 0,1-5 3 16,-1 0 2-16,0-10 3 16,0-10-12-16,1-10-1 15,5-15-12-15,0-11-4 16,11-10-4-16,1 1 0 15,5 4-4-15,0 10-2 16,0 6-1-16,6 10 3 16,-1 4-13-16,1 11-4 15,0 5-19-15,0 5-6 16,0 5-29-16,-1 0-11 16,-5 6-22-16,1 4-10 15,-13 0-8 1</inkml:trace>
  <inkml:trace contextRef="#ctx0" brushRef="#br0" timeOffset="-180481.936">30085 9884 288 0,'-17'0'107'0,"23"15"-83"0,-1 5 21 0,-5 1 5 16,0 9-16-16,6 11-2 16,0-1-8-16,-1 6-3 15,7-6-11-15,-6-4-2 0,5-1-1 16,0 1 1-16,1-11 0 16,-1-5-2-16,6-10 1 15,12-15-2-15,-1-15 2 16,1-16-6-16,5-4-1 15,0-6-2-15,-5 6 0 0,-7 10 0 16,-5 9 0 0,1 16 0-16,-1 10 0 0,-6 10 2 15,-5 6 2-15,-1 4-3 16,7 0 0-16,-1-4 1 16,1-1 0-16,-1-10 4 15,6-5 2-15,6-15 6 16,5-15 3-16,7-16-6 15,-1-10-3-15,0 1-3 16,-6-1 0-16,-5 6-24 16,0 4-8-16,-6 11-46 15,0 4-18-15,0 11-36 16,0 10-54 0,0 5 62-16</inkml:trace>
  <inkml:trace contextRef="#ctx0" brushRef="#br0" timeOffset="-180075.686">31168 9803 300 0,'-6'-20'112'0,"0"15"-87"0,1 0 20 0,5 5 1 16,-6 0-4-16,-6 0 1 16,-10 5-14-16,-13 5-6 15,1 5-13-15,-6 10 2 0,1 16 4 16,-1 15-6-16,0-1-3 15,6-4-4-15,11-6 0 0,17-4-7 16,12-6 1-16,17-14-1 16,11-11 2-16,11-15 1 15,1-10 1-15,-1-16 0 16,1-14 0-16,0-6 2 16,-18 0 1-16,-5 11-1 15,-6 9 1-15,-11 21 15 16,-12 20-7-1,0 16-3-15,-5 4-4 16,5 6-4-16,1-1-2 16,5-5-1-16,5-4-14 15,1-6-4-15,5-5-18 16,1-5-7-16,5-5-18 16,0-5-7-16,0-5-37 0,11-10-16 15,1 0 17 1</inkml:trace>
  <inkml:trace contextRef="#ctx0" brushRef="#br0" timeOffset="-179778.803">31458 10061 200 0,'-5'15'77'0,"10"1"-60"0,1-1 21 0,0-5 9 15,-1 0 4-15,1 0 4 0,-6 0 7 16,0 0 6 0,0-10-37-16,0 0 9 0,0 0 2 0,0-10-16 15,6-15-4-15,5-15-10 16,0-11-2-16,7 0-6 16,-1 1-3-16,0-1-3 15,0 16 1-15,0 9-6 16,6 6-3-16,0 10-38 15,-1 10-17-15,7 5-39 16,5 5-15-16,0 5-35 16</inkml:trace>
  <inkml:trace contextRef="#ctx0" brushRef="#br0" timeOffset="-179372.564">32068 9940 264 0,'0'-15'101'0,"0"4"-78"0,-6 6 28 15,0 0 10-15,1 0-8 0,-7 5 1 16,-5 0-24-16,-5 5-8 16,-7 5-13-16,-5 11 0 0,0 9 4 15,-1 5-5-15,7 1 0 16,5-1-6-16,6-4-2 16,11-1-2-16,18-5 0 15,11-4 2-15,11-11 0 16,11-15 0-16,7-10 2 15,-1-11-1-15,6-19 2 16,0-21-2-16,-6-10-1 16,-5-5 1-16,-6 0-1 0,-6-10 0 15,-11 0 2-15,-12-1 1 16,-11 6 1-16,-6 20 13 16,-5 21 6-16,-1 20-9 15,-5 20-5-15,0 25-11 16,-5 25-1-16,4 16 1 15,1 20 1-15,6 15-17 16,11 11-5-16,6-1-42 16,5-5-15-16,0-10-76 15,7-20-61 1,4-25 89-16</inkml:trace>
  <inkml:trace contextRef="#ctx0" brushRef="#br0" timeOffset="-178598.771">29322 10664 244 0,'0'-5'90'0,"5"10"-70"0,-10 20 21 0,5-5 4 0,-6 16-19 16,0 20-4-16,0 4-10 15,1 1-2-15,-1 5-6 16,0-5 2-16,1 0 0 0,-1-6 0 16,0-4-1-16,-5-6-10 15,-1-9-4-15,7-6-42 16,-7-9-16-16,7-21-63 16</inkml:trace>
  <inkml:trace contextRef="#ctx0" brushRef="#br0" timeOffset="-178387.755">29287 10654 308 0,'-5'-21'115'0,"22"16"-89"0,6-5 23 0,-12 10 6 16,12 0-22-16,0 5-9 16,5 5-12-16,6 1-4 15,6-1-4-15,6 0-3 0,5-5 2 16,0-5-22-16,-5 0-9 15,-12 0-24-15,-6 0-9 16,-5-5-28-16,-6-5-11 16,-11 5-6-1</inkml:trace>
  <inkml:trace contextRef="#ctx0" brushRef="#br0" timeOffset="-178192.773">29247 11049 244 0,'-34'15'90'0,"40"-10"-70"0,17 5 15 16,-6-5 0-16,6-5-7 15,11 5-2-15,6-10-14 16,5 0-5-16,1-5-5 16,-1 0-24-16,1 0-7 0,-12 5-30 15,0-5-13-15,-5-1-34 16</inkml:trace>
  <inkml:trace contextRef="#ctx0" brushRef="#br0" timeOffset="-177997.771">29333 11444 316 0,'-23'10'118'0,"29"-5"-92"0,0-5 13 0,5-5-2 16,12 0-14-16,5-5 0 15,6 0-16-15,1-6-7 16,4 1 0-16,7 0-39 0,5 0-15 16,-5 0-35-16,5-1-14 15,-11 1-7 1</inkml:trace>
  <inkml:trace contextRef="#ctx0" brushRef="#br0" timeOffset="-177776.048">30205 10689 304 0,'-23'-10'115'0,"23"20"-89"0,6 10 12 16,-1-4 1-16,1 14-14 16,0 16-5-16,-6 4-11 15,0 6-6-15,-6 5-2 0,-5 5 1 0,-1-6 1 16,-5 1-10-16,0-5-5 15,0-6-38-15,6-9-15 16,5-11-77 0</inkml:trace>
  <inkml:trace contextRef="#ctx0" brushRef="#br0" timeOffset="-177619.663">30433 11089 280 0,'-17'21'104'0,"17"-6"-81"0,-6 5 5 0,6-5-4 0,0 0-16 16,0 6-2-16,0-6-31 16,0 5-10-16,0-5 17 15,0 0-37-15,0-25-74 16</inkml:trace>
  <inkml:trace contextRef="#ctx0" brushRef="#br0" timeOffset="-177510.361">30495 10892 176 0,'6'-20'68'0,"0"20"-52"0,-1 10-1 16,1 0-4-16,0 10-23 16,-1 5-6-16,7 6-58 15,-1 4-23-15</inkml:trace>
  <inkml:trace contextRef="#ctx0" brushRef="#br0" timeOffset="-177119.724">30638 11246 208 0,'0'5'79'0,"0"0"-61"0,-6 5 23 0,6-10 7 15,0 0 1-15,0 0 3 16,0 0-11-16,6-5-3 16,5-5-21-16,6-5-4 0,6-5 1 15,6 0-6-15,-1-1 0 16,0 6-4-16,1 5-3 16,-1 5-3-16,-5 10 1 15,0 5-4-15,-6 5-1 16,-5 6-2-16,-7-1 2 15,-5 0 2-15,0 0 2 0,-5 1 1 16,5-6 3-16,0-5-8 16,11-10-1-16,6-10 2 15,6-10 0-15,11-16 3 16,6 1 1-16,-6-1 3 16,0 11 1-16,-5 5 1 15,-6 4 2-15,-6 16 3 16,0 11 5-16,-6 4-8 15,1 5-1-15,-1 0-16 16,0 1-8-16,1-6-28 16,-1 0-12-16,6-5-31 15,6-15-11-15,5-5-8 16</inkml:trace>
  <inkml:trace contextRef="#ctx0" brushRef="#br0" timeOffset="-176838.548">31509 11064 288 0,'-28'-5'107'0,"17"10"-83"0,-6 0 15 0,11 5 3 16,-11 5-8-16,0 11 1 15,-6-1-16-15,0 5-6 16,6 1-8-16,0-6-2 0,5-5 1 16,7 1-5-16,5-6-1 15,11-10-2-15,6-10 3 16,12-5-5-16,5-6 0 15,0-4-8-15,-5 5-2 16,-7 5 15-16,1 5 8 0,-6 5 5 16,-5 10 6-16,-12 10-12 15,0 5-4-15,-6 1-10 16,0-1-5-16,6-5-46 16,6-4-19-16,5-16-66 15</inkml:trace>
  <inkml:trace contextRef="#ctx0" brushRef="#br0" timeOffset="-176541.67">31732 11155 248 0,'-17'15'93'0,"11"6"-72"0,0-6 18 16,1 0 5-16,-1 0-3 0,0 0 2 15,0 0-10-15,1 1-3 16,-1-6-17-16,6-5 3 0,6-5 2 15,-1 0-10-15,18-15-2 16,-6-1-4-16,18-9-2 16,-1 0-4-16,6 5 0 15,-6 9 0-15,-6 6 2 16,1 5 1-16,-12 11 3 16,0 4 1-16,-6 0 1 15,-5 5-11-15,0 0-5 16,-1 1-38-16,1-1-15 15,-6-5-31-15,6-5-12 16,5-10-6 0</inkml:trace>
  <inkml:trace contextRef="#ctx0" brushRef="#br0" timeOffset="-176354.151">32159 10816 260 0,'0'-20'99'0,"6"20"-77"0,-6 5 31 16,0 5 8-16,0 5-25 15,0 10-7-15,0 11-14 16,0-1-5-16,0 6-5 16,-6 4-28-16,0 1-10 0,1-6-25 15,-1 1-11-15,-5-6-58 16,5-4-28 0,0-6 79-16</inkml:trace>
  <inkml:trace contextRef="#ctx0" brushRef="#br0" timeOffset="-176135.405">32113 11079 220 0,'12'-25'85'0,"-1"15"-66"0,6 5 14 0,-5 5 4 16,-1 5-17-16,6 5-3 15,0 0-13-15,0 5-3 16,1 0-1-16,-1 6-7 0,0-1 0 16,-6 0 1-16,-5 0 1 15,-6 6 7-15,0-6 4 16,0 0-8-16,0-5 0 15,0-5-31-15,5-10-13 16,7-10-36-16,5-10-37 16,6-10 41-16</inkml:trace>
  <inkml:trace contextRef="#ctx0" brushRef="#br0" timeOffset="-175682.257">32490 11039 180 0,'5'5'68'0,"1"-5"-52"0,-6 5 10 0,0-5 1 0,0 10 7 16,0 0 5-16,-6 5 4 15,-5 5 3-15,-6 6-25 16,0 4 12-16,-6 1 7 0,6-1-12 16,5 0-4-16,7-4-16 15,5-6-6-15,11-5-3 16,6-15-3-16,12-5 0 16,-1-10 3-16,-5-5-2 15,-6-6 1-15,-6-4-5 0,-5-6 0 16,0 1-13-16,-6 5-2 15,0 4-1-15,0 6 1 16,0 5-17-16,5 5-7 16,1 5 14-16,6 10 5 15,-1 5 19-15,0 5 7 16,6 0 21-16,-5 0 10 16,-6 6 2-16,-1-1 3 15,1 0-4-15,0-5-1 16,-1 1-11-16,7-6-4 15,5-10-2-15,0-5-1 16,11-11-4-16,1-4 0 16,-1 5 8-16,-5 5 5 0,-6 5-5 15,6 5-1-15,-12 10-5 16,7 5 1-16,-7 0-6 16,0 6-3-16,1-1-30 15,-7-5-11-15,7 0-45 16,-6 0-19-16,-1 11-51 15</inkml:trace>
  <inkml:trace contextRef="#ctx0" brushRef="#br0" timeOffset="-173869.754">22479 13267 172 0,'0'-20'66'0,"0"9"-52"0,5-9 36 0,1 10 13 0,0-5 16 16,-1 0 9-16,1-1-12 15,0 1-7-15,-6 5-38 16,0 0-1-16,0 5-1 0,-6 10-14 16,6 15-3-16,-6 16-8 15,1 19-3-15,-1 16 4 16,0 5 4-16,1 10-3 16,-1 0-1-16,6 11-2 15,0 9 0-15,0 0-2 16,6-25 2-16,-1-15-2 15,12 5-1-15,-5-15 1 16,28-16-1-16,-12-4 4 0,46-62 5 16,34-39-3-16,-5-11 2 15,-12-10-3-15,-11-21 0 16,-12-14 1-16,-16-16 1 16,-13 5-1-16,-10 16-1 15,-12 20-3-15,-11 25-2 16,-12 25-13-16,-5 16-6 15,-1 15-34-15,1 20-14 16,5 20-27-16,6 15-11 16,6 16-9-16,17 10-5 15,-1 5 2 1</inkml:trace>
  <inkml:trace contextRef="#ctx0" brushRef="#br0" timeOffset="-173557.289">23379 13642 272 0,'-17'-21'101'0,"22"26"-78"0,7-5 22 16,-7 5 4-16,1 6-4 15,6 9 0-15,-1 5-9 16,6 11-5-16,0 4-17 16,6 11-9-16,0 4-1 0,5 11-3 0,1 5-1 15,5-5 3-15,-11-20 2 16,-6-6-18-16,6-5-5 16,-6-4-38-16,5-6-17 15,7-10-21-15,-6-15-7 16,-6 0-13-1</inkml:trace>
  <inkml:trace contextRef="#ctx0" brushRef="#br0" timeOffset="-173338.482">23937 13707 228 0,'-11'-25'88'0,"5"15"-69"0,-5 5 35 0,5 0 10 15,-5 5-11-15,-12 5-4 0,-6 10-10 16,-11 0-4-16,-11 11-20 15,-6 9 6-15,0 5 3 0,6 11-6 16,-12 0 0-16,12-1-11 16,17-14-4-16,5-6-5 15,1 1 1-15,5 9-34 16,12-15-17-16,-1-4-33 16,24-6-12-16,-1 0-56 15</inkml:trace>
  <inkml:trace contextRef="#ctx0" brushRef="#br0" timeOffset="-173010.42">24347 13621 280 0,'-28'-15'107'0,"28"20"-83"0,11-5 15 0,1-5 1 15,-1 0-5-15,12 0 2 0,11 0-16 16,6 0-7-16,6 0-9 15,-1 0-4-15,1 5 0 0,-6 0-19 16,-12 5-8-16,-5 5-39 16,-6 0-16-16,-17 0-55 15</inkml:trace>
  <inkml:trace contextRef="#ctx0" brushRef="#br0" timeOffset="-172854.153">24427 13814 304 0,'-23'0'115'0,"23"5"-89"0,12 0 8 16,-1 0-1-16,6-5-17 16,12-5-3-16,11 5-17 15,11 5-7-15,6-5 5 0,6 0-48 0,5 5-18 16,0-5-57 0</inkml:trace>
  <inkml:trace contextRef="#ctx0" brushRef="#br0" timeOffset="-172619.758">25179 13322 316 0,'-17'6'118'0,"11"4"-92"0,6 0-7 16,0 15 82-16,6 16-39 15,0-1-24-15,5 11-15 0,1 4-17 16,-1 1-4-16,6 0 1 0,0 0-11 15,0-6-2-15,0-4-22 16,6-6-9-16,0-9-25 16,6-16-8-16,5-15-16 15,11-15-6-15,7-21-10 16</inkml:trace>
  <inkml:trace contextRef="#ctx0" brushRef="#br0" timeOffset="-172432.252">25806 13545 324 0,'-17'15'121'0,"6"1"-95"0,-18 19 22 16,18-20 3-16,-12 16-6 16,-11 9 0-16,-12 16-7 15,-17 25-1-15,-5 25-21 0,0 6-5 16,5-1-3-16,0-5-4 0,6-4-1 16,0-21-34-16,12-5-14 15,5-10-71-15,0-16-29 16,-6-9-16-1</inkml:trace>
  <inkml:trace contextRef="#ctx0" brushRef="#br0" timeOffset="-170947.918">28011 13115 176 0,'-11'-15'66'0,"11"15"-52"0,5 0 25 0,-5 0 8 0,6 15-2 16,-6 15 0-16,0 31-7 15,0 20-3-15,-6 10-20 16,-5 16 4-16,-6-6 2 0,0 10-5 16,0 1-1-16,0-6-7 15,5-15-3-15,7-15-11 16,5-20-6-16,0-16-34 15,11-25-13-15,0-30 7 16,1-25 3-16,-1-21 1 16,0-15 1-16,-5-10 23 15,-6-10 14-15,-6-6 29 16,1 6 13-16,-1 5 14 0,6 10 7 16,0 5-6-1,6 15-4-15,5 11-9 0,6 4-1 16,6 6-8-16,11 9-3 15,12 6-6-15,-6 10-2 16,0 10-4-16,-1 10-1 16,-10 15-3-16,-1 15 1 15,1 11-4-15,-6 0 0 16,-6 4 1-16,-11 1 2 16,-6 5-1-16,-12-11 0 15,-5 1-3-15,-11-6 1 16,-7-9 0-16,1-6 1 15,0-5-5-15,11-5 1 16,0 1-2-16,12-6-2 0,11 5-2 16,17-10-1-16,12 0 4 15,10 5 1-15,1 5 2 16,6 6 0-16,-6-1 0 16,-6 5 0-16,-11 0 2 15,-6 6 1-15,-17 4 1 16,-11 11 0-16,-12-1 2 15,-17 11 3-15,-11 0 2 16,-12 0 1-16,-5-6-4 16,-1-14-3-16,1-6 0 15,16-15 1-15,7-10-25 16,11-10-10-16,17-10-25 16,11-5-11-16,17-6-29 0,18-4-13 15,16 5-27 1</inkml:trace>
  <inkml:trace contextRef="#ctx0" brushRef="#br0" timeOffset="-170541.624">28900 13910 200 0,'-29'-25'77'0,"18"9"-60"0,-12-4 19 0,12 15 7 15,-6 0 11-15,-6 5 7 16,-6 0-16-16,-5 10-4 0,0 5-24 16,-11 11-1-16,5 9-2 0,0 11-5 15,6 4-3-15,11 1-8 16,11-11-1-16,24-9-1 16,11-16 2-16,11-15-1 15,11-25 1-15,12-11 2 16,0-4 2-16,0-1-1 15,-11 6-1-15,-6 4 3 16,-12 11 0-16,-5 10 7 16,-12 10 4-16,-11 10-5 15,-5 15-3-15,-7 16-3 16,1 5 0-16,0 4-4 16,-1 1 0-16,6-6-34 15,6-4-15-15,0-11-25 16,12 1-8-16,-1-16-42 15,6-15-31-15,6-10 68 16</inkml:trace>
  <inkml:trace contextRef="#ctx0" brushRef="#br0" timeOffset="-170151.043">29464 13905 260 0,'-6'-31'96'0,"1"26"-75"0,-12 0 30 16,11 5 9-16,-11 0-11 15,-6 5-4-15,-11 11-17 16,0 4-7-16,-6 15-12 16,0 11-2-16,6 10 0 0,5-1-3 15,12 1-1-15,11-5-19 0,18-11-7 16,11-9-30-16,11-16-14 15,11-25-26-15,7-21-12 16,5-9-5 0</inkml:trace>
  <inkml:trace contextRef="#ctx0" brushRef="#br0" timeOffset="-169947.919">29618 13419 236 0,'-17'-46'90'0,"11"41"-70"0,6 0 26 0,0 5 21 15,0 25-23 1,-6 16-10-16,-5 9-10 16,0 11-14-16,-1 5 0 0,1 5 1 0,-1 0-6 15,7 0-1-15,-1-5-18 16,6-6-5-16,6-14-33 16,5-16-12-16,6-14-21 15,6-22-10-15,17-14-3 16</inkml:trace>
  <inkml:trace contextRef="#ctx0" brushRef="#br0" timeOffset="-169713.5">29926 13723 252 0,'0'0'93'0,"0"5"-72"0,-6-5 14 16,0 10 0-16,-5 0-3 16,-12 10 1-16,-6 5 6 15,-5 11 2-15,-6 15-21 16,-5 4 15-16,5 1 5 0,6 0-9 0,11-11-6 15,6-4-14-15,11-6-7 16,6-10-3-16,17-4-1 16,12-11 0-16,11-10 0 15,5-10-25-15,6-11-10 16,6-4-48-16,0-5-22 16,0-1-60-1</inkml:trace>
  <inkml:trace contextRef="#ctx0" brushRef="#br0" timeOffset="-169588.502">30222 13738 236 0,'-17'0'88'0,"17"10"-69"0,0-15 24 16,0 5 7-16</inkml:trace>
  <inkml:trace contextRef="#ctx0" brushRef="#br0" timeOffset="-169244.752">30210 13763 530 0,'0'25'64'0,"0"11"-32"16,0 9-11-16,-5 11-7 0,-1 5-3 15,6 0 1-15,0-6-9 16,0-4-2-16,6-11-1 16,-1-9 2-16,18-36-14 15,6-21 0 1,5-19-1-16,0-11-2 0,0 1 2 15,0 9 5-15,-5 5 2 16,-6 11 4-16,-6 5 3 16,-6 15-2-16,1 10-2 15,-7 10 4-15,-5 5 3 16,0 10-3-16,0 1-3 16,6-1 9-16,0-5 5 15,-1 0 3-15,7-9 4 16,5-17-2-16,6-9-1 15,5-5-6-15,1-10-4 16,5-1-12-16,0-4-4 16,0-6-33-16,0 1-14 15,1 4-34-15,-1 1-16 0,-6-1-30 16</inkml:trace>
  <inkml:trace contextRef="#ctx0" brushRef="#br0" timeOffset="-168572.915">31247 13738 176 0,'12'-26'66'0,"-7"16"-52"0,7-5 21 16,-6 10 5-16,-6 5 8 0,0-5 6 15,-6 5-7-15,0 0-2 16,-5 0-25-16,-12 15 6 0,-5 5 4 16,-7 11-5-16,-5-1 0 15,1 11-14-15,-7 4-4 16,12 6-5-16,11 0-2 16,12-6-2-16,5-4 1 15,6-11-4-15,17-15 1 16,11-15 0-16,7-15 2 15,5-10-1-15,-6-16 1 16,0-4 2-16,-6-1 0 16,-5 11 2-16,-6-1 1 15,0 11-4-15,-5 5 1 16,-7 9 4-16,-5 11 2 16,0 11-2-16,0 4-3 15,-5 10-7-15,5 5-1 0,5 1-15 16,1-6-5-16,6-5-8 15,-1 1-2-15,0-6 1 16,1-5 0-16,5 0 0 16,0-5 0-16,-6 0 6 15,1-5 6-15,-7 0 31 16,1 0 15-16,-6-5 18 16,0-5 10-16,-6-10-2 15,1-6 0-15,-1 1-9 16,6-15-1-16,6-1-9 15,5-4-3-15,1-1-6 0,5 5-2 16,0 6-8-16,6 5-2 16,-1 4-6-16,1 6-2 15,6 5-29-15,-1 10-10 16,1 5-34-16,5 5-14 16,-6 5-33-1,1 0-58-15,-6-5 54 16</inkml:trace>
  <inkml:trace contextRef="#ctx0" brushRef="#br0" timeOffset="-168166.622">31874 13667 220 0,'-6'-5'85'0,"6"0"-66"0,6-5 23 0,-6 5 6 0,0 5-5 16,0 0-1-16,-6 0-4 15,1 5-1-15,-12 5-20 16,-6 10 3-16,-6 5 1 0,-5 11-7 15,-6 4-1-15,6 6-7 16,6-1-4-16,5 1-1 16,11-6-1-16,12-4-11 15,12-16-5-15,11-20 1 16,11-15 4-16,6-10 6 16,-6-11 3-16,6-9 2 15,-6-11 0-15,0-15 0 16,-5-10 2-16,-7 0 5 15,1 10 6-15,-6 15 10 0,-5 11 8 16,-7 14 1-16,-10 26 1 16,-1 31-18-16,-5 19-7 15,-6 21-5-15,-1 10-3 16,7 10-2-16,5 10-1 16,6 6-25-16,6-6-11 15,5-15-33-15,12-20-15 16,6-31-85-1</inkml:trace>
  <inkml:trace contextRef="#ctx0" brushRef="#br0" timeOffset="-166994.794">28438 15120 176 0,'6'-30'68'0,"0"15"-52"0,11-11 19 0,-11 16 5 0,-6-5 0 15,0-5 3-15,0-1-4 16,-6 1 0-16,0 0-21 16,-5 5 3-16,-6 0 0 0,-6 10-9 15,-6 5-2-15,-10 15-4 16,-13 15 1-16,1 11-4 16,0 4 0-16,5 1-1 15,6-1-2-15,6 1-2 16,23-11 1-16,16-4-1 15,24-1-2-15,5-10 0 16,12 6 3-16,5-6 0 16,-6 5 1-16,-5 1 2 0,-11-1 1 15,-12 5 7-15,-23 1 6 16,-17 4 1-16,-22 1 1 16,-12 4-5-1,-6-4 0-15,1-6-6 0,-1-10 1 16,17-15-12-16,18-10-4 15,11-5-36-15,17-5-16 16,22-10-24-16,18-1-9 16,12-4-9-1,10-1-34-15,1-4 43 16</inkml:trace>
  <inkml:trace contextRef="#ctx0" brushRef="#br0" timeOffset="-166541.628">28473 15465 148 0,'11'-11'57'0,"-11"1"-44"0,11-5 29 15,-11 10 13-15,0-5 3 16,0 5 2-16,0 0-15 15,-5 5-5-15,-1 10-23 16,-5 5-1-16,-1 5-2 0,1 6-1 16,5 4 0-16,6 6-3 15,0-6-1-15,11 5-3 0,1-4-1 16,5-6-1-16,6-10 2 16,5-15 1-16,6-10 1 15,1-15-2-15,5-6-1 16,-6-4-1-16,-6 5 0 15,-5-1-5-15,0 11 1 16,-12 5 11-16,-5 10 7 16,-6 5-9-16,0 10-2 15,-6 10-5-15,0 5 1 16,1 6-2-16,-1-1-1 16,0 6-2-16,6-6 1 15,0 0-12-15,0 1-7 16,0-1-29-16,0-5-13 0,6-4-30 15,5-11-12-15,12-15-26 16</inkml:trace>
  <inkml:trace contextRef="#ctx0" brushRef="#br0" timeOffset="-166182.294">29020 14948 220 0,'-6'-40'85'0,"6"34"-66"0,0-4 19 0,0 10 5 0</inkml:trace>
  <inkml:trace contextRef="#ctx0" brushRef="#br0" timeOffset="-165838.43">29020 14913 461 0,'5'40'44'0,"1"21"-23"15,-6 10-2-15,0 10 1 0,0-5 0 16,-6-5 3-16,1-6-9 16,5-4-1-16,0-5-3 15,0-10 1-15,0-11-4 16,5-10-2-16,12-15-2 15,6-15 0-15,11-10-2 16,6-15 2-16,6-6-2 16,-1-4-1-16,1 4-2 15,-6 6 1-15,-6 10-1 16,-5 15 0-16,-1 5 2 0,-11 15 0 16,-5 5 0-16,-1 5 2 15,-11 6-1-15,-6-1 2 16,-11 6-2-16,-11-6 2 15,-12 0 0-15,-6 1 3 16,1-11-3-16,-1-5 0 16,6-10-23-16,6-5-12 15,5-5-32-15,12-5-14 16,12 0-41 0,10 0-56-16,7 5 53 15</inkml:trace>
  <inkml:trace contextRef="#ctx0" brushRef="#br0" timeOffset="-165385.377">29783 15303 184 0,'-17'-11'71'0,"11"11"-55"0,1 0 24 15,5 5 7-15,-6 1 0 16,-6 4 4-16,1 0-8 0,-6 0-2 16,-6 5-23-16,0 5 7 0,1 1 3 15,-1-1-7-15,6 0 1 16,5 0-13-16,1 1-3 15,11-6-6-15,17 0-1 16,0 0 1-16,12 0 0 16,5-4 0-16,0 4 0 15,0-5 2-15,-5 5 1 16,-1 0-1-16,-11 0-2 16,-5 1 12-16,-7 4 4 15,-10 5 0-15,-7 1 1 16,-5-6-7-16,-6 0-4 15,-5-5-3-15,-1-5 0 16,1-10-24-16,5-5-11 0,6-5-43 16,6-5-17-16,11-5-49 15</inkml:trace>
  <inkml:trace contextRef="#ctx0" brushRef="#br0" timeOffset="-164822.844">30148 14943 296 0,'-17'-10'110'0,"17"20"-86"0,0 10 9 15,0-5-3-15,0 16-1 16,0 9 5-16,0 11-17 0,0 15-7 16,0-5-6-16,0-1-4 0,0-4 3 15,0-5-9-15,-6-1-1 16,0-4-25-16,-5-11-9 15,-1-4-23-15,1-11-10 16,0-10-18 0,-1-15-35-16,1-10 42 15,-1-5 262 17,18-21-69-32,6 6-16 15,10 9-43-15,13 1-22 16,10 10-16-16,1 5-4 15,-1 5-5-15,-5 10-2 0,0 5 3 16,-6 5-2-16,-5 10 2 0,-6 6 2 16,-12-1 2-16,0 0 1 15,-5 1 0-15,-6-1-2 16,0-4-1-16,0-6-3 16,0-5 1-16,0-15-7 15,0-15-1-15,0-11-1 16,0-9 2-16,6-11 4 15,-1 1 4-15,7-6 1 16,-1 1 0-16,1 9-3 16,-1 6 1-16,0 4-4 15,1 11 0-15,-1 5-21 16,6 10-8-16,-5 5-14 16,-1 15-5-16,0 0-24 0,1 0-9 15,-1 1-18 1</inkml:trace>
  <inkml:trace contextRef="#ctx0" brushRef="#br0" timeOffset="-164197.877">30923 14948 272 0,'0'-35'104'0,"0"19"-81"0,5 1 25 0,1 10 4 15,0 5-18-15,-6 0-7 16,5 10-5-16,1 16 0 15,0 19-12-15,0 16-6 0,-6 5 0 16,0 15-3-16,-6-5-1 0,-6-5-13 16,-5-6-6-16,0-9-21 15,0-5-8-15,6-11-14 16,-1-14-6-16,7-11 4 16,-1-15 1-16,6-15 31 15,0-11 16-15,0 1 50 16,0-5 25-16,6 4 10 15,-1 1 6-15,7 0-17 16,5-1-6-16,6 6-23 16,-1 0-7-16,13 0-14 15,-1 9-5-15,0 6-5 16,0 5-1-16,0 5-1 16,-11 6 0-16,0 4-2 15,-6 5 1-15,-6 5 3 0,-5 6 3 16,-6-1 2-16,0 0 1 15,-6 1-2-15,1-1-2 16,-1-4 1-16,6-6 1 16,0-5-3-16,6-15 7 15,5-10 3 1,1-10 2-16,5-6 3 16,0-9-1-16,0 4 2 15,-6 11-4-15,1 0 1 16,-1 10-3-16,-5 5 0 15,-1 10 1-15,1 10 1 16,-6 10-3-16,0 1 0 16,0 4-7-16,0 0-1 0,6 1-5 15,-1-1-1-15,1-4-30 16,0-6-14-16,5-10-29 16,6-10-13-16,0-5-42 15,1-10-37 1,-1-11 72-16</inkml:trace>
  <inkml:trace contextRef="#ctx0" brushRef="#br0" timeOffset="-163615.319">31720 14953 236 0,'6'-51'90'0,"0"31"-70"0,5 0 30 16,-11 20 8-16,0 0-19 15,6 10-7-15,-6 15-19 16,0 16-6-16,0 20-5 15,0 4 1-15,-6 6 0 0,0 0-6 16,1-5 0-16,-1-10-23 16,-5-6-11-16,-1-4-24 15,-5-11-12-15,0-9-43 16</inkml:trace>
  <inkml:trace contextRef="#ctx0" brushRef="#br0" timeOffset="-162855.539">31601 15282 244 0,'-6'-15'93'0,"12"5"-72"0,5 0 11 0,0 5 3 16,7 0-17-16,10 0-4 16,1 5-9-16,5 5-4 15,0 5 0-15,0 10-8 0,0 5 0 16,-5 11-4-16,-12 4 2 16,-6 1 3-16,-5-1 1 15,0-4-2-15,-1-1 0 16,1-4-3-16,0-11 1 15,-6-5 3-15,0-15 3 16,5-5 2-16,7-15 3 0,-1-11 1 16,6-9 1-1,6-1-5-15,0 1-1 0,0-1-8 16,5 6-2-16,-5 5-20 16,0 4-6-16,0 11 6 15,-1 5 3-15,-5 0 31 16,-5 5 12-16,-6 10 14 15,-6 5 8-15,0 10 1 16,-6 5-1-16,0 11-4 16,-5 4-2-16,-1 1-11 15,1-1-1-15,5-4-11 16,6-6-2-16,0-9 1 16,6-6 3-16,0-10 7 15,5-5 2-15,0-10 2 0,1-6 0 16,-1-9-9-16,1-5-4 15,-7-11-7-15,-5 1 0 16,0-6-7-16,-5 11 0 16,-1 4-15-16,0 11-3 15,6 5-16-15,0 10-4 16,0 5-11-16,6 10-3 16,0 5-6-1,5 0-12-15,0 1 33 16,7 4 41-16,-7-5 24 15,6 5 20-15,0-5 10 16,0 1 4-16,-5-1 0 16,-1-5 6-16,0 0 1 15,-5-5-33-15,-6 5 16 0,0-10 9 0,0 5-12 16,0-5-3-16,6-10-23 16,5-5-8-16,12-15-5 15,5-11-3-15,7 1-2 16,5-1 1-16,-6 11-1 15,0 14 0-15,-6 22 11 16,1 19 5-16,-12 20 0 16,-6 11 0-16,-5 0-30 15,0 5-14-15,-1-6-60 16,1-4-27-16,-6-5-58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3T20:56:03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16519 6263 200 0,'-6'5'74'0,"6"-5"-58"0,-6 5 20 0,6-5 7 15,0 0-4-15,0 0-1 16,0 0-6-16,0 0-2 15,0 0-17-15,6-5 12 0,0 0 7 16,-1 0-1-16,7-15-1 16,-1 5-5-16,12-21-2 15,-6 6-1-15,17-36 1 16,-5 10-7-16,22-55 1 16,17-31-6-16,6 5 1 15,-5 6-3-15,-6-1 2 16,-12 11 0-16,0 9 1 15,-5 6-4-15,-6 10 0 16,-12 10-5-16,1 20 0 0,-1 5-1 16,-5 10 1-16,0 11-2 15,-6-1 2-15,0 16-2 16,6 15 2-16,-1 20 0 16,1 25 1-16,-6 36 0 15,0 10 0-15,0 0-2 16,1 0-2-16,-1 0 1 15,0 5-1-15,0 11 0 16,-6-11 0-16,6-15 0 16,-5 30 0-16,-1 31 0 15,0-26 0-15,1-15 0 16,-1-10 2-16,1-10-1 16,-1-10-1-16,0-11 1 0,1-9 1 15,-1-6-6 1,-5-4-1-16,0-6-20 0,-1-10-7 15,-5 0-14-15,0-4-4 16,0-6-15-16,0-5-6 16,6-10-22-16,-6 4-6 15,0 1-37 1</inkml:trace>
  <inkml:trace contextRef="#ctx0" brushRef="#br0" timeOffset="406.26">17020 5554 264 0,'-17'-15'101'0,"23"10"-78"0,-6 0 28 16,5 5 10-16,1 0-8 16,5-5 1-16,7 0-2 0,-1 0 0 15,5 0-28-15,1 0 6 0,6-11 1 16,-1 6-10-16,6 0-2 15,6-5-9-15,0 5-2 16,6 0-4-16,-1 0-3 16,1 5 0-16,-6-1-1 15,-6 1-20-15,-5 0-7 16,5 5-54-16,-12 0-25 16,-4 5-95-1</inkml:trace>
  <inkml:trace contextRef="#ctx0" brushRef="#br0" timeOffset="6843.75">18188 5215 312 0,'-11'0'118'0,"11"-10"-92"0,5 15 15 0,-5-5 0 0,0 0-14 15,6 10-1-15,6 0-6 16,-1 0-1-16,6 0-10 16,12 1 1-16,5-6 3 0,6 0-1 15,5 0 3-15,1 0-4 16,-1 0 1-16,1 0-5 16,-6 0-2-16,-6 0-2 15,0 0 0-15,-5 0-2 16,-7 5 2-16,1 0-42 0,-6 6-16 15,0 4-54-15,-5 5-23 16,-6 6-12 0</inkml:trace>
  <inkml:trace contextRef="#ctx0" brushRef="#br0" timeOffset="7203.124">18262 5661 240 0,'0'-16'90'0,"6"11"-70"0,0 0 43 16,-6 5 14-16,5 0-6 15,7 0-2-15,-1 5-17 16,6 0-8-16,6 6-24 16,5 4-4-16,7 0 1 0,5 5-7 15,-1 0-1-15,7-4-5 16,0-1-1-16,-7-5-1 16,1 0-2-16,-5-5-15 15,-7-5-5-15,-5 0-34 16,-6 0-13-16,-6 0-42 0,-11 10-19 15,-17-10-19 1</inkml:trace>
  <inkml:trace contextRef="#ctx0" brushRef="#br0" timeOffset="8574.841">19983 4815 184 0,'-11'-20'68'0,"5"10"-52"0,-6-1 23 16,7 6 8-16,-1 0-4 16,-5 0 1-16,-1 0-7 15,-5 0 15 1,0 10-29-16,-17-5 21 16,11 10-25-16,-22 11 12 15,5 9-18-15,-23 16 10 16,12-1-13-16,-12 16 2 15,12 5-8-15,-6 20-2 0,17 0-1 0,11 25-6 16,18 1 3-16,22 14 1 16,12-19 1-16,28-11 0 15,12-15 0-15,17-20 2 16,0-11-1-16,11-24 13 16,0-11-8-16,6-30 19 15,-12-1-13-15,1-39 16 16,-12 4-16-16,-11-35 9 15,-12 5-12-15,-23-15 6 16,-11 20-8-16,-28-15 7 16,0 20-8-16,-35 0 1 15,6 15-4-15,-23 0-6 16,12 16 1-16,-6-1-19 16,17 16 12-16,0 0-54 15,12 15 35-15,-1-6-88 16,18 11 64-16,-6 5-118 15,11 11 96-15,1 9-89 16,5 5 94-16</inkml:trace>
  <inkml:trace contextRef="#ctx0" brushRef="#br0" timeOffset="9081.971">19972 5701 136 0,'-23'-40'52'0,"23"24"-41"0,0-14 37 16,0 15 14-16,0 0 4 15,5-6 3-15,1 1-12 16,-6 5-3-16,6 5-30 16,0 0-1-16,5 10-1 0,6 10 5 15,0 10 6-15,12 16-12 16,5 9-2-16,11 6-9 16,7-1-2-16,5-4-4 15,0-6-1-15,0-4-1 0,-6-6 1 16,-6-4-20-16,-5-6-6 15,-5 0-50-15,-7-5-22 16,6-5-81 0</inkml:trace>
  <inkml:trace contextRef="#ctx0" brushRef="#br0" timeOffset="10128.838">20889 4957 208 0,'-6'-15'77'0,"6"9"-60"0,0-4 17 0,0 10 4 16,0 0 0-16,0 0 4 15,0 0-12-15,0 0-6 16,0 16-13-16,0 4 6 0,0 15 3 15,0 11-8-15,-6 4-2 0,1 6-2 16,-1 10 2-16,0 15-5 16,-5 10-3-16,0 10-1 15,-6 6 1-15,5-16-1 16,-5 0-1-16,6-15 3 16,-1-5 0-16,7-15-1 15,-1-11-2-15,0-14 5 16,6-11 1-16,0-20 6 15,12-20 5-15,5-21-5 16,0-35-2-16,11-25-3 16,6-5 0-16,12-6-2 15,5 6 0-15,6-11-1 16,12 1 0-16,-1-6-5 16,0 11 1-16,1 15 0 15,-12 15 2-15,-6 20-1 0,-5 15-1 16,-7 16 1-16,-10 20 1 15,-6 10-1-15,0 20-1 16,-6 10 3-16,-6 16 0 16,-5 5-1-16,-6-1-2 15,-12 6 3-15,-5 0 0 16,-17-1-1-16,-12 1 1 16,-11-5-2-16,-5-6 2 15,-7-4-7-15,7-11 1 16,5-4 10-16,0-11 7 15,11 0-9-15,6-10-5 16,6 0 4-16,6-5 2 0,5 0-3 16,6 0 0-16,17 0-6 15,17 0 9 1,11 5 4-16,18 5 2 16,11 10 1-16,6 16-5 15,5 10-3-15,0 14-2 16,1 1 0-16,-7 0-2 15,-5 0 2-15,-5-6-2 16,-7-9 2-16,-5-1-29 16,0-9-11-16,-6-11-40 15,-5 1-13-15,-1-11-79 16,1-15-55 0,-7-21 96-16</inkml:trace>
  <inkml:trace contextRef="#ctx0" brushRef="#br0" timeOffset="42535.265">3015 7028 160 0,'6'-20'63'0,"-6"-1"-49"0,5 1 25 0,-5 15 9 0,0 0 2 15,-5 0 5-15,-1-5-13 16,-11 5-5-16,-6-5-21 16,-17 10 1-16,6 5 1 0,-17 10-8 15,5 5-1-15,-16 11 1 16,5 9 4-16,0 16 1 16,-18 25 3-16,1 25-6 15,0 6 1-15,6-6-6 16,11 5-2-16,23 11-5 15,17 4 0-15,28-9-2 16,6-16-2-16,29-15 7 16,5-25 5-16,17-20 2 0,24-31 2 15,4-31 2-15,18-24 2 16,-17-16-1-16,0-10 1 16,-17 5 0-16,-17-10 3 15,-12-15 0-15,-23-15 1 16,-11-16-9-16,-22-4-2 15,-18 9-5-15,-11 6-1 16,-17 10-1-16,5 14-2 16,-11 22 1-16,6 14-1 15,-1 21-14-15,7 20-5 16,5 15-32-16,11 15-15 16,-5 15-29-16,29 21-11 15,5 20-62 1</inkml:trace>
  <inkml:trace contextRef="#ctx0" brushRef="#br0" timeOffset="43113.43">2787 7848 288 0,'-34'-15'110'0,"28"10"-86"0,1 5 22 15,5 0 4-15,0 0-16 16,0 0-5-16,11 5-5 16,17 5-1-16,1 0-13 15,22 6 3-15,6 4 3 0,12 5-6 16,-1 6-1-16,-11-1-3 15,0 0 1-15,-6 1-2 16,-5-1 0-16,-6 0-23 16,-18 1-8-16,1-1-53 15,0-10-24-15,5-9-56 16</inkml:trace>
  <inkml:trace contextRef="#ctx0" brushRef="#br0" timeOffset="45676.077">3984 7489 64 0,'-17'0'24'0,"22"0"-18"0,-5 5 29 0,0-5 11 16,0 0 5-16,0 0 4 16,0 0-6-16,0 0-1 15,12 0-26-15,-12-5 9 0,0 5 4 16,0 0 0-16,0 0 4 16,0 0-12-16,5 0-7 15,12 0-5-15,-11 0 0 16,6 5 1-16,5-5 2 15,5 0-6-15,-5 0 1 16,6 5-4-16,-6-5 0 16,6 0-5-16,0 0-1 0,0 0-1 15,5 0 1-15,-11-5-2 16,12 5-1-16,5 0 1 16,-11 0 1-16,0 0-23 15,5 0-8-15,-5 5-32 16,-6 5-14-16,0 0-31 15,6 0-11-15</inkml:trace>
  <inkml:trace contextRef="#ctx0" brushRef="#br0" timeOffset="46566.772">4024 7909 160 0,'0'-5'63'0,"0"5"-49"0,0-5 20 0,0 5 8 15,0 0 8-15,5 0 4 16,1 0-3-16,-6 0-1 15,0 0-28-15,0 0 0 0,0 0 0 16,11 0-4-16,-5 5 2 16,5-5-5-16,6 5 1 15,-5-5-3-15,5 5 2 0,6-5 1 16,5 0-1-16,-5 0-1 16,11 0 1-16,-11-5-6 15,11 5-3-15,-11 0-3 16,5 0 0-16,1 0-2 15,-6 0-1-15,0 0 3 16,-6 0 0-16,-6 0-1 16,0 0 1-16,1 0 0 15,-12 0 1-15,0 0 0 16,0 0 0-16,0 0-9 16,0 0-4-16,0 0-28 15,-12 0-12-15,7 0-16 16,-1 0-7-16,6 0-43 15,0 0-16-15,11 5 12 16</inkml:trace>
  <inkml:trace contextRef="#ctx0" brushRef="#br0" timeOffset="54192.744">5818 6522 172 0,'6'-6'66'0,"-12"12"-52"0,6-6 21 0,0 0 5 16,0 0-3-16,0 0 3 16,0 0-7-16,0 0-3 15,0 0-16-15,0 0 7 0,0 0 5 16,0-6 1-16,0 1 2 15,-5 0-5-15,-1 0-1 16,6 5-8-16,-11-5-4 16,-1 0-4-16,1 0-2 15,-1 0 1-15,1 0 3 16,-12 0 2-16,6-5 1 0,-11 0 0 16,-1-1 0-16,-5 1-4 15,-6 0-3 1,0 5 0-16,-5 0 1 15,10 0-5-15,-5 0-1 0,6 0 0 16,11 5 0-16,-5 0 0 16,5 0 0-16,6 0-3 15,6 0 2-15,-6 0 1 16,5 0 2-16,1 0-6 16,5 0 1-16,0 5-1 15,6 5 2 1,-5 0-4-16,5 10 2 0,0 6 4 15,0 9 2-15,5 11-5 16,1 4 0-16,0 1 3 16,-6 10 2-16,6 0-3 15,-6 10 1-15,0 15 0 16,0-5 0-16,0-16 0 16,0 42 2-16,0-16-1 0,0 15-1 31,0-20 1-31,-6 36-1 0,0-26 0 15,0 31 2-15,1-26-3 0,5 10 0 16,-12-19 1-16,1 14 0 16,5-20 0-16,-5 15 2 15,11-20-1-15,-17 21-1 16,17-21 1-16,-17 15-1 16,11-15 0-16,-5 5 2 15,5-15-3-15,6 10 0 16,-12-20 1-16,7 5 2 15,-1-11-1-15,0 11-1 16,1-10 1-16,-1 5-1 0,6-11 0 16,-11 6 2-16,5-6-1 15,6 1 2-15,-11-5-4 16,5-1 0-16,0-4 1 16,0-1 2-16,1-4-1 15,-1 4-1-15,6-9 1 16,-11 4 1-16,11-5-1 15,-6 1-1-15,6-6-2 16,-6 1-1-16,6-1 4 16,-5 0 1-16,5-5-5 15,0 1-2-15,0-1 6 16,-6 0 4-16,0 0-2 16,6-4-2-16,0-1-3 0,0 5-1 15,0-5 4-15,-11 0 1 16,5 1-3-16,6-1 1 15,0 0 0-15,0 0 2 16,0 0-1-16,-11 1-1 16,11-6 1-16,-6 5-1 15,0 0 0-15,1-5 2 16,-1 0-3-16,6 1 0 16,0-1-1-16,0 0 0 15,0 0 2-15,0 0 0 16,0 0 0-16,0 0 0 15,0-5 2-15,-6 5 1 0,6 1-1 16,0-1-2-16,0 0-2 16,0 5 1-16,0 0 3 15,0 5 1-15,-11-4-4 16,5 4-1-16,6-5 1 16,-6 5 0-16,1 1 1 15,-1 4 2-15,0 0-3 16,6-4 0-16,0-6 1 15,-11 5 2-15,11 0-3 16,0 6 0-16,0-6-4 16,0 0-1-16,0 0 5 15,-6 6 5-15,6-6 0 16,-11 0 1-16,5-5-3 16,0 6-2-16,6-6 1 0,0 0-1 15,0 0-3-15,-5 0 0 16,5 1 4-16,-6-1 1 15,6 0-3-15,0-5 1 16,0 0-2-16,0 0 0 16,0 0 4-16,0 1 1 15,0-1-4-15,0-5-1 16,0 0 1-16,0-5 0 16,0 0-4-16,17 0 1 0,0 0 2 15,12 0 3 1,-1 0-2-16,-5 5 0 0,0 0-1 15,5 0 0-15,-5 0 2 16,6 0 0-16,-1 0 0 16,-11 0 2-16,6-5 1 15,0 5 1-15,-6-5-2 16,0 0-2-16,-6 0 3 16,1 0 2-16,5 0-18 15,-17 0-5-15,5 0-23 16,-5 0-7-16,0 0-40 15,0 0-19-15</inkml:trace>
  <inkml:trace contextRef="#ctx0" brushRef="#br0" timeOffset="57005.354">6308 7970 164 0,'6'-5'63'0,"0"0"-49"16,-6 0 22-16,0 5 7 0,0 0 1 15,0 0 3-15,0-5-2 16,0 0 2-16,0-1-26 16,0 1 8-16,-6 0 4 0,0 0-6 15,1-5-1-15,-1 5-9 16,0-5-2-16,6 0-5 15,-17 0 1-15,6 5 0 16,-1 0 1-16,1-1-6 16,-6 6-2-16,0 0 0 15,5 0 0-15,-10 6-5 16,4 4-1-16,1 0 1 0,-11 5 2 16,5 5 0-16,0 6-1 15,6-1 1-15,0 5-1 16,0 1-3-16,6-6 0 15,-1 0 2-15,7-4 0 16,-1-1-2-16,6 0 0 16,0-10-3-16,6 5 1 15,-1-4 3-15,12-1 3 16,-5 0 0-16,11-10 2 16,11-10-4-16,0-6 0 15,6-9 1-15,5-10 0 16,-16 4 2-16,5 1 1 15,0 0 1-15,-17-1 0 0,6 6-5 16,-6 0 1-16,0 4 0 16,-5 1 2-16,-7 5-1 15,1 5-1-15,0 0 1 16,-1 4-1-16,-5 1 0 16,0 0 2-16,-5 5-1 15,-1 10-1-15,-5 6 3 16,-6 4 2-16,0 10-4 15,-6 16-1-15,0 15 2 16,0-6 1-16,6-4-4 16,-6 15 1-16,6-10 2 15,-6 9 1-15,6-9-1 16,0 5-2-16,6-11 1 16,5 6-1-16,0-10-3 0,6-1 0 15,0-4-1-15,6-6 0 16,0-4 3-16,11-6 0 15,11-5-6-15,-5-10-3 16,6-10-23-16,-1-5-9 16,-5 0-27-16,11-5-9 15,-5 0-20-15,10-5-6 16,-4 5-4 0</inkml:trace>
  <inkml:trace contextRef="#ctx0" brushRef="#br0" timeOffset="57646.04">6633 8446 128 0,'-11'-5'49'0,"11"5"-38"0,5-5 28 16,-5 5 9-16,0 0-1 15,0 0-1-15,0 0-6 16,0 0-2-16,6 15-21 15,0-5 5-15,-6 15 5 0,0 1-9 16,0 4 0-16,0-5-8 16,0 6-2-16,0-6-6 15,0 0-2-15,0 1-22 16,5-6-8-16,7 0-49 16,5-15-19-16,-6-15-22 15</inkml:trace>
  <inkml:trace contextRef="#ctx0" brushRef="#br0" timeOffset="58974.234">7482 6911 160 0,'6'-60'60'0,"-1"39"-47"0,13-9 17 0,-13 20 3 16,1-5-3-16,0 5 0 0,-1 5-6 16,1-1-1-16,0 12-12 15,-1 14-2-15,-5 20 1 0,0 16 0 16,0 25 4-16,-5 41-1 15,-1 29 2-15,-5 27-6 16,-1 45-3-16,7 9-1 16,-7 12-1-16,1 34 9 15,-1-70 6-15,7-41-6 16,-12 91 0-16,5-65-5 16,-5 45-3-16,6-56 0 15,-6 56 1-15,-1 40-1 16,7-100 0-16,5-37-3 15,-5 6 1-15,5-30-2 0,1 19-1 16,-1-29 3-16,6 14 0 16,0-19-4-16,0-1 1 15,0 5 0-15,0-40 2 16,0-10 3-16,0-11 4 16,0-4 2-16,0-11 3 15,0 1-7-15,-6-16-2 16,1 0-8-16,-1-10 0 15,-6-5-15-15,7 0-3 16,-1 0-18-16,0-15-7 16,1-16-27-16,-1-14-11 15,0-6-41 1</inkml:trace>
  <inkml:trace contextRef="#ctx0" brushRef="#br0" timeOffset="59943.001">8667 8096 192 0,'-11'-15'71'0,"5"10"-55"0,-5-5 17 16,5 5 5-16,0 0 2 15,-5 0 3-15,-6 0-6 16,-6 5-2-16,-11 0-20 15,-12 0 0-15,1 5 1 0,-1 5 1 0,-5 5-1 16,0 10-6-16,5 6-2 16,6 14-6-16,12-4-2 15,5-1-5-15,17 6 1 16,12-5 0-16,11-6-1 16,11-5 1-16,12-9 0 15,6-6-2-15,5-10 1 16,0-15-2-16,-5-16 2 15,0-9 3-15,-1-11 1 16,-11-4 1-16,-11-1 2 16,-6 6-1-16,-5 9-1 15,-7 1 7-15,1 4 5 16,-6 6 3-16,0 10 0 16,-6 5-5-16,1 5-2 0,-1 15-4 15,-5 10-3-15,-7 15 2 16,1 21 0-16,0 5 5 15,0-5 3-15,0-11 0 16,-17 21 1-16,5 20-6 16,7-25-2-16,4-10 0 15,1 19 0-15,6-14-2 16,5 15-2-16,1-15-6 16,10-1-4-16,1-9-8 15,11-6-1-15,6-4-19 16,-6-16-8-16,0-10-35 15,12-25-13-15,22-15-37 16</inkml:trace>
  <inkml:trace contextRef="#ctx0" brushRef="#br0" timeOffset="60489.906">8701 8603 156 0,'0'-20'57'0,"6"9"-44"0,0-4 14 15,-1 10 5-15,1 5-5 16,0 0 1-16,0 0-9 15,5 0-4-15,0 0-8 16,-11 0 2-16,6 10 3 0,0 6-2 0,-6-1 0 16,0 5-2-16,-6-5 0 15,0 5 4 1,1 1 3-16,-1-6 0 0,0 5 4 16,1 0-5-16,-1 1 0 15,6-6-6-15,0 0-3 16,6-5-2-16,5 0-3 15,0-5-8-15,6 0-3 16,1 0-25-16,-1-5-11 16,0 0-53-1,6-5-57-15,-6 0 51 16</inkml:trace>
  <inkml:trace contextRef="#ctx0" brushRef="#br0" timeOffset="61364.972">9493 7063 116 0,'6'-91'44'0,"-6"36"-35"0,11-21 27 16,-5 45 9-16,0-9-7 16,0-6 0-16,-1 1-8 15,-5 4-4-15,0 0-14 16,0 6 3-16,0 5 3 0,0 4 3 15,0 6 4-15,0 5-7 16,-5 10 0-16,-1 20-11 16,0 20-4-16,6 26 0 15,-6 20 2-15,1 21 2 16,-7 44 3-16,1 37 1 0,0 24 3 16,-7 31 4-16,1 16 1 15,6-67-2-15,-6 112 0 16,6-11-5-16,-7-9-2 15,1 20-6-15,6-77-1 16,5-49 1-16,-5 70 2 16,-6 55-3-16,5-100 0 15,7-41-1-15,-7 25 1 16,1 46-2-16,-6-25 2 16,5-31 0-16,1-56 1 15,5-25-2-15,1-9 1 16,-1 4-4-16,0-36 0 0,0-4-6 15,1-31-3-15,-1-20-12 16,6-15-6-16,0 4-18 16,6-29-9-16,-6 15-30 15,11-21-13-15,1-25-25 16</inkml:trace>
  <inkml:trace contextRef="#ctx0" brushRef="#br0" timeOffset="61755.602">10046 8618 280 0,'-23'-5'107'0,"12"10"-83"0,5-5 6 16,6 5-3-16,0-5-28 15,0 0-11-15,0 0-47 16,0 0-22-16,17 0-27 16,-5-10-10-16</inkml:trace>
  <inkml:trace contextRef="#ctx0" brushRef="#br0" timeOffset="61864.992">10263 8613 260 0,'-23'10'96'0,"23"-5"-75"0,0 0-8 0,0-5-9 16</inkml:trace>
  <inkml:trace contextRef="#ctx0" brushRef="#br0" timeOffset="61911.863">10263 8643 247 0,'28'-5'-135'16</inkml:trace>
  <inkml:trace contextRef="#ctx0" brushRef="#br0" timeOffset="62036.881">10610 8669 160 0,'0'25'63'0,"6"-20"-49"0,5 5-4 0,1-5-5 15,-1 0-30-15,6-5-8 16,6-5-29-16,0-5-12 15</inkml:trace>
  <inkml:trace contextRef="#ctx0" brushRef="#br0" timeOffset="63036.926">11374 6547 192 0,'-12'-81'74'0,"12"61"-58"0,0-6 16 16,0 21 2-16,0 0-11 16,6 0 8-1,0 30-4-15,5 26-15 16,0 25 4-16,1 20 2 0,-6 26-2 16,-1 55 3-16,1 20-1 0,-6 31 0 15,-6 36-5-15,1-57-3 16,-1-45 3-16,-6 102 2 15,1-67 9-15,-12 51 5 16,6-55-9-16,0 50-4 16,0-61-7-16,0 11-1 15,5-42-5-15,1-4 0 16,5-20-1-16,1-11-2 16,-1-19 1-16,0-1 1 15,6-20 1-15,-5 0 1 16,5-15-2-16,-6 4 1 15,0-9-2-15,0 0-1 0,1-11 1 16,-1 1-1-16,0-1 0 16,1-4 0-16,-1-11 0 15,6 1 0-15,0-6 0 16,0 0 2-16,0-4-3 16,-6 4 0-16,6-5 1 15,-5 11 0-15,-1-6 0 16,0 10 0-16,1-4-3 15,5-1 2-15,0-5 1 16,0 1 0-16,0-1 0 16,0-5 2-16,0-4-8 15,0-6-3-15,0 0-11 16,0-5-2-16,0-5-40 16,0-25-14-16,0 4-78 15,11-50-46-15,6-45 93 16</inkml:trace>
  <inkml:trace contextRef="#ctx0" brushRef="#br0" timeOffset="63786.97">12354 8370 140 0,'5'-15'55'0,"-5"10"-43"0,0 0 23 15,0 5 7-15,0 0-5 16,0-6 1-16,0 1-5 16,0 0 2-16,-5 0-19 15,-12-10 13-15,-1 5 7 0,7 5 1 16,-17 0 0-16,5 5-7 16,-17 10-2-16,6 0-11 15,-18 15-3-15,7-4-4 0,-6 9 1 16,-12 6-8-16,23-6-4 15,6-5-7-15,17 1 0 16,0-6 2-16,17 5 3 16,0-5 0-16,22-4-1 15,-4-6-2-15,16-10-1 16,-6 0 4-16,12-21 3 16,-6 6 1-16,6-25-1 15,-11 9 1-15,5-19 1 16,0-11-1-16,-11 5 2 15,-6 11 0-15,-6 19 1 16,1 6 4-16,-7 0 5 16,1 0-1-16,-6 9 3 15,-6 17-10-15,1 9-3 16,-1-5 0-16,-5 30 1 0,-1-9 1 16,-5 24 0-16,0-9 0 15,-6 20 0-15,6-10 0 16,-6 20 0-16,6-11 0 15,0 21 0-15,6-15-5 16,-1 10-1-16,7-15-2 16,5 5 0-16,0-15-2 15,5-6 1-15,1-9-15 16,5-11-6-16,1-4-25 16,11-16-10-16,-6 0-31 15,17-30-12-15,11-26-27 16</inkml:trace>
  <inkml:trace contextRef="#ctx0" brushRef="#br0" timeOffset="64302.658">12439 8714 176 0,'0'0'68'0,"0"0"-52"0,6 0 14 0,-6 0 6 0,0 0 2 16,5 10 4-16,1 0-6 15,-6-4 1-15,0 4-21 16,-6 10 4-16,1-5 3 0,5 0-1 15,-6 1-1-15,0-1-5 16,1 0 0-16,-1 0-3 16,6-10 2-16,0 0-4 15,6-10 1-15,-1 0-7 16,12-15-3-16,-5 5-1 16,11-11-1-16,-1 6 0 15,7-5 2-15,-6 4-3 16,5 6-2-16,-5 0 2 15,6 10 2-15,-7 0 4 0,1 5 2 16,0 0 1-16,-6 15 2 16,-6-5-3-16,1 11 1 15,-1-1-3-15,-5 5 0 16,-6 0-12-16,0-4-5 16,0-1-32-16,0-10-11 15,0 0-43-15,0-20-17 16,0-15-23-1</inkml:trace>
  <inkml:trace contextRef="#ctx0" brushRef="#br0" timeOffset="66802.762">13009 6623 80 0,'-6'-15'33'0,"0"15"-26"0,1-11 29 0,5 11 11 16,0-5-2-16,0 0-2 16,0 0-9-16,0 5-4 15,0-5-16-15,5 0-4 0,1 0 0 16,6 0-2-16,10 0 1 16,1-5-10-16,11-5-1 0,6-1 4 15,12 1 4-15,-1 0-3 16,0 5-2-16,0 5 0 15,-5 5 1-15,-6 5-1 16,-6 10 2-16,-6 10 4 16,-5 16 6-16,-6 15-5 15,-11 20 0-15,-12 5-2 16,-5 20-1-16,0 36-1 16,-1 20 0-16,1 10-2 15,5 5-2-15,0 20 1 16,6 6 1-16,0-6-1 15,6 6-1-15,-6 9 1 16,0-50 1-16,0-30-1 0,0 30-1 16,0-30 3-16,-6 45 0 15,6 30 1 1,0-65 0-16,0-26 0 0,0 16 0 16,0 25-2-16,0-51 1 15,0-20 2-15,0 21 4 16,0-16-2-16,0 10 1 15,0 15-5-15,0-35-2 16,0-15 0-16,0 5 1 16,6 10-1-16,0-26 2 15,-6 1 0 1,0-10-4-16,0-1 1 16,0 6 4-16,0-16 2 0,0-5-2 15,0 6-3-15,-6-1-3 16,6-5-3-1,0 6 2-15,0-6 2 16,0 0 1-16,0-4 0 16,-6-1 0-16,6 0 4 15,0 6 2-15,0-6-7 16,0 5-1-16,0-5 2 16,0 6 2-16,0 4-3 15,0-10 1-15,0 1 0 16,0-1 2-16,0-5-1 15,0 5-1-15,0 1 1 16,0 4-1-16,0-5 0 16,6 11 0-16,0-1 0 0,-1-5 0 15,-5-4 0-15,0-1 0 16,0-5 0-16,6 5 2 16,-6-5-6-16,0 1-1 15,0-1 4-15,6 0 5 16,-6 0-4-16,0-5 0 15,0 0 0-15,6 1 2 16,-6-1-1-16,5-5-1 16,-5-5 1-16,6 5 1 15,-6-5-1-15,6 10-1 16,-6-5 1-16,0 0-1 16,0-5 6-16,0 0 6 15,0 5 0-15,0 0 1 0,0 0 4 16,-12-5 3-16,1 0-1 15,-23 0-2-15,5 0-1 16,-28-5 0-16,12 0 5 16,-18 5 1-16,-17-5-14 15,29 5-4-15,5 0-3 16,-5 0 1-16,0 0-3 16,11 0-2-16,6 0-38 15,11-10-17-15,6 0-42 16,17-16-17-16,17-14-41 15</inkml:trace>
  <inkml:trace contextRef="#ctx0" brushRef="#br0" timeOffset="69351.059">15698 7524 112 0,'0'-10'44'0,"6"10"-35"0,-6-5 31 16,0 5 14-16,0 0-12 15,0-5-1-15,-6 0-7 16,1 0-1-16,-1 0-18 15,-6 5 6-15,7-5 6 0,-7 0-4 16,1 0 1-16,-6 5-2 16,0 0-2-16,-6 5-4 15,-11 5 0-15,-12 5-5 0,1 5 1 16,-7 0 4 0,1 6-9-16,-17-1 1 15,16 5-5-15,-5-4 0 16,12 4-1-16,5-5-4 0,17 1-1 15,12-1 2-15,16-5-2 16,18-4-1-16,23-1 3 16,5-10 2-16,12-10 2 0,-1-10-4 15,1-6 1-15,-6-9 2 16,-6-6 3-16,-5 1-2 16,-6-5-2-16,-12-1 0 15,-11 11 1-15,1 4 5 16,-7 1 6-16,0-5-3 15,1 4 2-15,-7 6-5 16,1 5-2-16,0 5-2 16,-6 0-3-16,0 5 1 15,0 5 1-15,0 0-3 0,0 0 0 16,0 10 3-16,0 0 3 16,0 0-2-1,-6 5 0-15,0 0-1 0,1 6 1 16,-1-1 2-16,-5 10 2 15,-1 1-3-15,-5 9-1 16,0 11 3-16,-6 4 1 16,0 6-1-16,-5 5-1 15,-1 15-3-15,12-15-2 16,0-10 1-16,6 20-1 16,0-6 0-16,11 1 2 15,5 15-3-15,7-15 0 16,5-15-4-16,0-26 1 15,-6-4-22-15,12-16-11 0,11-15-22 16,6-10-9-16,0-21-40 16,0-9-17-16,0-6-4 15</inkml:trace>
  <inkml:trace contextRef="#ctx0" brushRef="#br0" timeOffset="71476.145">16017 7038 116 0,'0'-15'46'0,"6"15"-35"0,11-5 27 0,-11 5 10 0,-6 0-10 16,0 0-4-16,11 0-7 15,1 0-2-15,-7 5-14 16,1 0 7-16,0 0 2 0,-6 5 1 16,0 10 2-16,0 6-9 15,0 9-3-15,-6 6-6 16,0 4-4-16,1 6 2 16,-1-6 0-16,0 1-1 15,0-5 1-15,1-11-2 16,-1-5-1-16,6-5-24 0,-11-9-9 15,5-6-16-15,0-15-7 16,1-11-28 0,-1-9-39-16,6-11 36 15</inkml:trace>
  <inkml:trace contextRef="#ctx0" brushRef="#br0" timeOffset="71694.943">15818 7028 180 0,'-6'-25'68'0,"6"25"-52"0,0-5 30 0,0 5 10 16,0 0 0-16,0 0 4 16,0 0-13-16,6 5-5 0,5-5-23 15,6 5 6-15,6-5 5 0,6 5-7 16,5-5-1-16,6 5-13 16,0 0-3-16,11-5-4 15,-6 0 1-15,-5 0-11 16,-11 0-2-16,-6 0-57 15,-1 0-25-15,7-5-79 16</inkml:trace>
  <inkml:trace contextRef="#ctx0" brushRef="#br0" timeOffset="72741.829">16217 7879 204 0,'0'-10'77'0,"5"4"-60"0,-10 1 19 15,5 5 7-15,0 0-9 16,0 0 0-16,0 0-6 15,-6 5 0-15,0 1-16 0,1-1 0 16,-1 5 1-16,-5 0-5 0,-1 5 0 16,6 0 2-16,-5 0 1 15,0 1-5-15,5 4-4 16,0-5 1-16,1 5 0 16,5-4-1-16,0-1-2 15,5 0-2-15,7 0 1 16,5 0 1-16,0-5 2 15,6 1-1-15,-1-6-1 16,7-5 1-16,-6-5-1 16,-1-6-31-16,-4 1-12 15,-1 0-38-15,0-5-16 16,0 0-21 0</inkml:trace>
  <inkml:trace contextRef="#ctx0" brushRef="#br0" timeOffset="72960.593">16331 7671 260 0,'-35'-10'96'0,"35"10"-75"0,0-5 32 16,0 5 8-16,0 0-22 16,0 0-10-16,0 0-20 15,0 0-6-15,6 5-2 16,6 5-6-16,-1 0 1 0,6 0-31 15,-6 0-14-15,7 1-55 16,10 4-62-16,1-10 45 16</inkml:trace>
  <inkml:trace contextRef="#ctx0" brushRef="#br0" timeOffset="74038.83">17088 7656 124 0,'-5'-5'49'0,"5"10"-38"0,0-5 30 0,0 0 11 15,0 0-4-15,0 0-1 16,0 0-11-16,0 0-3 16,0 0-18-16,0 5 0 0,-6 5 1 15,0 0-4-15,1 0 1 16,-1 0-6-16,0-5 1 15,1 1-3-15,-1-6 0 16,6 0-3-16,0-6-2 16,0 1 1-16,6-5-1 15,-1-5-3-15,7 0 2 16,-1 0-1-16,-5 0 0 16,5 4 2-16,-5 6 0 15,0 5 2-15,-1 5 1 16,7 6 1-16,-7 4 0 0,-5 0 4 15,0 0 5-15,0 0 2 16,0 0 3-16,-5-4-1 16,-1-1 1-16,0 0-5 15,1-5 0-15,-1 5-6 16,0-10-2-16,0 5-16 16,1-5-7-16,5-5-49 15,0-5-18-15,11-5-74 16</inkml:trace>
  <inkml:trace contextRef="#ctx0" brushRef="#br0" timeOffset="74726.315">17892 7550 192 0,'-6'-11'74'0,"6"1"-58"0,-11-5 18 0,11 10 4 0,-6-5-5 16,0 0 3-16,-5 0-7 15,-6-1-1-15,-6 1-15 16,0 0 5-16,-5 0 5 0,-1 5-8 16,1 5-1-16,-1 0-4 15,1 10 1-15,-1 5-4 16,1 6-2-16,5 4-2 16,0 0 0-16,1 6-4 15,16-1-2-15,6-5-3 16,6 1-1-16,5-6 4 15,17-10 1-15,1-5 2 16,5-10 2-16,6-15-1 16,0-11 2-16,5-9-4 15,-5-6 0-15,0 1 3 0,-6 4 3 16,-5 6-2-16,-6 4-2 16,-6 6 2-16,-6 5 0 15,1 10 5-15,-12 10 3 16,0 10-2-16,-6 15 2 15,-11 11 0-15,-6 14 1 16,-6 6 0-16,-5 10 2 16,-6 0 2-16,-5 4-1 15,-1 12-3-15,6 9 0 16,0 5-5-16,12 0 1 16,11-5-5-16,11-15 0 15,12-15-3-15,11-10-1 16,11-11 1-16,12-15 0 15,6-14-7-15,5-16-3 0,0-16-27 16,6-14-12-16,-5-11-47 16,-7-4-19-16,1 4-38 15</inkml:trace>
  <inkml:trace contextRef="#ctx0" brushRef="#br0" timeOffset="76835.839">18308 7970 168 0,'-6'-15'63'0,"6"15"-49"0,-6-5 16 0,6 5 3 0,0 0 1 16,0 0 5-16,0 0-11 15,0-5-2-15,0-1-15 16,0 1 11-16,0 0 5 0,0 5 1 16,0 0 3-16,0 0-13 15,0 0-3-15,6 10-3 16,0 6 0-16,-1 4 0 15,1 5 2-15,0 6-3 16,0 4-1-16,-6 6-2 16,0 4 0-16,-6-4-2 15,0-6 1-15,0 1-2 16,-5-6 2-16,5 0-2 16,-5-9 0-16,0-6-3 15,-1 0-2-15,-5-15-21 16,0-5-20-16,6-10-10 15,-1-11-22-15,7-4-8 16,5-11-43 0</inkml:trace>
  <inkml:trace contextRef="#ctx0" brushRef="#br0" timeOffset="77101.441">18319 7676 300 0,'-6'-15'112'0,"6"5"-87"0,0 10 24 15,0 0 4-15,0 0-28 16,0 0-9-16,0 0-12 15,0 0-4-15,12 0 0 16,-1 0-31-16,6 0-12 0,6 0-44 16,6-5-20-16,-7-5-7 15</inkml:trace>
  <inkml:trace contextRef="#ctx0" brushRef="#br0" timeOffset="80257.917">19487 7646 136 0,'-5'-15'52'0,"5"15"-41"0,0 0 31 0,0 0 47 16,0 0-48-16,5 0 56 16,1 5-57-16,0-5 49 15,-1 5-51-15,7-5 27 16,11 0-38-16,-1 0 10 16,1 5-22-16,11-5 2 15,0 0-9-15,6 0-3 16,0 0-3-16,0-5 3 15,0 5-3-15,0-5-5 16,-6 5 1-16,0-5-32 16,-5 5 19-16,-6-6-67 0,-6 12 46 15,-6-12-103-15,6 6 79 16,-11-5-43-16,-6 0-15 0,0 0-10 16</inkml:trace>
  <inkml:trace contextRef="#ctx0" brushRef="#br0" timeOffset="80632.886">19504 7975 296 0,'-17'0'110'0,"17"0"-86"0,0 0 22 16,0 0 4-16,0 0-14 15,12 5-1-15,-1-5-3 16,6 0 0-16,6 0-17 16,5-5 4-16,7 0 4 0,4 0-6 15,7 5 1-15,-6 0-11 16,0-5-4-16,-6 5-2 15,0-5-1-15,0 5 0 16,1-5 0-16,-1 0-29 16,0-1-10-16,0 1-41 15,0-5-14-15,0 0-60 16,1 5-40-16,-7 0 89 16</inkml:trace>
  <inkml:trace contextRef="#ctx0" brushRef="#br0" timeOffset="83040.631">21242 7509 44 0,'0'-5'19'0,"-6"5"-15"0,6 5 12 0,0-5 5 15,0 0 2-15,0 0 1 16,0 0-5-16,0 0 1 0,0 0-7 16,0 0 0-16,0 0-8 15,0 0-1-15,0 0-2 16,0 0-2-16,0 0 3 0,0 0 4 16,0 0 6-16,0 0-1 15,0 0 1-15,0 0-3 16,0 0-1-16,0 0-5 15,0 0-1-15,0 0 1 16,0 0 2-16,0 0 1 16,0 0 1-16,0 0-2 15,0 0 1-15,0 0 0 16,0 0 3-16,0 0-3 16,0 0-2-16,6 5 0 0,-6-5 1 15,0 0 1-15,0 0 1 16,0 0-2-16,0 0 1 15,0 0 2-15,0 0 2 16,0 0-3-16,0 0-3 16,0 0 0-16,0 0 1 15,0 0 1-15,0 0 3 16,0 0-1-16,-6 0 0 16,6 0-1-16,-5 0 2 15,-1 5-1-15,0-5 0 16,1 0 1-16,-7 5 1 15,1 0-1-15,-1 0 1 16,1 0-4-16,0 6 1 16,-6-1-1-16,-1 0 3 0,1 0-1 15,0 0 2-15,-5 5-2 16,-1 5 0-16,0 6-3 16,-6 4 1-16,-5 11-2 15,0 4 2-15,0 6 2 16,0 0 5-16,5 9-8 15,6 6-3-15,6 5-5 16,6 10-1-16,11-5-1 16,11-10 3-16,12 0 2 15,11-11 2-15,12-9-1 16,11-11-2-16,11-14 1 16,6-11 1-16,6-15 1 15,-6-16 3-15,-5-9-3 16,-13-15 0-16,-4-16 1 15,-12-15 0-15,-12-5-2 16,-11-10 1-16,-11 5-2 16,-17 5 2-16,-12 10-4 15,-17 15 0-15,-17 15-8 16,-11 11-4-16,-1 15-24 16,1 5-9-16,5 10-40 0,6 10-17 15,12 5-41 1</inkml:trace>
  <inkml:trace contextRef="#ctx0" brushRef="#br0" timeOffset="89226.397">15835 9585 124 0,'-6'-25'46'0,"12"15"-35"0,0-5 25 15,-1 10 9-15,1-6-2 16,0 6-1-16,-1 0-4 15,1 0 1-15,0 0-21 0,0 0-4 16,-6 5 0-16,0 10 3 0,0 5 4 16,0 6-7-16,0 4-3 15,0 5-4-15,-6 1-2 16,0 4-3-16,0 6 1 16,-5-1-2-16,0 1 2 15,-1-1-2-15,1-4-1 16,5-11 3-16,0 0 0 15,1-9-39-15,5-16-15 16,5-6-17-16,1-14-6 16,0-10-36-1</inkml:trace>
  <inkml:trace contextRef="#ctx0" brushRef="#br0" timeOffset="89492.029">15710 9550 212 0,'-23'-10'82'0,"17"5"-64"0,-5-6 26 16,11 11 9-16,0 0-1 16,0 0 4-16,0 0-9 15,0-5-2-15,0 0-25 16,0 0 6-16,0 5 4 0,5-5-5 16,7 5 0-16,5 0-8 15,11 0 0-15,7 5-10 16,16 0-2-16,6-5-3 15,6 0 1-15,-1 0 0 16,1 0 1-16,-6-5-24 0,-6-5-12 16,-5-5-52-16,-12 0-21 15,-11-11-75 1</inkml:trace>
  <inkml:trace contextRef="#ctx0" brushRef="#br0" timeOffset="90882.776">15402 10157 148 0,'6'-15'55'0,"-6"10"-43"0,0 0 16 0,0 0 7 16,0 0 5-16,0 0 3 16,-6 0 3-16,0 0 3 15,-5 0-26-15,-6 0 5 0,-12 5 2 16,-5 5-1-16,-12 5 1 16,-10 5-4-16,-1 5 1 0,0 1-6 15,0-1-3-15,5 0-4 16,7 5 1-16,-1 1-8 15,6 4-2-15,12 1-5 16,-1-1-3-16,12 5 2 16,0 6 0-16,11-1-4 15,6-4 1-15,12-6 2 16,11-4 1-16,5-11-2 16,18-10 0-16,5-15 6 15,12-11 3-15,-1-9-1 16,1-5 0-16,-6-11-1 15,-6-10 0-15,-5-4 0 16,-6-6 2-16,-6 0-3 16,-11 5 0-16,-6 5 1 0,-6 11 2 15,-5 9 1-15,0 11 1 16,-6 5-4-16,0 10-3 16,-6 10-3-16,0 10 1 15,0 15 1-15,-5 11 2 16,-6 4-1-16,0 11 2 15,0-1 2-15,-6 6 2 16,-6 5-6-16,1 5 0 16,5 10-1-16,0 10 2 15,6 5-1-15,6 0-1 16,5-10 1-16,1 0-1 16,5-15 0-16,5-10 2 15,1-6-3-15,5-4 0 0,6-11 1 16,1-9 0-16,4-11 0 15,12-5 0-15,1-10-3 16,10-15 2-16,1-6-23 16,-1-9-10-16,7-5-35 15,-1-1-14-15,6-4-68 16,-6 4-62 0,-5 6 82-16</inkml:trace>
  <inkml:trace contextRef="#ctx0" brushRef="#br0" timeOffset="91539.021">15778 10492 192 0,'-11'-10'71'0,"11"10"-55"0,-6 0 20 0,6 0 6 16,0 0-3-16,0 0-1 16,-6 0-10-16,1 5-5 15,-1 0-13-15,0 5 2 0,0 0 4 16,1 5-4-16,-1 5-2 15,0 6-1-15,6 4 1 16,0-5-7-16,6 1-4 16,5-1 0-16,1-5 2 15,-1 1-2-15,1-6-2 16,-1-5-27-16,0-5-12 16,6-5-30-16,1-15-10 15,-1-11-31 1</inkml:trace>
  <inkml:trace contextRef="#ctx0" brushRef="#br0" timeOffset="91710.961">15772 10370 192 0,'-5'5'71'0,"5"0"-55"16,0-5 17-16,0 0 7 0,0 0-12 15,11 5-1-15,0 0-14 16,6 0-3-16,6 1-6 15,6-6-3-15,-1 0 0 0,6 0-34 16,6-6-13-16,0-9-65 16</inkml:trace>
  <inkml:trace contextRef="#ctx0" brushRef="#br0" timeOffset="93070.352">16712 10178 180 0,'0'0'68'0,"0"0"-52"0,0 5 17 15,0-5 6-15,0 5-7 16,0 0 1-16,-5 5-9 16,-1 0-3-16,0 0-12 15,1 0 1-15,-7 6 3 0,1-1-1 16,-1 0 3-16,7 0-2 16,-1-5 2-16,0 0-2 0,1-4 2 15,5-6-8-15,0-11-2 16,5-9-3-1,1 0-2-15,0-5 1 0,-1-1-1 16,1 6 4-16,0 5 5 16,0 5 1-16,-6 0 4 15,0 4-3-15,0 6 1 16,-6 6-3-16,0 4 2 16,0 0-4-16,1 0 1 15,-1 0-5-15,0 0 0 16,1 5-17-16,-1-5-7 15,6-10-61-15,6-5-24 16</inkml:trace>
  <inkml:trace contextRef="#ctx0" brushRef="#br0" timeOffset="94211.041">18086 9813 208 0,'-6'-15'79'0,"6"10"-61"0,-6 0 19 0,6 5 6 0,-6-5-2 16,-5 0 0-16,0 0-5 16,-6-6-2-16,-6 1-19 15,-6 5 9-15,-5 0 3 0,-6 5-3 16,-5 5 0-16,-7 10-7 15,1 6-2-15,0 9-9 16,0 6-4-16,-1 4-1 16,12 6-1-16,1-11 0 15,16-5 0-15,6 1-5 16,11-1 1-16,12-4 0 16,11-6-1-16,11-5 1 15,18-10 3-15,5-10-7 16,6-15 1-16,6-11-4 15,-6-9 0-15,-6-6 6 0,-5 1 2 16,-12-6 0-16,-6 11 2 16,-5 4 3-16,-6 6 3 15,-5 4 4-15,-7 6 2 16,1 0 1-16,0 5 0 16,-6 5-6-16,0 5-2 15,-6-1-2-15,0 6 1 16,6 0-2-16,0 6 2 15,-5-1-2-15,5-5 2 16,0 5-2-16,0 0 2 16,0 0-4-16,0 0 0 0,0 0 3 15,0 0 3-15,0 0-4 16,0-5-1-16,0 5 0 16,0-5 2-16,0 0-1 15,0 0 2-15,0 0-2 16,0 0 2-16,0 0-2 15,0 0 2-15,0 0-2 16,-6 5 2-16,6-5-2 16,0 5 2-16,0-5-2 15,0 0-1-15,-6 10 1 16,0 0 1-16,1 6 1 16,-7 14 1-16,-5 16 0 15,-6 14 0-15,-5 11-7 16,-12 5 0-16,-6 0 7 0,-5 10 5 15,0 16 0-15,5 9 2 16,6 0-6-16,12-4-1 16,5-16-2-16,12-5-2 15,11-15-2-15,11-15-1 16,12-11-1-16,11-14 3 16,12-21-9-16,5-15-1 15,6-21-21-15,6-14-6 16,-1-16-38-16,-10-5-14 15,-1 1-65 1,-6 4-38-16,-10 15 92 16</inkml:trace>
  <inkml:trace contextRef="#ctx0" brushRef="#br0" timeOffset="94820.503">18467 10466 160 0,'-5'-5'63'0,"5"5"-49"0,0-5 27 0,0 5 8 16,0 0-4-16,0 0-2 16,0 0-11-16,0 0-3 15,0 0-16-15,0 10 3 0,0 1 4 0,0 4 6 16,5 5 5-16,1 5-6 16,0 6-1-16,-1 9-9 15,1 6-2-15,0 4-3 16,0 1-1-16,-1 0-3 15,1-6 1-15,-6-4 2 16,0-6 5-16,0-4-6 16,-6-6 0-16,-5 0 0 15,-6-5 0-15,-6-4-4 16,-6-6-3-16,1-5-18 16,-1 0-6-16,1-10-18 15,-1 0-4-15,7-5-25 16,5-11-8-16,5-9-46 15,12-10-48-15,12-11 66 16</inkml:trace>
  <inkml:trace contextRef="#ctx0" brushRef="#br0" timeOffset="95007.961">18433 10193 272 0,'-11'-15'104'0,"16"15"-81"0,7-5 25 0,-6 0 4 16,5 0-14-16,6-1-2 16,6 1-21-16,5 0-9 15,1 5-4-15,5-5-2 0,0 5 0 0,0 0-49 16,6-5-19-16,-6-5-83 16</inkml:trace>
  <inkml:trace contextRef="#ctx0" brushRef="#br0" timeOffset="95836.18">19869 9965 112 0,'-17'-5'44'0,"17"5"-35"0,-12 5 29 0,7-5 12 15,-1 5 2-15,0-5 4 16,6 5-3-16,-5-5 2 15,-1 0-30-15,0 0 17 0,1 0 7 16,5 0-10-16,0 5-2 16,5 0-22-16,1 5-7 15,5 6-1-15,6-1 2 16,6 0-4-16,0-5-1 0,6 0-2 16,5-5 1-16,0-5 0 15,0-5 1-15,-5-5-16 16,-1 0-4-16,-5-5-34 15,-6 5-15-15,0 0-30 16,-11-1-13-16,-6 6-24 16</inkml:trace>
  <inkml:trace contextRef="#ctx0" brushRef="#br0" timeOffset="96086.15">19755 10325 288 0,'-17'-5'110'0,"17"5"-86"0,11 5 16 0,1-5 2 15,-1 0-8-15,6 0 3 16,6-5-12-16,0-6-3 16,5 6-13-16,1-5-5 0,-1 5-3 15,1 0-1-15,5 0 2 16,0 5-39-16,0 0-14 15,0 5-57-15,-5 0-23 16,-1 0 11 0</inkml:trace>
  <inkml:trace contextRef="#ctx0" brushRef="#br0" timeOffset="96883.06">20963 10082 220 0,'6'0'82'0,"5"0"-64"0,12 0 18 16,-6-6 4-16,6 1-3 16,5-10 2-16,6-5-6 15,6-10-3-15,12-16-16 16,-1-5 2-16,0-4 2 0,0-1-6 16,1 0 1-16,-7 6-4 15,-11-1 0-15,-5 5 3 16,-6 11 3-16,0 5-2 15,-12 9 2-15,0 11-4 16,-5 10-1-16,-6 15-4 16,0 11 1-16,-6 9 0 0,1 21 3 15,-1 20-3-15,-5 10 1 16,-1 10-5-16,1 0-2 16,-1-10 0-16,1-5-1 15,0-5 0-15,-1-5 2 16,6 0-8-16,-5-5-3 15,5-5-15-15,-5-6-5 16,0-4-16-16,5-15-4 16,0-6-18-16,-5-15-8 15,-1-10-12-15,-5-5-4 16,0 0-7 0</inkml:trace>
  <inkml:trace contextRef="#ctx0" brushRef="#br0" timeOffset="97226.909">21105 10684 208 0,'-28'5'79'0,"22"0"-61"0,-11 5 32 16,11-5 13-16,1 1 0 15,-1-1 5-15,6 0-12 16,0-5-4-16,0 0-29 16,0 0 6-16,0 0 2 0,11 5-1 15,12-5 2-15,11-5-12 16,18-5-4-16,10-1-5 15,12 1-2-15,0-5-5 16,1-5-1-16,4 0-1 16,1-1-2-16,-6 6 3 15,-5 5 2-15,-12 0 0 0,-12 0 2 16,-11 5-2-16,-5 5 2 16,-12 0-13-16,-6 0-5 15,1 0-6-15,-12 0 0 16,0 0-15-16,0-5-7 15,0 0-17-15,-6-6-5 16,0-4-29-16,1 5-10 16,5 0-55-1</inkml:trace>
  <inkml:trace contextRef="#ctx0" brushRef="#br0" timeOffset="99757.534">23225 7595 132 0,'17'-15'49'0,"0"5"-38"0,-5-5 32 0,-12 15 14 16,5-5 3-16,-5-1 1 15,0 1-5-15,0 5-2 16,0 0-30-16,0 5 6 0,0 1 3 15,-5 9-11-15,-1 5-4 16,-6 5-7-16,1 6 0 16,-6 4-2-16,0 1 2 0,0 4-2 15,0 1 0-15,0-1 1 16,-1 1 4-16,7-1-8 16,5 1-1-16,6-1-5 15,6 1-1-15,11-6 3 16,6-5 1-16,5-9-4 15,1-11 1-15,-1-10-7 16,1-5-3-16,-6-5-25 16,0-11-10-16,-6-4-37 15,0 0-12-15,-6-6-44 16,6-4-35 0,0 0 75-16</inkml:trace>
  <inkml:trace contextRef="#ctx0" brushRef="#br0" timeOffset="99991.857">23111 7210 252 0,'-6'-15'96'0,"1"20"-75"0,16 0 21 0,0 0 3 15,6 0-6-15,6 5 0 16,6 1-18-16,-1-6-5 15,1 5-10-15,-1-10-4 0,1 10 1 16,5-10-18-16,-6 0-6 16,7 0-45-16,-1 0-18 15,0 5-46-15</inkml:trace>
  <inkml:trace contextRef="#ctx0" brushRef="#br0" timeOffset="100319.997">23652 7661 204 0,'-5'5'77'0,"5"-5"-60"0,0 5 26 0,0-5 7 16,11 5-1-16,0-5 3 15,6 0-25-15,12 0-10 16,5-5-11-16,0 0-5 0,6 0 2 16,0 0-7-16,-6 0 1 15,-5 0-37-15,-1 0-15 16,-5 5-47-1,-12 5-54-15,-11-5 48 16</inkml:trace>
  <inkml:trace contextRef="#ctx0" brushRef="#br0" timeOffset="100491.89">23686 7960 312 0,'-5'-5'115'0,"10"0"-89"0,13 0 8 0,-7 5-4 0,6 0-18 16,0 0-7-16,17 0-14 16,12 5-7-16,5 0 8 15,0 0-43-15,1-5-15 0,-1 5-56 16</inkml:trace>
  <inkml:trace contextRef="#ctx0" brushRef="#br0" timeOffset="103101.404">23555 8593 168 0,'-11'5'63'0,"11"0"-49"0,-6 5 18 0,6-10 5 16,0 0 3-16,0 0 5 15,0 0 0-15,0 0 0 16,0 0-25-16,0 0 13 0,17-20 26 16,12-16-9-1,5-19-19-15,17-37-9 16,12-9-5-16,11-5 1 16,6-6-8-16,0 6-3 15,-6 0-2-15,-6 4-1 16,-5 6-2-16,-6 5-2 0,-6 10-21 15,0 5-11-15,-5 10-35 16,-6 11-12-16,-6 4-49 16,-6 10-21-16,-10 11 30 15</inkml:trace>
  <inkml:trace contextRef="#ctx0" brushRef="#br0" timeOffset="104304.59">24803 7924 144 0,'0'-15'55'0,"6"10"-43"0,-6-5 21 15,6 5 6-15,-1 0 3 16,1-5 2-16,0-1-2 16,-1-4-2-16,1 5-21 15,0-5 8-15,-6 0 4 0,0 0-3 0,0 4 0 16,0 6-6-16,0 0-2 15,-6 0-7-15,6 0 0 16,-6 5-6-16,6 0-2 16,0 0 4-16,0 10 2 15,0 6-2-15,6 4 0 16,0 5-5-16,5 11-1 16,1 9 3-16,-1 16 3 15,0 5-2-15,-5 5-2 16,0 5 0-16,-1-11 1 15,1-4 1-15,-6-5 1 16,-6-5 0-16,-5-6 2 16,0-9-3-16,-6-6-2 0,-6 0 0 15,-6-9 1-15,-11-6-12 16,1-5-3-16,-1-10-18 16,0 0-6-16,6-10-17 15,5 0-9-15,18-26-94 16,22-9-11-1</inkml:trace>
  <inkml:trace contextRef="#ctx0" brushRef="#br0" timeOffset="104554.608">24849 7610 232 0,'0'-25'88'0,"0"25"-69"0,6-15 22 0,-6 10 6 16,0 10-27-16,0-5-14 16,0 0-6-16,-6 0-52 15,6 0 29-15,-6 0-110 16,12 0 75-16</inkml:trace>
  <inkml:trace contextRef="#ctx0" brushRef="#br0" timeOffset="105445.375">22838 9899 144 0,'0'-30'55'0,"5"30"-43"0,1-5 27 0,-6 5 10 15,0 0-9-15,0 0-1 16,0 0-2-16,0 10-2 16,6 0-18-16,-6 5 5 0,0 0 5 15,0-4-6-15,-6 19 0 16,0 15-10-16,-5 1-2 15,-1 0-1-15,1 4 2 16,0-4-5-16,5-1-3 16,6 1-1-16,6-11-1 0,11-4 2 15,6-6 1-15,5 0 1 16,6-9 0-16,6-11-2 16,0-5 1-16,6 0-11 15,-18-5-2-15,-5 0-28 16,0-11-13-16,11-9-26 15,-17-5-12-15,-6-6-29 16</inkml:trace>
  <inkml:trace contextRef="#ctx0" brushRef="#br0" timeOffset="105664.042">22912 9585 264 0,'5'-25'101'0,"7"25"-78"0,-1-5 2 0,0 5-3 15,1 5-19-15,5 0-3 16,0 0-8-16,6 5 0 16,0 0 4-16,-1 0-40 0,1 1-15 15,6-1-43 1</inkml:trace>
  <inkml:trace contextRef="#ctx0" brushRef="#br0" timeOffset="106351.639">23527 10006 52 0,'0'-6'22'0,"6"1"-18"0,-6 5 18 0,0 0 7 0,0 0 18 15,0 0 10-15,0 0-6 16,0 0-3-16,0 0-8 15,0 0-2-15,0 0-21 16,0 0 7-16,0 0 4 0,0 0-7 16,0 0 1-16,0 0 4 15,0 0 4-15,0 0-10 16,0 0-4-16,0 0-3 16,11 0-1-16,12 5-2 15,-6 1-1-15,6-1-8 16,5 0-2-16,1 0-11 15,5 0-5-15,0-5-27 16,-5-5-11-16,-1 0-31 0,-5 0-13 16,-6 5-22-1</inkml:trace>
  <inkml:trace contextRef="#ctx0" brushRef="#br0" timeOffset="106601.59">23544 10223 220 0,'-23'0'85'0,"23"0"-66"0,0 10 27 0,0-10 11 16,6 5-4-16,0 1 2 0,5-1-14 16,0 0-3-16,12 0-21 15,-6-5-4-15,6 0 1 0,0 0-8 16,5 0-1-16,7 0-3 15,4-5-2-15,1-5-32 16,0-1-14-16,0-4-43 16,-6-5-16-16,0-5-33 15</inkml:trace>
  <inkml:trace contextRef="#ctx0" brushRef="#br0" timeOffset="107054.803">24421 9990 204 0,'0'-5'77'0,"0"5"-60"0,0 5 17 0,0-5 4 16,0 0-3-16,0 0 2 16,0 0-1-16,0 0 3 15,0 0-22-15,0 0 6 0,6 10 4 16,-6 6-6-16,0 4-2 0,6 10-9 16,0 1-2-16,-1 9-4 15,1 6-3-15,0 4 0 16,-1-4-1-16,1 5 4 15,0 4 5-15,-1 1-1 16,-5 5 3-16,0 0-6 16,0-16-1-16,0-9 0 15,-5 4 0-15,-7 6-2 16,1-21 1-16,0 0-13 16,-12-20-3-16,6-5-18 15,-6-25-8-15,-6-15-30 16,1-6-11-16,5-5-68 15</inkml:trace>
  <inkml:trace contextRef="#ctx0" brushRef="#br0" timeOffset="107273.503">24439 9732 324 0,'-6'-25'121'0,"23"20"-95"0,0-10 18 0,-6 9 2 16,7 1-25-16,4 0-8 15,1 0-12-15,6 0-1 16,5 0 0-16,0 0-62 0,6 0-25 16,0 0-61-1</inkml:trace>
  <inkml:trace contextRef="#ctx0" brushRef="#br0" timeOffset="117525.229">25458 7889 116 0,'-11'-5'44'0,"5"5"-35"15,6 5 34-15,0-5 13 0,6 0-7 16,0 0-2-16,-1-5 2 16,1 0 2-16,6 0-28 15,-7 0 7-15,7-1 3 0,-1 1-4 16,0 0-2-16,7 5-11 15,4-5-5-15,1 5-6 16,6 0-2-16,5 0-1 16,0 5 1-16,6 0-2 15,0-5-1-15,-6 0 1 16,12 0 1-16,-7-5-1 16,1 0 2-16,-6 0-2 15,-5 0 2-15,-1 0-2 0,-5 0-1 16,0 5 1-16,-6 0 1 15,-5-5-3-15,5 5 0 16,-6 0 3-16,-5 0 1 16,-1-5 3-16,-5 5 3 15,0-5 0-15,-5 0 2 16,-7 0-6-16,1-5-1 16,-6-1-2-16,0-4-2 15,0 0 1-15,0-5 1 16,-1 0-1-16,1-6-1 15,0 6 1-15,6-5 1 16,-1-1-3-16,7 1-2 0,-1 0 2 16,6 4 2-1,0 6-2-15,0 0-2 0,6 5-1 16,-1 5 3-16,7 5-2 16,5 10 1-16,6 5 2 15,5 0 2-15,6 6-3 16,6-1-2-16,0 0 2 15,0 0 2-15,0 1-2 16,-6-1 0-16,-5 0 1 16,-7 0 0-16,-4 1 2 15,-7-1 3-15,-5 0-2 16,-12 6 0-16,-5-1 3 16,-7 5 1-16,-10 1-1 0,-1 9-1 15,-5 1-3-15,6-6-2 16,-1-5 1-16,7 1 1 15,4-6-3-15,1-5 0 16,6-4-6-16,0-1 0 16,-1 5-19-16,1-10-6 15,-1 0-23-15,7 0-10 16,-1-4-34-16,6-6-14 16,11 0-9-1</inkml:trace>
  <inkml:trace contextRef="#ctx0" brushRef="#br0" timeOffset="127728.911">27344 7691 152 0,'23'-15'57'0,"-11"10"-44"0,-1-5 25 0,-5 5 8 16,-1 0-6-16,1-5 2 15,0-6-4-15,0-4 0 16,-6 0-20-16,0 5 7 0,-6 0 5 16,-6 4-1-16,-5 11 3 15,-11 6-12-15,-6 9-2 16,-6 10-12-16,0 10-7 16,0 6 1-16,6 5 1 15,5-6-2-15,12 1-2 0,12-1-1 16,16-4 0-16,12-6 3 15,22-10 2-15,12-10 0 16,6-10 2-16,-6-5 2 16,-6-5 2-16,-11-5 14 15,-11-5 6-15,-12-11-5 16,-17 1-2-16,-12 0-10 16,-16-1-4-16,-18 1-3 15,-5 4 0-15,-6 11-4 16,6 5 0-16,11 0-19 15,6 5-7-15,11 5-41 16,17 10-17-16,12 5-15 16,17 5-5-16,16 6-18 15</inkml:trace>
  <inkml:trace contextRef="#ctx0" brushRef="#br0" timeOffset="128155.611">27852 7772 124 0,'0'-5'49'0,"0"10"-38"0,0 0 26 0,0 6 10 16,0-11-3-16,0 0 1 15,0 10-8-15,0 0 0 16,0 0-21-16,0-10 13 0,0 5 7 16,-6-5 3-16,0 0 4 15,6 0-9-15,-6-5-1 16,1-10-7-16,-1 0-2 16,6-11-4-16,0-4-1 15,6-11-4-15,5-4 1 0,1-1-9 16,-1 1-4-16,6 4-7 15,0 6-2-15,6 9 0 16,5 6 4-16,7 10-8 16,-1 5-1-16,6 5-23 15,-6 5-10-15,-6 0-21 16,7 10-8-16,-1 5-37 16,0-4-15-16,-11-16 9 15</inkml:trace>
  <inkml:trace contextRef="#ctx0" brushRef="#br0" timeOffset="128413.637">28530 7043 200 0,'-12'-10'74'0,"24"15"-58"0,-12 5 14 0,0-10 3 15,0 15-8-15,5 11 0 16,-5 9-10-16,0 16-2 16,0 15-7-16,-5 10-4 0,-1 5-1 15,-6 0 1-15,-5 0 3 16,0-5-18-16,6-11-8 16,-6-9-27-16,5-15-12 15,1-16-39-15</inkml:trace>
  <inkml:trace contextRef="#ctx0" brushRef="#br0" timeOffset="128564.637">28336 7610 256 0,'0'-15'96'0,"6"15"-75"0,11 0 1 0,-6 0-5 0,12 0-12 16,5 0-1-16,6 0-9 16,6 0-4-16,0 0 5 15,-6 0-32-15,1-5-10 0,-1-10-17 16,-6 0-43-1,-5-11 20-15</inkml:trace>
  <inkml:trace contextRef="#ctx0" brushRef="#br0" timeOffset="128883.666">28837 7023 244 0,'-5'-36'90'0,"-1"36"-70"0,0 5 19 0,6-5 3 16,-6 11-16-16,1 4-4 15,-7 10-7-15,1 21 0 16,0 14-8-16,-1 16 0 0,1 16 0 15,5-11 5-15,0 0 3 16,-5-5-2-16,5-11 0 16,1-9-5-16,-1-5-3 15,6-16 4-15,0-4 4 16,17-31 15 0,6-16-13-16,11-4-5 15,0-5-6-15,0-1-4 0,1 6 1 16,-7 10-1-16,-5 5 0 15,0 5 0-15,-1 5-3 16,1 5 2-16,-6 5-1 16,0 6-2-16,0-1-35 15,1 0-16-15,-7 0-25 16,0 1-11-16</inkml:trace>
  <inkml:trace contextRef="#ctx0" brushRef="#br0" timeOffset="129164.89">29304 7691 260 0,'0'-15'99'0,"0"15"-77"0,-5 5 13 15,5-5 1-15,-12 15-8 0,1 6-2 16,-6 4-10-16,0 0-3 16,5 6-7-16,7-1-6 0,10-5-1 15,12 1 1-15,12-11 0 16,-1-5 4-16,7-15 2 15,-1 0 2-15,-6-10 2 16,-5-11 1-16,-6-4 1 16,-5-5-2-16,-12-1-1 15,-12 6-3-15,-5 4-1 0,-11 11-19 16,-7 5-5-16,-4 10-29 16,4 10-11-16,7 0-49 15,11 0-60 1,5-10 49-16</inkml:trace>
  <inkml:trace contextRef="#ctx0" brushRef="#br0" timeOffset="129727.485">29891 7646 248 0,'-22'-15'93'0,"22"9"-72"0,-6-9 16 0,0 10 4 16,0 0 7-16,-5 0 5 16,-6 0-13-16,-6 5-4 15,-5 5-21-15,-1 5-2 0,1 5-2 16,-1 6-6-16,6 9-1 16,1-5-4-16,10 6-3 15,1-6-1-15,17 0 0 16,16-9-2-16,13-11 1 15,16-5-2-15,6-16 2 16,0-9 3-16,-12-5 1 16,-5-11 5-16,-6-4 5 15,-11-6-5-15,-11 0-2 16,-1 11 1-16,-17 4 0 16,-5 11-4-16,-6 15 1 0,-6 15-5 15,0 15 1-15,6 16-3 16,0 4 2-16,11 11 3 15,1 0 1-15,10-6-2 16,1 6 0-16,5-1 2 16,7 6 0-16,-1 0 1 15,0 5 2-15,-6-1-3 16,-11 1 0-16,-6 0 5 16,-5 0 5-16,-12-11-3 15,-11-9-1-15,-6-6 0 16,0-15 1-16,6 1-5 15,-6-26-1-15,6-11-40 16,11-4-18-16,12-10-36 16,17-6-15-16,16-4-16 15</inkml:trace>
  <inkml:trace contextRef="#ctx0" brushRef="#br0" timeOffset="130086.856">30427 7570 224 0,'-6'-20'85'0,"6"9"-66"0,0 11 16 0,-5 0 6 16,-1 0-7-16,0 0 3 15,-5 0-8-15,-6 11-1 16,-6 4-15-16,-6 5 1 0,-5 5 0 16,0 6-3-16,0 4-1 0,11 1-9 15,6-1 0-15,11 0-3 16,12-4-2-16,17-11 3 15,11-10 2-15,6-10 2 16,0-15 1-16,0-10-2 16,-6-11 1-16,-6-4 0 15,-11-1 3-15,-5-4-3 16,-7-1 0-16,-5 6 1 16,-5 4 2-16,-7 6-3 15,1-1 0-15,5 6-10 16,1 0-3-16,-1 4-28 15,0 6-13-15,6 5-31 16,0 10-11-16,0 10-27 16</inkml:trace>
  <inkml:trace contextRef="#ctx0" brushRef="#br0" timeOffset="130633.726">30712 7539 236 0,'-23'11'90'0,"17"-1"-70"0,1 5 13 16,5 0-1-16,0 5-8 15,0 1-2-15,0 4-6 16,0 0-2-16,0 0-8 16,-6-4 7-16,6-1 4 0,0-5 2 0,0-5 3 15,0-5-1 1,6-5-1-16,11-15-10 0,6-5-4 16,5-5-4-16,6-6-2 15,0 6 1-15,1 0-1 16,-7 9-5-16,-5 6 1 15,-6 10 2-15,0 10 3 16,-6 6 0-16,1 4 2 16,-1-5-9-16,-5 5-3 15,5-5-37-15,6 1-15 16,6-1-40-16,11-15-13 16,12-15 7-1</inkml:trace>
  <inkml:trace contextRef="#ctx0" brushRef="#br0" timeOffset="130993.118">31350 7544 212 0,'-17'0'79'0,"17"0"-61"0,-6-5 12 15,0 10 4-15,1 1-5 16,-1-1 1-16,-5 5-4 16,-1 0-1-16,1 5-14 15,-6 5 4-15,0 1 3 0,0-1-8 16,0 5-3-16,5 0-7 15,6-4 0-15,6-1-2 16,12 0 0-16,-1 0-3 16,12-9-1-16,0-11-2 0,5-5 0 15,1-6 5-15,-6-4 1 16,-6 0 15-16,0 0 6 16,-6 5 10-16,-5 0 5 15,0 4-21-15,-1 6-9 16,-5 0-3-16,6 6-2 15,5-1-17-15,1 0-8 16,-1-5-22-16,1 5-9 16,-1-5-12-16,0 0-5 15,1-10-34 1</inkml:trace>
  <inkml:trace contextRef="#ctx0" brushRef="#br0" timeOffset="131211.915">31698 7053 244 0,'0'-25'93'0,"5"20"-72"0,-5 0 25 16,0 5 5-16,0 0-6 15,12 5 0-15,-7 10-8 16,-5 10-2-16,0 21-20 16,-5 20 0-16,-7 20-1 0,1 0-5 15,-1-5-3-15,7-5-1 16,-1-5-1-16,6-10-40 15,0-11-17-15,0-4-65 16,0-6-24-16,-6-9 12 16</inkml:trace>
  <inkml:trace contextRef="#ctx0" brushRef="#br0" timeOffset="133008.848">25236 10082 252 0,'-17'5'96'0,"17"0"-75"0,0 0 30 0,0-5 9 16,0 0-13-16,0 0-5 16,0 0-5-16,0 0 2 15,6 5-22-15,-6-5 6 0,0 10 4 16,0-10-6-16,0 10 0 16,0-10-10-16,6 10-2 15,-1 0-3-15,7-5-1 16,5 5-6-16,0-4 1 15,6-1 0-15,5 5 0 0,6 0 0 16,1 0 2-16,4-5-1 16,-4 0 2-16,4 0-2 15,1 0-1-15,6-5 3 16,0-5 0-16,-7 0 1 16,-4 0 0-16,-7 0 0 15,-5 0 0-15,-6 0 0 16,0-5 0-16,-11 0 2 15,-6-1 3-15,-6-4-4 16,-11 0-3-16,-6-5-1 16,-5 0-1-16,-12-1-3 15,0 1 2-15,0 0 1 16,0 0 2-16,0 4-3 16,6 1 0-16,11 0-1 0,0 5-2 15,6 5-4-15,12 0 0 16,5 5-1-16,11 5 1 15,12 5 2-15,11 5 4 16,6 5 1-16,6 6 1 16,5-1 0-16,0 5 2 15,-5-4-3-15,-1 4 0 16,-11-5 1-16,-5 11 0 16,-6-6 2-16,-12 6 1 15,-11-1 3-15,-11 1 1 16,-12-1-6-16,-11 0 0 15,-12 1-1-15,-11-1 2 16,0 1-1-16,0-6 2 0,0-4-13 16,12-11-6-1,10-5-35-15,24-20-110 16,17-5-6-16,5 4 7 16</inkml:trace>
  <inkml:trace contextRef="#ctx0" brushRef="#br0" timeOffset="157183.402">26957 10031 108 0,'0'-20'41'0,"0"20"-32"0,6-5 22 15,-6 5 9-15,0 0-1 16,0 0-1-16,0 0-10 16,0 10-3-16,0 0-14 15,0 0-2-15,0 15 1 0,-6 11-2 16,6-6 1-16,0-5 1 0,-6 11 1 16,1-6-1-16,-1 1 1 15,0-6 0-15,1 0 1 16,-1 1 2-16,0-6 4 15,0-5-1-15,1-10-1 16,-7-10-4-16,7-5-2 16,-1 0-9-16,6-21 0 15,0 6 1-15,11-21 3 16,1 6-2-16,11-11 0 16,11-14 1-16,0 9 0 15,0 15-2 1,0 16 1-16,0 15-2 0,-5 15 2 15,-6 0 0-15,0 25 1 16,-6-4 0-16,-6 9 0 0,0-4-2 16,-5 9 1-16,0-5-2 15,-6 6 2-15,0-11 0 16,-6 1 1-16,0 4-7 16,1-9-2-16,-1-6-27 15,0-5-9-15,1 0-28 16,5-5-11-16,0 0-48 15</inkml:trace>
  <inkml:trace contextRef="#ctx0" brushRef="#br0" timeOffset="157542.753">27624 10021 180 0,'-17'-10'68'0,"17"10"-52"0,-12 5 14 0,12-5 4 15,-6 5-13-15,6 0-2 16,-11 10-5-16,5 0-1 16,-11 11-7-16,6-6 0 0,-6 15 1 15,5-9-1-15,7 9-1 16,-1-5-3-16,12 1 1 16,5 4 0-16,6-9 3 15,0-6 6-15,12-15 4 16,-6 0-2-16,-1-15 2 15,1 0 0-15,-6-16-1 0,0 6-5 16,-11-15-2-16,0 4-2 16,-18-4-1-16,-16-1-1 15,-1 16 0-15,-5 10-11 16,6 10-3-16,5 0-35 16,0 10-13-16,0 5-25 15,6 6-9-15,11-1-5 16</inkml:trace>
  <inkml:trace contextRef="#ctx0" brushRef="#br0" timeOffset="158018.375">27977 10137 108 0,'-12'10'41'0,"7"0"-32"0,-7 6 20 0,12-6 6 0,0 0-6 0,0-5-2 15,0 5-2-15,0-5-1 16,0 5-13-16,0 5 0 0,0-9 2 15,0-1 2-15,0 5 0 16,0-5 6-16,0 0 1 16,0 0 2-16,-5 0 0 0,-1 5-2 15,0-5 1 1,1 0-4 0,-1-5 0-16,6 0-4 0,0-10-1 0,0 0-6 15,6-10 0-15,-1 5-3 16,7-11 2-16,-1 6-4 15,6 0 0-15,-5-1-1 16,5 6-2-16,-6 0-13 16,6 5-6-16,-5 5-30 15,5 5-11-15,0 0-18 16,6 0-4-16,-6 0-30 16</inkml:trace>
  <inkml:trace contextRef="#ctx0" brushRef="#br0" timeOffset="158634.41">28273 10082 148 0,'0'-6'55'0,"12"12"-43"0,-7-1 25 0,1 5 11 16,0-5-9-16,-1 0-2 15,1 5-13-15,0 5-4 16,-6 5-12-16,0 1 4 0,0-1 1 16,0-5-2-16,0 0 1 15,0-5-3-15,0 1 0 16,0-1-1-16,0-10 0 16,5 0-2-16,7-10 1 15,5-11-4-15,0-4-2 0,-6 5 0 16,12-11-1-16,-6 6 0 15,6 0 2-15,0-1-1 16,-6 16 2-16,-6 0 0 16,1 15 1-16,-1 0 2 15,-5 10 1-15,0 6-3 16,-1 4-3-16,1-5 2 16,-6 1 2-16,0-1 0 15,0-10 0-15,0 0-3 16,0 0 1-16,0-5 0 15,6-10 3-15,5-10-3 16,6-10-2-16,0-6 0 16,0 6-1-16,-5 5 0 15,5-1 0-15,0-4-5 0,0 15 1 16,-6 0 2-16,1 10 1 16,5 5 5-16,0 5 2 15,0 0-5-15,-6 5-2 16,1 6 2-16,-1-6 1 15,-5 5 0-15,0 0-2 16,-1-4-15-16,1-6-5 16,0 0-36-16,5-5-14 15,12-10-21-15,5-10-7 16,7-11 5 0</inkml:trace>
  <inkml:trace contextRef="#ctx0" brushRef="#br0" timeOffset="159011.457">29208 9844 184 0,'0'-6'68'16,"0"12"-52"-16,-12-1 19 0,12 0 5 0,-5 0-9 16,-7 5-1-16,1 0-6 15,-6 15-3 1,-6 1-11-16,-6 4 2 0,1 5 2 0,-1 1-1 16,1-1 0-16,-1 1-5 15,7-6 0-15,5-5-5 16,5 1 0-16,12-11-3 15,12 0-3-15,5-15 2 16,11-5 0-16,12-10 1 16,0-10 0-16,0-16 0 15,0 1 2-15,-12 4-1 0,-5 6-1 16,-6 9 9-16,-6 11 6 16,-11 10 2-16,0 16-1 15,-5 9-8-15,-7 5-3 16,7 6-5-16,-1-6-1 15,0 0-1-15,6-4 0 16,0-6 2-16,6-5 0 16,0 0-25-16,5-15-45 15,6-15 3-15,6-15-14 16,0-6-4-16,-1 6-11 16</inkml:trace>
  <inkml:trace contextRef="#ctx0" brushRef="#br0" timeOffset="159214.59">29538 9373 292 0,'-23'15'110'0,"12"0"-86"0,-6 25 16 15,5-14 2-15,1 14-14 16,0 11-1-16,-1 15-12 16,7 10-4-16,-1 5-6 15,6-5-6-15,6 0 0 0,5-16-6 0,0 1 0 16,1-10-28-16,-1-16-9 15,0-4-40-15,7-11-16 16,-1-20-13 0</inkml:trace>
  <inkml:trace contextRef="#ctx0" brushRef="#br0" timeOffset="163886.77">2502 9413 124 0,'-11'-35'46'0,"17"30"-35"0,-12-11 18 16,6 11 7-16,0-5-3 16,0 0 3-16,-12 5 2 15,7 0 3-15,5 0-22 16,0 10 3-16,0 5-1 0,0 10-5 15,-12 11-1-15,12 9-5 16,0 11-1-16,0 10-1 16,0 15 2-16,12 15 1 15,-12 10 3-15,17 5-3 16,-6-4-1-16,1-1-2 0,-7 0 0 16,7 0 0-16,-12 1 0 15,0-6-2-15,5-10-1 16,-5-10 1-16,0-10 3 15,0-5 0-15,0-21 0 16,0-9 6-16,-5-6 2 16,5-10-4-16,0-10 0 15,-12-15-8-15,7-15-1 16,-7-11-2-16,1-9-2 16,-6-16 3-16,0 5 0 15,0 0-1-15,-6 6 1 16,0 4-2-16,6 6-1 15,-6 4 1-15,-5 1 1 16,10 4-1-16,7 6 2 16,-6 10-4-16,0 0 0 0,11 5-1 15,-5 5-2-15,5 10-2 16,6 10-1-16,0 5 4 16,0 10 1-16,0 11-1 15,0 20 2-15,17 10-1 16,-11 15-2-16,11 0 3 15,6 0 2-15,0-5-2 16,5-10 0-16,-5-10 1 16,-6-6 0-16,6-9 0 15,0-6 2-15,11-4 1 16,-11-11 1-16,11-10 4 16,-12-10 3-16,13-10 0 0,-7-15 1 15,6-15-2-15,6-26-1 16,-6-25-3-16,6-16 1 15,-17 6-4-15,0 10-2 16,-6 15-5-16,-11 16-2 16,-6 14-46-16,-12 16-20 15,1 20-87 1,5 25-77-16,-11 10 87 16</inkml:trace>
  <inkml:trace contextRef="#ctx0" brushRef="#br0" timeOffset="164746.148">2548 12725 200 0,'0'-25'74'0,"0"20"-58"0,-17-6 20 16,17 11 7-16,-12 0-7 15,-5 11 2-15,-11 4-13 16,-6 5-6-16,-12 10-10 16,-22 11 7-16,-1 4 6 0,-5 6 0 15,-6 15 1-15,23 15-12 0,6 10-7 16,23 0-2-16,28-5 0 15,11-10-6-15,29-10-1 16,11-20 2-16,12-21 1 16,5-15 8-16,-28-10 4 15,0 0 6-15,-12-20 2 16,1-16 8-16,-12-4 4 16,-28-11-10-16,-12 1-4 15,-11-1-9-15,-6 0-5 16,0 6-4-16,0 9 1 15,6 6-6-15,11 10-3 16,0-1-30-16,12 11-13 16,22 5-20-16,6 10-4 0,12 11-1 15,22 9 3-15,6 5-31 16</inkml:trace>
  <inkml:trace contextRef="#ctx0" brushRef="#br0" timeOffset="165089.914">2645 13530 188 0,'-35'-5'71'0,"35"5"-55"0,0-10 13 0,0 5 2 16,0-5 4-16,0 0 3 16,-11-21 6-16,5-14 5 15,1-16-27-15,5 5 6 0,5 0 0 16,12 6-9-16,1 4-3 16,-1 11-14-16,5 4-4 15,18 6 1-15,-5 10 0 16,10 5-8-16,1 5-2 15,5 5-23-15,0 5-10 16,12 5-32-16,-17 0-13 16,22-5-29-1</inkml:trace>
  <inkml:trace contextRef="#ctx0" brushRef="#br0" timeOffset="165949.333">3391 12649 184 0,'11'-5'68'0,"-11"5"-52"0,0 5-5 16,0 10 49-16,6 10-24 15,0 11-8-15,0 10-7 16,-6 4-13-16,5 6-1 0,-5 10 0 0,0 5-3 16,0-11-3-16,0-9 2 15,0 5 2-15,-5 15-15 16,5-26-6-16,0-9-30 15,-6-6-10-15,0-5-50 16</inkml:trace>
  <inkml:trace contextRef="#ctx0" brushRef="#br0" timeOffset="166136.84">3226 13110 184 0,'0'-5'68'0,"0"10"-52"0,11-5 3 16,1 0 1-16,5 0-10 15,6 0-3-15,-1 0-4 16,12 0-3-16,-5-5 1 16,5 0-1-16,0 0 0 0,6-6-20 0,0-4-9 15,0-5-25 1,-6-5-42-16,6-16 23 16</inkml:trace>
  <inkml:trace contextRef="#ctx0" brushRef="#br0" timeOffset="166465.03">3790 12507 212 0,'-11'61'82'0,"11"-10"-64"0,-6 19 18 0,-6-34 4 15,7 10 1-15,-1 4 5 16,-5 6-12-16,5 10-5 0,-11 10-17 16,5 0 3-16,1 0 3 0,11-11-4 15,-11-9 2-15,5-15-5 16,6-16-1-16,0-25 0 15,17-25 4-15,6-26-8 16,11-10-1-16,6 0-3 16,0 6-2-16,0 9 3 15,-12 11 0-15,6 14-4 16,1 11 1-16,4 10 0 16,-16 16 0-16,0 4 2 15,5 10 1-15,-16 11-12 16,5-1-4-16,0 1-40 15,0-1-18-15,6-9-23 16,0-11-7-16,5-15-18 16</inkml:trace>
  <inkml:trace contextRef="#ctx0" brushRef="#br0" timeOffset="166761.913">4457 12973 176 0,'-6'0'68'0,"6"0"-52"0,-17 10 17 0,11 0 4 15,-5 6-2-15,-6 9 4 16,-6 10-4-16,0 6-1 16,-6 4-19-16,18 1-5 0,-6-6 1 15,17-4-9-15,0-6-3 16,6-9 2-16,16-11 3 0,7-15 5 16,11-11 2-16,0-9-8 15,5-5-1-15,-5-6 2 16,-11 6 2-16,-12-1 0 15,-11 1 1-15,-12 5-2 16,-6 5 0-16,-10 4-14 16,-1 11-4-16,-11 5-21 15,11 10-7-15,0 1-43 16,6 9-16-16,17 0-8 16</inkml:trace>
  <inkml:trace contextRef="#ctx0" brushRef="#br0" timeOffset="167824.563">4855 13145 124 0,'-5'-5'49'0,"5"5"-38"0,0 0 28 16,0 0 11-16,0 0-4 16,0 0 0-16,0 0-9 15,5 10 0-15,1 5-21 16,-6 6 6-16,0 4 2 0,-6 5-4 15,1 1-1-15,-1-6-3 16,0 11 0-16,6-6 0 16,-11-5 3-16,5 6-2 15,1-16 1-15,-1 0-3 0,12-35-1 16,5-36-8-16,12-5-4 16,5 1-1-16,1-1 1 15,-1 5 1-15,1 11 3 16,-1 9-5-16,1 11-3 15,-1 10 3-15,-5 4 1 16,0 11 0-16,-1 11-2 16,-4 4 5-16,-1 10 1 15,0 16-2-15,-17-1-3 16,5-10 2-16,-5 21 2 16,0-10-13-16,0-1-7 15,0-4-28-15,12-11-12 0,-12-5-15 16,6-25-7-16,11-25-11 15,5-11-5 1,13-9-4-16</inkml:trace>
  <inkml:trace contextRef="#ctx0" brushRef="#br0" timeOffset="168136.949">5585 12907 252 0,'-12'5'93'0,"1"10"-72"0,-6 6 16 16,11-11 2-16,-5 10-8 15,-1 11 2-15,-16 9-13 16,16 6-4-16,7-6-9 16,5-4-5-16,11 4 1 0,1-4-2 0,22-11 2 15,-6 0 2-15,1-20 2 16,-1 0 3-16,1-15 4 16,5-10-2-16,-11-5 1 15,-12-6 1-15,-11 1 2 16,-23-6-9-16,-5 11-4 15,-6 5-2-15,-6 10-1 16,0 5-14-16,11 10-3 16,-11 10-35-16,23 5-16 15,17 5-18-15,0 1-7 16,23-6-22 0</inkml:trace>
  <inkml:trace contextRef="#ctx0" brushRef="#br0" timeOffset="168418.22">6046 13368 184 0,'-17'10'68'0,"17"-10"-52"0,-6-5 30 15,1 0 12-15,5 0 0 16,0 0 2-16,-6-15-5 15,0-11-1-15,1-9-30 16,5-1 1-16,0 1 3 0,11-6-7 16,0 6 0-16,7-1-14 15,4 6-7-15,12 4-3 0,-5 6 2 16,11 5-27-16,5 5-8 16,7 4-39-16,5 6-15 15,11 5-70 1</inkml:trace>
  <inkml:trace contextRef="#ctx0" brushRef="#br0" timeOffset="169121.379">6644 12973 252 0,'-11'-5'93'0,"17"5"-72"0,-6 0 11 15,0 0 1-15,11 10-9 16,1 0 0-16,-7 11 4 16,-5 4 3-16,0 10-17 15,-5 11 5-15,-7 15 2 0,-5 4-7 16,-6 1-3-16,1-5-2 0,4-5 1 16,1-16-1-16,6-9 2 15,5-21-6-15,6-20-1 16,12-26-2-16,5-25 1 15,11-4-4-15,6-1 0 16,1 5-1-16,-1 10-2 16,-6 16 0-16,1 5 0 15,-6 4 3-15,-6 16 0 16,5 5 1-16,-10 15 2 16,-1 10 3-16,-5 6 4 15,0 4-4-15,-6 6-1 16,5-1-2-16,-5-5-2 15,0-4 1-15,0-6-1 0,6-5 0 16,-6-15 2-16,11-15 1 16,6-20 1-16,6-11-5 15,0 0-1-15,6 1 1 16,-1 9 0-16,6 6-2 16,-5 10 0-16,-6 10-1 15,5 10 3-15,-11 10 0 16,6 10 1-16,-6 10 0 15,0 11 2-15,6 4-8 16,-12 1-1-16,6 0-36 16,6-6-16-16,0-10-30 15,0-9-9-15,11-21-30 16</inkml:trace>
  <inkml:trace contextRef="#ctx0" brushRef="#br0" timeOffset="169512.027">7676 13009 220 0,'-12'-16'85'0,"18"11"-66"0,-12 10 16 0,1 0 4 16,-12 6-8-16,-6 4 2 16,-11 10 1-16,-6 10 3 15,0 11-20-15,0 10-9 0,6 10-6 16,5-1-2-16,18-9 2 15,11 0-3-15,17-16 0 0,11-14-4 16,18-21-1 0,0-15 3-16,-1-21 3 0,6-19 3 15,-5-11 1-15,-6 10-2 16,-12 11-2-16,-5 4 3 16,-6 16 2-16,-5 5 9 15,-7 15 3-15,-5 15-8 16,0 10-3-16,0 11-2 15,0-1 0-15,0 1-16 16,6-1-6-16,0-5-24 16,5-4-9-16,1-11-11 15,-1-10-3-15,0-15-25 16,7-15-38 0,-1-16 42-16</inkml:trace>
  <inkml:trace contextRef="#ctx0" brushRef="#br0" timeOffset="169715.205">8018 12350 316 0,'-23'0'121'0,"23"15"-95"0,-6 21 25 0,0-6 2 16,1 26-11-16,-1 20 1 16,0 0-10-16,1 10 0 15,5 5-19-15,5 10-8 0,7 11-2 16,-1-6-3-16,6-10-1 15,0-15-21-15,-5-10-11 16,-1-10-50-16,1-15-20 0</inkml:trace>
  <inkml:trace contextRef="#ctx0" brushRef="#br0" timeOffset="186777.983">2548 14477 140 0,'0'-30'55'0,"0"20"-43"0,0-1 32 16,0 11 13-16,0-5-6 16,-17-5 0-16,17 5-9 0,-12 0-4 15,-5 5-21-15,-11 0-4 0,5 5 1 16,6 0-2-16,-23 10 1 15,11-4-5-15,-16 19-3 16,5-5-9-16,-11 16-3 16,11-6 8-16,-6 36 4 15,6-15-7-15,0 35 0 16,6-15 2-16,12 5 2 16,4-15-3-16,18 5-1 15,-11-16-2-15,28 6 0 16,0-15 3-16,23-1 0 15,-6-4 1-15,12-21 2 16,-6 0 1-16,11-10 1 0,-11-4-5 16,5-12 1-1,-10 1 2-15,-1-5 3 0,-6 5-2 16,1-5 0-16,-6 5 5 16,-6-10 3-16,0 5-2 15,-11-5 0-15,-1-1-3 16,-5-4-1-16,0 5-3 15,-11-5-2-15,-1-1 3 16,-5 6 0-16,6 0-1 16,-6 0 1-16,0 0-4 15,-6 4-2-15,6 1-34 16,5 5-12-16,1 0-40 16,17 0-16-16,17-5-19 15</inkml:trace>
  <inkml:trace contextRef="#ctx0" brushRef="#br0" timeOffset="187215.508">2861 15125 108 0,'-23'21'41'0,"23"-21"-32"0,0 20 20 16,0-10 8-16,0 5-5 16,0 0-1-16,6 0-4 15,0 1 0 1,-6 4 0-16,0-5 3 0,0 0 8 15,0-5 3-15,0 1-6 16,-6-11-2-16,0 0-5 16,1-26 0-16,-1 6-7 15,6-36-3-15,0 6-4 16,0-6 1-16,0 10-8 16,6 6-4-16,-1 4-5 0,7 11 1 15,-1 0-1-15,12 15-2 16,-6 0-39-16,17 15-19 15,-5-5-32-15,22 10-14 16,6 5-19 0</inkml:trace>
  <inkml:trace contextRef="#ctx0" brushRef="#br0" timeOffset="187699.903">3579 14801 192 0,'-23'0'74'0,"23"0"-58"16,-17 15 12-16,0-5-1 0,6 1 4 15,5-1 4-15,-11 10-8 16,0-5-4-16,-6 11-13 15,6-1 0-15,0 5 3 0,5-4-7 16,-5 4-3-16,6-5-5 16,5 6 1-16,1-6-1 15,10 0 0-15,1-4 4 16,11-1 1-16,0-10-1 16,17-20 1-16,-5-5 9 15,5-21 4-15,0 6 1 0,-17-11 2 16,6 6 1-16,-6 4 0 15,-5 6 0-15,-1 15 0 16,-5 0-11-16,-6 30-3 16,0 0-6-16,0 21-3 15,0-6 2-15,0 6 2 16,0-6-2-16,11 6 0 16,-11-11 1-16,11-10 0 15,1 1-40-15,11-21-18 16,-6 0-25-16,17-16-12 15,6-14-32 1</inkml:trace>
  <inkml:trace contextRef="#ctx0" brushRef="#br0" timeOffset="188270.249">4143 15004 164 0,'-23'5'63'0,"23"-5"-49"0,-11 5 22 16,11-5 7-16,0 5-10 15,0-5-2-15,0 10-3 16,0 0 0-16,-6 5-15 16,6 1 5-16,0 9 5 0,-11-5-6 15,5 0 1-15,0 1-7 16,6-6 1-16,0-5-3 15,0-10 0-15,0 0-5 16,0-15-3-16,6 0 2 16,11-16 0-16,-11 6-4 15,11-11 1-15,-6 6 0 0,12 5 0 16,-6-1 0-16,-5 11 2 16,-1 5 1-16,6 15 3 15,-11 0-3-15,5 21 0 16,1-6 1-16,-1 5 2 15,6 0-3-15,-17 1 0 16,6-6 5-16,0 0 5 16,5-5-5-16,-11-9 0 15,0-6-2-15,6-16-1 16,5 1-6-16,6-25 1 16,6 4 0-16,0-4 2 15,0 9-3-15,11 6-2 0,0 5-1 16,-6 15 3-1,1 0 2-15,5 30 2 0,-5-5-1 16,-1 21 1-16,1-11 0 16,-12 11 1-16,5 9-35 15,-4-19-17-15,-1-1-59 16,5-5-24-16,-16-15 0 16</inkml:trace>
  <inkml:trace contextRef="#ctx0" brushRef="#br0" timeOffset="188647.279">5283 15014 220 0,'-29'-5'85'0,"29"5"-66"0,0-5 25 0,0 5 7 16,12 0 0-16,-12 0 2 15,17-5-10-15,-12 0-1 16,13 0-24-16,-1-1-10 0,0 1-4 0,5 0-1 16,-4-5 3-16,4 5-30 15,7-5-10-15,-1 5-66 16,-11 5-25-16,1 0-8 16</inkml:trace>
  <inkml:trace contextRef="#ctx0" brushRef="#br0" timeOffset="189356.36">6445 14411 88 0,'-6'-20'35'0,"12"15"-27"0,0-10 33 16,-6 15 15-16,5-10 2 16,1-1 0-16,0-4-4 15,0-5 1-15,-6 5-30 16,0 5 12-16,-12-5 7 0,1 4-7 15,-12 6 1-15,-17 10-12 0,-5 6-7 16,-1 14-6-16,6-5-1 16,17 0-5-16,-17 11-2 15,6-6 0-15,11 5-1 16,-5-4-5-16,16-1 1 16,-10-5-5-16,16 6 1 15,0-6 2-15,18 0 1 16,-1-5-2-16,23 1 2 15,-5-1-1-15,16 0 0 16,-5 0 2-16,0 5 2 16,17 11 3-16,-23 4 4 15,-5 11-2-15,-12 9-2 16,-17 16 6-16,-12-15 3 16,7-10 1-16,-29 14 4 0,5-9-5 15,-11-5 0-15,6-6-6 16,-6-9-3-16,6-6-5 15,0-10-2-15,5-5-26 16,6-5-9-16,6 0-43 16,6-5-16-16,5-5-32 15,12 0-12-15</inkml:trace>
  <inkml:trace contextRef="#ctx0" brushRef="#br0" timeOffset="190418.848">6861 14968 160 0,'-6'-20'63'0,"6"20"-49"0,0-15 18 0,6 10 5 16,-6 0 1-16,0 0 2 15,0 0 2-15,0 0 1 16,0 5-23-16,-6 0 2 0,1 10 1 15,-1-5-3-15,-11 20-2 16,-12 16-4-16,7-1-1 16,4-5-7-16,1 11-2 15,6-5-4-15,11 4-3 16,0-9-1-16,17-6 0 16,-6-5-17-16,18-9-9 15,22-11-31-15,-11 0-13 0,-6-5-58 16</inkml:trace>
  <inkml:trace contextRef="#ctx0" brushRef="#br0" timeOffset="191200.103">7146 14315 172 0,'-12'-40'66'0,"12"29"-52"0,-5-4 21 16,5 10 5-16,0 5-5 15,0 0 2-15,0 0-15 16,0 0-5-16,5 15-10 15,1-5 6-15,6 26 4 0,5 15-1 16,-6-11 1-16,0-5-5 16,1 21 0-16,-1-10 2 15,-5 40 1-15,0-15 0 0,-6 20 4 16,0-15-5-16,0 0 0 16,0-10-6-16,5-11 0 15,1-9-5-15,5-16-2 16,7-20 4-16,4-20 4 15,-5 0-5-15,12-30 0 16,-6 4-2-16,11 1 1 16,-6 4-4-16,1 6 0 15,-1 5 1-15,1 10 2 16,-6 0-3-16,-1 15 0 16,1 0 3-16,0 20 3 15,-6-5-20-15,0 16-9 16,6 14-37-16,-6-14-16 0,-6-6-21 15,1 1-9-15,11 4-2 16</inkml:trace>
  <inkml:trace contextRef="#ctx0" brushRef="#br0" timeOffset="191747.015">7921 14761 192 0,'-29'35'74'0,"29"-35"-58"0,-5 56 20 16,5-46 5-16,0 20-8 15,0 16-2-15,0-11-4 16,0-4-2-16,0 9-14 16,-6 11 11-16,0-21 5 0,6-4-1 0,-5-1 2 15,5-10-10-15,0-15 0 16,0 0-9-16,5-45-3 15,1 14-6-15,11-25 0 16,6 11 2-16,-6-6 1 16,6 11-4-16,5 4 1 15,1 6-2-15,-7 15-2 16,1-1 5-16,0 22 1 16,6-6 2-16,-18 25 0 15,6-5-2-15,-6 11-2 16,1-6-2-16,-7 0 1 0,1-5 1 15,0-15 2-15,0 1-1 16,5-32 2-16,0 6-4 16,12-15 0-1,-6 4 1-15,6 1 0 0,-6 4-3 16,12 6 2-16,-1 0-1 16,-5 15 0-16,-6 5 2 15,0 20 2-15,0 16-1 16,-5-1-1-16,-1-10 3 15,0 16 0-15,1-6-1 16,-7 1 1-16,7 4-35 16,-6-20-13-16,-1 1-38 15,7-26-12-15,16-16-40 16</inkml:trace>
  <inkml:trace contextRef="#ctx0" brushRef="#br0" timeOffset="192012.648">8753 14700 232 0,'-6'5'88'0,"0"15"-69"0,1 11 28 0,5-11 8 16,-6 10-12-16,0 6 0 16,6-6-24-16,0-5-11 15,-6 6-6-15,1-1-2 0,5-10 0 16,0-4-7-16,0-16 0 16,-6-21-6-16,6-4-2 15,0 5-2-15,0-31 0 16,0-25 2-16,0 0 4 15,0 10 5-15,0 6 3 0,0 9 6 16,6 10 3-16,-1 11-5 16,7 10-2-16,-1 10-25 15,12 5-10-15,6 5-36 16,-1 5-17-16,6 10 3 16</inkml:trace>
  <inkml:trace contextRef="#ctx0" brushRef="#br0" timeOffset="192434.563">9260 14396 252 0,'-17'-15'96'0,"11"10"-75"0,-11 10 23 16,11-5 7-16,-11 10-14 16,0 5-1-16,-12 5-6 0,1 11-1 15,-6 4-16-15,0 6 1 0,5 4 2 16,6 1-10-16,12-11-4 15,0-4-3-15,16 4-3 16,7 6 0-16,16-11 3 16,6-15 0-16,6-15 3 15,0-10-6-15,6-10 1 16,-6-16-4-16,-1-14 2 16,-4-11-2-16,-7-15 0 15,-5-20 4-15,-6-5 1 16,-6-1 4-16,-5 26 3 15,-6 21 13-15,0 14 8 16,0 21-13-16,-6 20-5 0,6 30-3 16,-5 21 1-1,5 15-3-15,-6 15 0 0,6-10-1 16,0 5-2-16,6-11 1 16,-1-4-1-16,7-5-29 15,-1-10-13-15,1-11-40 16,5-20-18-16,5-15-46 15</inkml:trace>
  <inkml:trace contextRef="#ctx0" brushRef="#br0" timeOffset="192668.938">9698 13930 312 0,'6'10'115'0,"0"16"-89"0,0 34 10 0,-1-24-2 15,1 25-6-15,0 9 1 16,-1 12-14-16,-5 4-4 16,0-5-7-16,0 0-5 0,0 0 0 15,0 0-1-15,0-26 0 16,0-9-40-16,0 0-19 16,0-11-35-16,0-20-13 15,0-15-2 1</inkml:trace>
  <inkml:trace contextRef="#ctx0" brushRef="#br0" timeOffset="192809.571">9567 14614 340 0,'-11'-5'129'0,"17"5"-100"0,-1 0 24 0,7 0 5 0,5-10-17 16,11-1-3-16,12-4-18 16,17 0-7-16,6 5-8 15,5 5-6-15,-5 0 0 0,0 10-56 16,-1 5-27-16,-5 5-98 15</inkml:trace>
  <inkml:trace contextRef="#ctx0" brushRef="#br0" timeOffset="195809.737">10895 14553 128 0,'0'0'49'0,"6"-15"-38"15,-6 40 23-15,0-20 11 0,0-5-12 16,0 0-4-16,0-5-5 16,0-5-4-16,0 5-10 15,0 0 2-15,0 5 2 0,0-5-5 16,0 10-3-16,0 0-3 16,0-5-3-16,0-5 1 15,0 5-1-15,0 0 2 16,0 0 3-16,5-5 2 15,-5 5 1-15,0-5 2 16,0 5 4-16,0-5-6 0,0 5-2 16,0 0-1-16,0 0-1 15,0 0-2-15,0 5-2 16,0-10 1-16,0 5-1 16,0 0 0-16,0 0 0 15,0 0 0-15,0 0 0 16,0 0 2-16,0 10 1 15,0-5-4-15,0-5 1 16,-5-5 2-16,5 15 1 16,0-5-4-16,0-5 1 15,0-5-2-15,0 5-2 16,0-5-6-16,-6 5-2 16,6-5-13-16,0 5-4 0,0 0-18 15,0 5-6-15,0 0-50 16</inkml:trace>
  <inkml:trace contextRef="#ctx0" brushRef="#br0" timeOffset="196872.308">11402 13890 148 0,'-6'-21'57'0,"6"16"-44"0,-5 0 21 15,5 0 5-15,0 10 1 16,0-5 0-16,-6 0-6 15,-5 0-1-15,-6 5-19 16,-6 5 3-16,0 11 3 0,-6 4-5 16,-5 16 2-16,-6 9-1 0,6 1 2 15,6-6-1-15,-18 21 1 16,-11 20-7-16,12 5-2 16,10-10-7-16,13 1-2 15,10-7 0-15,12 1 2 16,12-5-3-16,5 0 0 15,11-15 1-15,6-5 0 16,1-11-31-16,-1-15-14 16,6-14-26-16,5-22-10 15,6-19-45 1</inkml:trace>
  <inkml:trace contextRef="#ctx0" brushRef="#br0" timeOffset="197903.597">11584 14452 116 0,'-11'-21'44'0,"17"11"-35"0,-6 10 18 16,0 0 5-16,0 0 0 15,0 0 3-15,0 10-8 16,0-4-4-1,0 9-7-15,-6 10-2 0,-5 5-2 16,5 1 2-16,0-6 2 16,1-5 2-16,-1 1-6 15,0-6-2-15,0 0 3 0,6-10 4 16,0-20 0-16,6-5-1 16,6-16-8-16,-1 11-5 15,0 5-5-15,6-26 1 16,6-10 3-16,0 11 3 15,0 4-4-15,0 11-1 16,-1 5-2-16,1 9 0 16,-6 6 2-16,0 10 0 15,-5 0 0-15,-1 10 0 16,6 6 2-16,-11 9 1 16,0-5-1-16,-6 0 1 15,0 1-2-15,0-1-1 16,0-5 1-16,0-5-1 15,0-10 0-15,0 0 0 0,5-10 0 16,1 5 0-16,0 0-3 16,11-20 2-16,11-16-1 15,-5 16 0-15,-6 0 2 16,6 4 2-16,5 1-3 16,-5 5 0-16,0 10-1 15,-6 10 0-15,0 0 2 16,0 15 2-16,6 11-3 15,-6 9 0-15,-5 1 1 16,-1 4 2-16,-5-4-3 16,-1 4 0-16,1-9-15 15,0-1-46 1,0-10-4-16,5-4-40 16,6-6-35-16,6-20 58 15</inkml:trace>
  <inkml:trace contextRef="#ctx0" brushRef="#br0" timeOffset="198216.111">12599 14315 160 0,'-29'25'60'0,"12"-9"-47"0,-11 24 17 0,28-30 5 15,-18 5-8-15,-10 11-3 16,5 9-3-16,6-10-1 15,-6 6-11-15,-5 4-1 0,16-4 2 0,1-6-6 16,11-5-2-16,17-10 1 16,12 1 2-16,5-17 2 15,0-4 1-15,0-15 0 16,0 5 0-16,-5 5 0 16,-12-11 2-16,-11 1-5 15,-12 5-1-15,-5-1-2 16,-7 6 1-16,-4 0-15 15,-1 10-7-15,0 0-23 16,6 5-11-16,6 5-63 16</inkml:trace>
  <inkml:trace contextRef="#ctx0" brushRef="#br0" timeOffset="198763.017">13066 14295 136 0,'-23'-20'52'0,"17"20"-41"0,-11 5 15 0,12-5 6 16,-1 15-7-16,-6-10-2 15,-5 10-5-15,0 0 1 16,0 5-10-16,-6-4 1 0,1 9 3 0,-1-5-7 16,6 11-1-16,0-6 1 15,0 0 3-15,5 6-6 16,6 4-2-16,6-5-3 16,12 1 0-16,11-16 2 15,-1-5 0-15,7-20 4 16,-1-5 5-16,1-21-1 15,-6-9 1-15,-1-16-3 16,1-15-1-16,0-10 3 16,-12-10 3-16,-5 15 0 15,0 15 1-15,-6 15 7 16,0 11 2-16,-6 25-4 16,-5 25-9-1,5 15-3-15,0 0-5 0,1 36-1 16,-12 20 1-16,11 5 0 15,0 5 0-15,6-10 2 16,6-15-12-16,5-5-3 16,6-15-32-16,6-16-10 15,6-25-21-15,5-15-7 16,0-20-13 0</inkml:trace>
  <inkml:trace contextRef="#ctx0" brushRef="#br0" timeOffset="199013.039">13459 14345 192 0,'-11'56'74'0,"11"-36"-58"0,-12 16 14 0,7-21 1 15,-1 10-14-15,-6-4-2 16,1-1-7-16,0-5-3 0,-1 0-2 16,1-20 4-16,-1-5 5 0,1-20-13 15,5-26-3-15,1-20 3 16,5-5 5-16,5 0-2 15,1 15-1-15,0 15-3 16,-1 26-1-16,1 5-5 16,6 20 0-16,10 10-9 15,7 15-2-15,-1 6-47 16,6-6-57 0,23-5 29-16</inkml:trace>
  <inkml:trace contextRef="#ctx0" brushRef="#br0" timeOffset="199247.416">14177 13712 196 0,'-11'-40'74'0,"-1"25"-58"0,-5 5 18 0,17 10 6 16,-11 5-12-16,-1 0-4 16,-11 10-7-16,-11 15-1 15,-6 11-9-15,6 4-2 0,0 21 1 16,6 10-1-16,5 15 0 15,6-5-3-15,5 6-2 16,12-1 1-16,6-5 1 16,5-15-23-16,1-5-11 0,5-16-25 15,0-9-12-15,0-21-32 16</inkml:trace>
  <inkml:trace contextRef="#ctx0" brushRef="#br0" timeOffset="200216.288">13921 14386 168 0,'-23'-15'66'0,"17"25"-52"0,-5 10 10 16,11-5 2-16,0 6-2 16,5-6 1-16,1 10-10 15,5-5-2-15,1 1-7 16,-1-11-2-16,6 0 0 0,0-5 0 16,0 0 0-16,1-10-9 15,-1 0-2-15,0-5-14 0,0 0-4 16,0-6-11-16,6 1-5 15,-6 0 4-15,0 5 3 16,0 5 5 0,0 5 13-16,-5 0 15 15,-1 0 21-15,-5 0 13 16,-6 0 0-16,5-5 3 16,1 0-3-16,0-11 0 15,-6-4-18-15,0 0 6 0,0 0 3 16,0-1-8-16,0 6-4 15,0 5-7-15,5 10-2 16,7 5-3-16,5 5-1 16,6 0-4-16,11-4-1 15,6-6-2-15,0-6 2 0,5 1-1 16,-5-5 0 0,0-5 1-16,0 0 4 0,-12 0 1 15,-11-6 3-15,1 6 5 16,-7 5 6-16,-5 5 4 15,-1 0 2-15,-10 5-2 16,-1 10 2-16,0 10-6 16,-5 11 0-16,-1-1-6 15,1 6 1-15,0-6-7 16,5 5-1-16,0-4-2 16,6-1-2-16,12-10-33 15,5-4-12-15,6-11-16 16,5-10-5-16,1-11 6 15,-1-4-16-15,6-5 24 16,0 0 26-16,1-6 14 16,-1 1 44-16,-6-1 20 15,-5 6 14-15,-6 0 5 16,-5-1-23-16,-12 16-9 16,-6 5-10-16,-6 15-4 15,-5 16-11-15,0-1 2 0,0 5 2 16,0 6-7-16,6-6-4 15,-1-4-5-15,12-1-3 16,12-10 2 0,5-10 6-16,6-10 3 15,-1-10 0-15,7-10 1 0,-1-16-2 16,1-15 0-16,-1-15 1 16,-5 6 3-16,-6-1 0 15,0 0 0-15,-5 5-1 16,-7 0 2-16,-5 1 4 15,-11 4 1-15,0 5 5 16,-7 11 2-16,1 4 4 16,6 21 3-16,0 0-6 15,-1 20-4-15,1 0-9 16,-1 36-2-16,1 45 0 16,11 25 2-16,11 6-7 15,7-6-4-15,10-10 0 16,6-5 0-16,12-15-17 0,-6-15-5 15,5-20-55-15,-5-21-24 16,6-30-55 0</inkml:trace>
  <inkml:trace contextRef="#ctx0" brushRef="#br0" timeOffset="201419.413">15425 13616 124 0,'-29'-30'49'0,"24"20"-38"0,-7-21 23 0,12 26 11 0,0-5 1 15,-6 0 3-15,6 0-1 16,0 5 0-16,0 0-26 16,6 5 3-16,0 5-1 0,11 5-1 15,0 10-2-15,0 11 2 16,6 9 2-16,0 16-4 16,-1-1-3-16,1 11 5 15,0 10 5-15,-6 15-2 16,-5 6 2-16,-7-1-5 15,-10 10-2-15,-1 1-7 16,-11-6-1-16,5-20-10 0,-16 20-2 16,-6-10 1-16,5-10 3 15,1-15-9-15,-1-15-4 16,1-16-27-16,-1-9-12 16,12-26-51-16,11-21-20 15,24-14-59 1</inkml:trace>
  <inkml:trace contextRef="#ctx0" brushRef="#br0" timeOffset="-204576">2246 15708 104 0,'0'-31'41'0,"11"11"-32"0,-11 5 26 16,0 5 12-16,0 10-3 16,0-10 1-16,0 4 1 15,0 1 3-15,0 5-26 16,0 0 7-16,-11 0 3 0,5-5 3 15,-5 10 0-15,5 0-4 16,6 1 0-16,0-6-12 0,-11 10-2 16,11 5-1-16,0 15-2 15,0 6-1-15,0 9-1 16,0 1-1-16,0-1 2 16,0-9-5-16,0 4-1 15,-6 1-4-15,6-1-1 16,0 1 1-1,0-11-2-15,0 1-2 16,0-16-6-16,0 5-1 16,0-5-17-16,0-5-4 15,-6-10-10-15,6 11-4 16,0-1-15-16,0-10-6 16,-11-5-13-16,5 0-2 0,6 0-121 31,-11-1 98-16</inkml:trace>
  <inkml:trace contextRef="#ctx0" brushRef="#br0" timeOffset="-204310.474">2297 15829 244 0,'-17'-5'93'0,"17"5"-72"0,0 10 18 15,0-10 3-15,0 5-13 16,17 5-2-16,-11 1-10 15,-1-1 0-15,13 0-10 16,10 0 0-16,-5 0 3 0,-6 0-2 0,11-5 1 16,1 0-5-16,-6-5-1 15,17 0-1-15,-18 5-2 16,-5 0-10-16,6-5-6 16,0 0-23-16,-12 6-8 15,7-1-24-15,-13-10-10 16,12-6-27-1</inkml:trace>
  <inkml:trace contextRef="#ctx0" brushRef="#br0" timeOffset="-203982.35">2685 15647 184 0,'0'-20'68'0,"0"-1"-52"0,0 26 17 0,0-5 6 0,0-5 4 16,0-10 4-16,0 15-1 16,0 0-1-16,0 0-25 15,0 0 13-15,0-5 4 0,0 0-6 16,0 15 6 0,0 10-13-16,0 16-10 15,0 4-5-15,0-4-1 16,0 20 0-16,-12 9 0 15,12-9 0-15,0-5-2 16,-6-1-1-16,6-4-3 16,-11-16-2-16,5-4-10 0,6-1-6 15,0-5-45-15,0-20-18 16,0-15-38-16,6-5-17 16</inkml:trace>
  <inkml:trace contextRef="#ctx0" brushRef="#br0" timeOffset="-203466.7">3135 15956 80 0,'-12'-20'33'0,"12"4"-26"0,-5 11 33 16,5 5 14-16,0 0 0 15,-6-5 3-15,6 5-4 16,0 0 0-16,0-5-29 16,-17 0 6-16,17 5 3 0,-12 0-4 15,1 10 0-15,0 0-10 16,-6 11-4-16,-6 9-6 15,6 0-4-15,0-4 2 16,5 4 0-16,1-5-6 16,11 6 0-16,11-11-1 15,12-5 0-15,0 0 0 16,0 1 4-16,11-16 2 16,0 0 2-16,-6-21 0 15,12-14 2-15,-11 10 4 16,-18 4-2-16,-5-14 3 15,-12-26-4-15,-5 26-1 16,-1 9-4-16,-10-4-1 16,-1 5-6-16,-6 9-1 15,-11 6-24-15,12 20-7 16,5 1-44-16,6 14-17 16,0 5-37-1,17 1-51-15,6-11 63 16</inkml:trace>
  <inkml:trace contextRef="#ctx0" brushRef="#br0" timeOffset="-202919.788">3385 15870 196 0,'-11'-16'74'0,"5"6"-58"0,1 15 23 0,5-5 7 16,0 5 2-16,0-5 6 16,0 6-9-16,-12-1-6 15,12 5-21-15,0-5-5 0,-6 10-1 16,6 5-5-16,0 11 1 15,0-6-1-15,0 5 1 16,0-4-2-16,0-1 1 16,18-10 0-16,-13 5 3 15,12-4-1-15,0-16 2 16,6-16-2-16,0 1 2 16,-6 5-6-16,6-25-1 15,-6 9 2-15,0 1 1 0,0-10 8 16,0 19 2-1,-11 1 0-15,0 10 0 0,5 0-7 16,-11 15-4-16,0-5-6 16,0 16-2-16,0 4 1 15,0 5 0-15,6-4 1 16,5 4 2-16,-11-5-23 16,12-5-8-16,5-4-32 15,0-1-14-15,-6 0-11 16,12-20-2-16,0-10-47 15,11-5-29 1,-11-11 78-16</inkml:trace>
  <inkml:trace contextRef="#ctx0" brushRef="#br0" timeOffset="-202482.271">4120 15763 224 0,'-17'5'85'0,"-6"0"-66"0,12 6 21 0,11-1 7 15,0-5-7-15,0 0 1 16,-6 5-8-16,-5 0-3 16,5 0-16-16,1 0 4 0,-7 0 3 15,-5 1-3-15,11-1 2 16,-16 0-9-16,10 0-4 16,7 0-7-16,5 0 0 15,-12 0 0-15,12 1-3 16,12-6 2-16,5 0-1 15,5 0 0-15,-16 0-7 16,17 0-4-16,-6 0 4 16,11 0 3-16,-5 5 1 15,-6 5 4-15,-5 0 2 16,-1 1 2-16,6 4-1 16,-17 5 5-1,-11 1 3-15,-6-1 1 16,5 5 1-16,-5-15-4 15,0 11 0-15,11-6-5 16,-22-15 0-16,0-5-1 16,10 5 1-16,-4 0-11 15,-7-10-2-15,6-15-28 16,1 5-13-16,10 0-39 0,6 9-16 16</inkml:trace>
  <inkml:trace contextRef="#ctx0" brushRef="#br0" timeOffset="-201935.364">4303 16047 208 0,'0'5'79'0,"11"-15"-61"0,0 20 17 16,1-10 3-16,5 5-3 15,-11 0 4-15,11-5-10 16,6 0-3-16,-1 0-15 16,-5 0-2-16,12-10-2 0,-6-15 3 15,-6-1 1-15,0 1-3 16,-6 0 0-16,1 4 1 0,-12-9 5 16,-12-10 7-16,7 19 5 15,-1 6-1-15,-11 15 2 16,0 10-9-1,-6 10 0-15,6 1-2 0,0 14-1 16,0-4-1-16,0 9-1 16,11-10-7-16,-6 11-2 15,7-11-2-15,10-4 1 16,7-1-2-16,5-5 2 16,0 1-22-16,12-21-7 15,10-16-47-15,1-14-17 16,12-21-99-1</inkml:trace>
  <inkml:trace contextRef="#ctx0" brushRef="#br0" timeOffset="-201029.062">4838 15728 160 0,'17'-71'60'0,"-11"41"-47"0,11-1 24 16,-11 16 8-16,5 5-8 0,-11-5 1 15,0 10-4-15,6-5-1 16,-6 20-10-16,-6 5-3 15,6 15-4-15,0 6 0 16,0-11 5-16,-11 26 3 16,5 20-1-16,6-11-2 15,0-9-7-15,-11 5-1 16,11-11-2-16,0-9 1 16,0-1-4-16,0-15-3 15,0 1 9-15,11-42 2 16,6-34-5-16,0 9-4 15,6 11-7-15,-6-11 0 16,6 6 0-16,-6-1 0 16,0 11 0-16,6 9 0 0,-6 1-3 15,6 25 2-15,-6 0 3 16,-6 26 1-16,1-6 1 16,5 21 0-16,-17-6-11 15,6 11-3-15,-1-6-33 16,1 6-11-16,0-16-37 15,-1-14-13-15,7-11-23 16,5-10-29 0,-6 0 67-16</inkml:trace>
  <inkml:trace contextRef="#ctx0" brushRef="#br0" timeOffset="-200763.426">5334 15824 280 0,'-23'30'104'0,"23"-30"-81"0,-17 51 14 0,11-31 1 15,6 6-13-15,0-6-5 16,0 10-3-16,6 1-1 16,6-1-8-16,5-15 1 0,0-10 4 15,5 0 4-15,1-15 4 16,11-20-9-16,-16-6-2 16,4 11-4-16,-22-10-1 15,0-16-3-15,0 11-2 16,-17 4 1-16,6 21-1 15,-1 0-22-15,-5 20-10 16,-5 10-42-16,10 5-15 16,6-5-57-16</inkml:trace>
  <inkml:trace contextRef="#ctx0" brushRef="#br0" timeOffset="-200466.524">5710 15510 260 0,'-11'0'96'0,"22"-5"-75"0,-11 10 12 15,0-5 0-15,6 10-1 16,-6 5 6-16,0 6-10 0,0-1-4 15,0 26-14 1,0-11-4-16,-6 26 0 0,6 15-3 0,-11-21 0 16,11-9-12-16,0 0-4 15,0-1-45-15,0-14-17 16,0-1-58 0,17-15-32-16,17-20 80 15</inkml:trace>
  <inkml:trace contextRef="#ctx0" brushRef="#br0" timeOffset="-200013.378">6063 15799 204 0,'-11'0'77'0,"11"0"-60"0,-11 10 15 16,11-5 2-16,-12 0 3 15,6 0 2-15,-5 5-6 16,0 0-3-16,-12 0-16 15,11 1 0-15,-10 9 2 0,-7 10-6 16,1 11-1-16,5-6-5 16,6-4-3-16,5-1-3 15,7 5-1-15,5 1 2 16,5-11 0-16,7-5 3 16,-1-9 1-16,18-16-1 15,-7-11 1-15,-4 6 0 16,-1-35 3-16,0 9-1 0,0-35 0 15,6-15-3-15,-18 30-2 16,7 6 12-16,-7 9 6 16,-5-4 4-16,0 19 2 15,0 6-16-15,0 15-4 16,0 5-1-16,0 25 0 16,0-4-4-16,0 24 1 15,0-9 0-15,6 14 0 16,6 11-3-16,-12-15 2 15,5-11-26-15,1 1-11 16,5-1-47-16,6-15-21 16,6-10-39-1</inkml:trace>
  <inkml:trace contextRef="#ctx0" brushRef="#br0" timeOffset="-199685.2">6217 16098 252 0,'-6'20'96'0,"6"-20"-75"0,12 10 17 16,-1-10 1-16,1 0-8 16,-1 0-1-16,6-15-10 15,12-26-2-15,-1 1-11 16,-16 9-4-16,5-14 0 0,0-11 0 16,-6 5 1-16,-5 11 6 15,-6 20 6-15,0-1 3 16,-12 16 3-16,-5 15-12 0,6 11-6 15,0-6 0 1,-1 25-1-16,-11 11-6 0,6 0 0 16,6-6 1-16,5-14 1 15,0-1 1-15,6-5 2 16,6 1-28-16,11-11-11 16,-17 0-26-16,23-10-9 15,11-10-16-15,6 0-5 16,0-5-5-1</inkml:trace>
  <inkml:trace contextRef="#ctx0" brushRef="#br0" timeOffset="-199466.429">6599 16103 244 0,'-11'15'93'0,"11"-20"-72"0,5 10 27 0,-5-5 7 0,0 0 2 16,0-5 3-16,0 5-5 15,0 0 1-15,0-26-31 16,0 6 10-16,6-30 3 0,5-21-7 15,1 20-3-15,-7 10-14 16,12 1-6-16,1 5-8 16,4-1 0-16,-5 6-11 15,12 4-3-15,-6 6-46 16,0 10-20-16,16 5-72 16,-10 15-30-16,-1 10 32 15</inkml:trace>
  <inkml:trace contextRef="#ctx0" brushRef="#br0" timeOffset="-41007.381">24518 4592 264 0,'-11'15'101'0,"11"26"-78"0,-11 25 11 0,5-26-1 15,0 21-7-15,-5 10 2 16,-1 10-7-16,1 0-3 16,-6 0-10-16,0 0 4 0,0 0 3 15,5-5-1-15,-5-5 2 16,6 0 0-16,-1-21 2 15,1-9 1-15,0-11 1 16,5-15-3 0,0-20 2-16,6-20-6 0,0-21-3 0,6-14-5 15,5-26-4-15,6-6 2 16,12-14 0-16,5-10-1 16,12 4 1-16,5 11 0 15,6 15 1-15,-6 15-5 16,0 15 1-16,1 11-5 15,-1 9 1-15,-5 16 4 16,-6 5 4-16,-6 15-1 16,-6 5 0-16,-5 10 3 15,-12 15 3-15,-16 16-2 16,-12 5-2-16,-12 4-2 16,-16 1-3-16,-7-5 3 15,-5-6 0-15,-5-4 3 0,5-6 1 16,0-4 1-16,5-6 2 15,12-5-5-15,6 0-1 16,6-4-4-16,11 9-3 16,11-5 2-1,17 0-5-15,18 1 2 16,11-1 4-16,11 5 4 16,0 6-1-16,1-1 0 15,-1 6-3-15,-6 4-1 16,-5 1 5-16,0-6 2 15,-6-5-11-15,1 1-4 16,-7-11-34-16,1-10-14 16,-7-15-32-16,1-5-14 0,0-10-73 15</inkml:trace>
  <inkml:trace contextRef="#ctx0" brushRef="#br0" timeOffset="-40585.47">25333 5048 204 0,'0'-5'77'0,"0"0"-60"0,12 5 39 0,-7 0 14 16,7-5-5-16,5 0-1 15,6 0-12-15,5-6-5 16,6 1-26-16,6 0-2 0,6 0 0 16,-1 0-11-16,1 0-4 0,-6 5-3 15,-6 0 1-15,0 0-23 16,-11 5-11-16,-6 0-38 16,-6 0-18-16,1 0-51 15</inkml:trace>
  <inkml:trace contextRef="#ctx0" brushRef="#br0" timeOffset="-40366.761">25390 5210 436 0,'0'10'162'0,"0"-10"-126"0,29 10 7 16,-12-5-5-16,11-5-17 0,6 5 1 15,12 0-13-15,5 0-3 16,6-10-4-16,-6 0-15 0,-11 5-6 16,-5 0-50-16,4-10-20 15,-10 0-95 1</inkml:trace>
  <inkml:trace contextRef="#ctx0" brushRef="#br0" timeOffset="-39210.462">26997 4329 276 0,'-17'-10'104'0,"11"25"-81"0,-5-15 14 16,5 0 1-16,-5 0-9 16,-6 0-2-16,-6 0-9 15,-6 5-1-15,-5 5-10 16,-6-5 5-16,0 0 1 0,-5 0 2 15,5-5 1-15,0 5-2 0,11-5 1 16,7 0-6-16,-7 0-3 16,12 0-3-16,6 0-3 15,5 0-2-15,0 0-1 16,6 0-1-16,0 0 3 16,0 0 0-16,6 10 3 15,0 1-3-15,-6 4 0 16,5 10-1-16,-5 11 0 15,0-6-3-15,-5 46 1 16,-7 20 2-16,1-5 3 16,-1 0 0-16,-5 1-1 15,0-1-2-15,-6 5 1 16,1 10 3-16,-1 6 1 16,0-1 3-16,0 0 3 0,1-14 2 15,4-11 3-15,7-15-7 16,5-5-2-16,1-11-1 15,5-9 2-15,0-6 3 16,5-9 2-16,1-6-3 16,5-5-3-16,1-5-2 15,-1 1-3-15,1-6 5 16,-1 0 1-16,-5 0-2 16,-6-10-3-16,0 0 2 15,11 5 2-15,-11-5-2 16,6 0 0-16,5 0-3 15,1 0-1-15,5 5 1 16,0 0 0-16,6-5-3 0,5 5 0 16,1 0 2-16,-1 5 2 15,-5 1-33-15,5-6-13 16,-11-5-31-16,1 0-12 16</inkml:trace>
  <inkml:trace contextRef="#ctx0" brushRef="#br0" timeOffset="-37257.381">27709 4617 144 0,'-34'-10'55'0,"28"0"-43"0,1-5 23 0,-1 10 7 0,0 0-3 15,0-5 0-15,1 5 6 16,5-5 6-16,-6-1-27 16,6 1 15-16,-6 5 6 0,6 0 22 15,0 5-34 1,0 0-12-16,12 15-10 16,5 11-3-16,0 14-7 15,11 21 0-15,12 5 1 16,12 5 1-16,5 5 1 15,5 0 2-15,7-5 1 16,5-1 1-16,0 6-4 16,-12 5-3-16,1 0 2 15,-6 0 0-15,-6 0-1 0,-5-5 1 16,-6-10-2-16,-6-5-1 16,0-10 3-16,-5-11 2 15,-7 1 0-15,1-11 0 16,-6-10-1-16,0 1 2 15,-5-11-3-15,-1 0 0 16,-5 0 1-16,0-5 0 16,-1 0-2-16,1 5-2 15,-6-10 1-15,0 0-1 16,0 0 0-16,0 0 2 16,0 0-1-16,0 0 2 15,0 0-2-15,0 0 2 16,0 0 0-16,0 0 1 0,0 0-2 15,0 0 1-15,0 0-4 16,0 0 0-16,0 0 1 16,6 5 2-16,-6-5-1 15,0 0 2-15,0 0-4 16,0 0 0-16,0 0 1 16,0 0 0-16,0 0-3 15,0 0 0-15,0 0 2 16,0 0 2-16,0 0 0 15,0 0 2-15,0 0 0 16,0 0 3-16,5-5-1 16,1-10 0-16,0-5-3 15,5-16 1-15,1-19 0 0,5-16 1 16,0-15-5-16,0 0 1 16,0-11 0-16,0 11 2 15,0 0-1-15,0 0-1 16,-5 0-2-16,-1 0 1 15,0 10 3-15,1 0 1 16,-1 15-4-16,1 5 1 16,-7 11-5-16,1 4 1 15,0 6 4-15,-1 10 4 16,-5-1-1-16,0 11-2 16,0 0 0-16,0 5-1 15,0 0-5-15,0 0 1 16,0 4 2-16,6 1 1 0,-6 0 1 15,0 0 2-15,0 0-1 16,0 5-1-16,0 0 1 16,0 0 1-16,0 0-1 15,0 0-1-15,-6 0 1 16,1 0 1-16,-7 0 1 16,-10 0 1-16,-7 0 0 15,-5 0 0-15,-12 5 0 16,-11 0 0-16,-17-5 0 15,-17 0 2-15,-12 0-3 16,-5 0 0-16,0 0-1 16,11 5 1-16,6-5-2 15,17 0-1-15,11 0 1 0,18-5-1 16,5 0-5-16,11 0-1 16,6 0-6-16,6 0 0 15,12 0-7-15,-1 0-1 16,0 0-24-16,12 5-10 15,5-10-26-15,12 5-12 16,11 0-31-16,12 5-12 16,5 15 18-1</inkml:trace>
  <inkml:trace contextRef="#ctx0" brushRef="#br0" timeOffset="-36382.369">29367 4344 244 0,'-57'-25'90'0,"40"20"-70"0,0-6 28 0,17 11 9 16,0 0-19-16,0 0-4 15,0-5-18-15,11 5-7 16,6 0-6-16,12 0-3 0,5 0 1 16,6 0-1-16,6 0 0 15,5 0-3-15,6 5 2 16,6 1 10-16,-12-1 3 0,0 0-8 15,-5-5-1-15,-12 10-1 16,-6 0 3-16,-5-5 13 16,-17 15 17-1,-6 6-10-15,-12 4-8 16,-5 10-3-16,-5 6-7 16,-1 20-2-16,0 20-5 15,0 0 0-15,6 0 0 16,0 5 0-16,6-5-3 15,-1 6 0-15,7-1 2 16,5 0 0-16,0 5 1 16,0-5 0-16,5 5 0 15,1-15 2-15,0-10-1 16,-1-10-1-16,1 0 3 16,0-21 0-16,-1-9-4 0,-5-1-1 15,0 6 3-15,0-6 1 16,0-10 2-16,0 6 2 15,0-11 3-15,-5 0 2 16,-7-5 3-16,1 0 2 16,-6 0-1-16,-6-5 4 15,-5 0-2-15,-18-5 1 16,0 6-5-16,-11-1-3 16,0 0-3-16,0 0-2 15,0-5-3-15,6 5 1 16,6-5-4-16,5 0 0 15,6 0-15-15,5 0-6 0,6 0-29 16,6 0-10-16,6 0-52 16,5 5-20-16,6 0-36 15</inkml:trace>
  <inkml:trace contextRef="#ctx0" brushRef="#br0" timeOffset="-30428.981">27521 5367 156 0,'-11'-15'57'0,"-1"15"-44"0,-11-5 10 0,12 5 2 15,-6 0-3-15,0 0-1 16,-6 0 0-16,-5 0 1 16,-1 10-12-16,-5 0 3 0,0 5 3 15,5 10-10-15,6 11-4 16,6 9-3-16,12 11-1 0,16-5 6 16,12-1 5-16,11-9 6 15,12-11 5-15,5-9 3 16,12-16 1-16,-6-15 0 15,-6-11 0-15,-6-9 6 16,-10-6 4-16,-13-4-3 16,-16-6-1-16,-12 6-17 15,-11-6-6-15,-11 11-4 16,-18 4 0-16,-11 6-7 0,0 10 1 16,0 5-23-16,12 0-11 15,5 5-29 1,17 0-11-16,12 5-63 15</inkml:trace>
  <inkml:trace contextRef="#ctx0" brushRef="#br0" timeOffset="54054.42">18382 12776 160 0,'-12'-5'63'0,"12"-1"-49"0,0-4 20 16,0 5 6-16,0 0 4 15,0-5 5-15,-5 0-4 16,-1-5-3-16,-5 0-23 0,-1 4 13 15,-5-4 5-15,-6 5-4 16,-5 0-2-16,-6 5-9 0,-6 5-3 16,-11 5-3-16,-6 10 0 15,-6 5-8-15,0 6-3 16,6 4-3-16,0 1-2 16,12-1 1-16,5 0-1 15,11 1-3-15,7-6 0 16,10 0-1-16,18-4 3 15,11-6-2-15,11 0 1 16,12-15 2-16,12 0 2 16,5-15 1-16,0-11 1 15,0-4 2-15,-6 0 3 16,0-6-4-16,-5 1-1 16,-6-6 0-16,-6 1 0 0,0 4-5 15,-6 1 1 16,-5-1 0-31,0 6 2 0,-6 5 1 0,-6-1 3 0,1 11 3 16,-6 5 5-16,-1 0-6 16,1 5 0-16,-6 5 0 15,0 0 0-15,-6 5-4 16,1 5-3-16,-1 0 2 16,0 5 2-16,-5 11 0 15,-1-6 0-15,1 5-1 16,0 1 0-16,-1 4-2 15,-5 0 1-15,0 6-2 0,0 4-1 16,0 1 3-16,-6 4 2 16,0 6-2-16,-5 5 0 15,-1 5-1-15,1-1-2 16,-1 6 1-16,6 5 1 16,1-5-3-16,5 0-2 15,5-6 2-15,7 1 2 16,5-10-2-16,11-11-2 15,6-4 4-15,0-6 1 16,6-4 0-16,0-11-2 16,5 0 1-16,1-15-1 15,-1 0 0-15,6-10 0 16,1-5-20-16,-1-11-7 0,0-4-32 16,0-11-15-16,0-4-69 15,-5 4-29-15,-12 6 23 16</inkml:trace>
  <inkml:trace contextRef="#ctx0" brushRef="#br0" timeOffset="56085.668">18644 12978 244 0,'-6'-5'93'0,"6"5"-72"0,0 0 20 0,0 0 4 15,0 0-8-15,0 0 1 0,0 0-7 16,0 10 1-16,0 5-18 16,0 1 5-16,0 9 4 0,-5 5-1 15,-1 11-1-15,-6 9-7 16,1 6-4-16,-6 0-3 16,6-6 0-16,-1-4-9 15,6-5 0-15,1-16-49 16,5-10-18-16,0-15-49 15,5-10-18-15,-5-10 6 16</inkml:trace>
  <inkml:trace contextRef="#ctx0" brushRef="#br0" timeOffset="60164.114">17767 13798 120 0,'-18'-10'46'0,"18"10"-35"0,-11-5 25 15,5 5 11-15,1 0-5 16,-1 0-3-16,0 0-2 16,1 0 2-16,-7 0-22 15,1 0 8-15,-1 0 5 0,7 0-3 16,-1 0-1-16,0 0-1 0,1 0 1 15,-1 0-8-15,0 0-3 16,0 0-8-16,6 0-3 16,0 0-2-16,6 0 1 15,0 0-2-15,22 0-1 16,-5 0 3-16,23 0 0 16,-12 0 3-16,23 0 1 15,-6 0-1-15,12 0 1 16,-12 0-4-16,12 0-2 15,-12 0 0-15,6 0 1 16,-11 0-1-16,5 0 2 16,-11 0-2-16,0 0 2 15,-6 0-20-15,-6 0-8 16,1 0-20-16,-12 0-8 0,0 0-39 16,-11-5-17-16,-1 0-15 15</inkml:trace>
  <inkml:trace contextRef="#ctx0" brushRef="#br0" timeOffset="61929.7">20222 12462 200 0,'-5'-21'77'0,"5"11"-60"0,-6 0 19 16,6 5 7-16,-6 0-2 15,0 0 2-15,1 0-6 16,-7 0-2-16,1 5-20 16,-6 0 2-16,-6 5 1 0,-5 5-4 15,-1 5 0-15,-5 5-2 0,0 1 2 16,-6 4-7-16,0 5-2 16,11 1-3-16,-10 9 1 15,-1 1 0-15,6-1 1 16,5 6-7-16,12-6 0 15,6-4-1-15,11-6-1 16,17-4 4-16,5-1 0 16,7-10-2-16,5-5 2 15,6-10 1-15,6-10 0 16,-1-10 2-16,6-6 3 16,-5-4-2-16,0-15 0 15,-7-6 1-15,-4-5 0 0,-13 0-2 16,-4 6 1-16,-1-1 0 15,-6 11 1 1,-5 9 4-16,-6 11 5 0,0 5-5 16,-6 5-2-16,0 15-1 15,-5 10-1-15,0 10 2 16,-1 16 3-16,-5 14-6 16,0-4-2-16,6 5 8 15,-1 0 3-15,1-1-5 16,5 1-2-16,6-5-5 15,11-6-1-15,7 1 1 16,4-6 0-16,7-9 0 16,5-6 2-16,6-10-1 15,5-5 2-15,7-15-20 0,-7-5-6 16,7-10-41-16,-7 0-16 16,1-11-76-1,-18-4-58-15,-11-11 86 16</inkml:trace>
  <inkml:trace contextRef="#ctx0" brushRef="#br0" timeOffset="62429.698">19162 12786 192 0,'-5'5'74'0,"5"-5"-58"0,0 5 12 0,0-5 2 15,0 0-3-15,0 0 4 16,0 0-4-16,0 0 1 15,5 5-16-15,1 0 0 0,6-5 1 16,-1 0-3-16,6 5 0 16,6-10-9-16,5 5 0 15,1 0-6-15,5 0-1 16,6-5-28-16,0 0-10 16,-6 0-38-16,-6 10-15 15,-10-5 5 1</inkml:trace>
  <inkml:trace contextRef="#ctx0" brushRef="#br0" timeOffset="62679.702">19134 13105 236 0,'-11'0'90'0,"11"0"-70"0,0 0 28 15,0 0 7-15,0 0-7 16,0 0-1-16,11 0-20 16,0 0-8-16,1 0-12 15,5 0-5-15,6 0-1 0,-1 0 1 16,7 0 1-16,5 0-48 0,12-5-21 16,-1 0-53-1,1 5-56-15,-1 0 58 16</inkml:trace>
  <inkml:trace contextRef="#ctx0" brushRef="#br0" timeOffset="63304.746">20843 12852 176 0,'0'5'66'0,"0"-16"-52"0,0 6 21 0,0 0 5 16,6 5 8-16,-6 0 8 15,0-5 1-15,0 0 1 16,0 5-31-16,0 0 7 0,0 5 3 16,-6 10-5-16,1 6-1 15,-1 9-6-15,0 6-4 16,1-1-3-16,-1 0-1 15,0-4-5-15,0 19-2 16,1 16-6-16,-1 0-1 16,0-10-1-16,1-11 1 0,5-9-4 15,0-11 0-15,0-15-12 16,5-15-7-16,1 5-31 16,5-25-15-16,7-21-58 15,4 6-25-15,1 4-2 16</inkml:trace>
  <inkml:trace contextRef="#ctx0" brushRef="#br0" timeOffset="64273.457">19658 13819 148 0,'0'-5'57'0,"0"10"-44"0,0-5 23 0,0 0 6 15,0 0-3-15,0 0 0 16,0 0 2-16,0 0 3 15,0 0-23-15,0 0 8 0,0 0 4 0,0 0-4 16,0 0-2 0,0 0-2-16,12 0-1 0,5 0-5 15,5 0-1-15,7-5 3 16,11 5 3-16,5-5-1 16,18 0 0-16,23-1-3 15,27 1-3-15,19 0-7 16,4 0-2-16,12 0-2 15,18-5-1-15,-1 5-3 16,-6 5-2-16,-22 0 1 16,-11 0 1-16,-18 0-1 15,-17 0 2-15,-23 5 0 16,-5-5 1-16,-17 0-2 16,-7 5-2-16,-10 0-2 15,-6-5-1-15,-6 0 2 0,-6 0 0 16,-11 0 1-16,6 0 2 15,-6-5-10-15,0 5-2 16,-6 0-15-16,1 0-6 16,-1 5-17-16,0-5-5 15,0 0-38-15,1-5-17 16,5 5-52 0</inkml:trace>
  <inkml:trace contextRef="#ctx0" brushRef="#br0" timeOffset="66414.085">19886 14452 192 0,'6'-46'74'0,"5"26"-58"0,-5-5 27 0,0 9 9 15,-1 1-2-15,1-5 0 16,-6 0-1-16,0-1-1 15,0 11-26-15,0 5 5 0,0 5 1 16,0 15-11-16,0 21-2 16,0 4-5-16,0 11-1 15,0 5 1-15,0 5 1 16,0 4 6-16,0 11 3 0,-6 5-6 16,6-15-3-16,0-10-6 15,0 10-2-15,-5 10-1 16,-1-11 1-16,0-14-2 15,6 5-1-15,0-21-4 16,0-4-2-16,0-11-19 16,0-5-7-16,0-5-16 15,0-20-5-15,0-15-25 16,6-1-8-16,5-4-27 16,6-10-48-1,6 4 49-15</inkml:trace>
  <inkml:trace contextRef="#ctx0" brushRef="#br0" timeOffset="67148.497">20239 14457 172 0,'0'-31'66'0,"6"16"-52"0,0-10 30 0,-1 15 9 15,1 0-1-15,-6 5 4 16,6 0-5-16,-6-1 1 16,0 6-29-16,0 0 2 0,0 0 0 15,0 0-2-15,0 0-2 16,0 0 0-16,6 6-1 15,-1 4-3-15,1 0 2 16,0 0-6-16,-6 10 0 16,0-5-6-16,0 16 1 15,0 19-1-15,-6-9 1 16,6-6-2-16,-6 21 1 16,-5 25-4-16,-1 0 0 15,7 0-1-15,-1-10 1 0,0-10-2 16,6-6-1-16,0-14 1 15,0-16-1-15,0 1-9 16,0-6-2-16,0-20-14 16,0 0-6-16,0 0-31 15,0-25-12-15,0-16-41 16,0 1-14-16,0 9-9 16</inkml:trace>
  <inkml:trace contextRef="#ctx0" brushRef="#br0" timeOffset="69351.591">20917 14634 172 0,'-5'-5'66'0,"5"5"-52"0,0-5 14 0,0 5 5 15,0 0-2-15,-6-10 2 0,6 5-1 16,0 0 0 0,-6 0-17-16,-5-11 11 0,5 11 6 0,0 0-1 15,-11 5-1-15,-5 5-10 16,-7 5-2-16,1 6-11 16,5-1-2-16,0 0-5 15,0 5-1-15,0 11-1 16,12-6-2-16,0-5-2 15,11 6 1-15,11-1 1 16,0 0 2-16,7-10 1 16,-7-10 1-16,0 1 0 15,6-17 2-15,6-4-1 16,-6 0 2-16,0 0-2 0,1-5-1 16,-1-6 1-16,-6 6 1 15,0 0-3-15,-5 5 0 16,0-6 5-16,-1 6 2 15,1 5 9-15,-6 5 2 16,0 0-4-16,0 10-3 16,0 15-3-16,0 0 0 15,0 1 0-15,-6 19 1 16,-5 21-4-16,5-10-3 16,1-11 0-16,5 11-1 15,0-11-3-15,0 6 2 16,0-11 1-16,0-4 0 15,0-6-33-15,11-15-15 16,6-15-40-16,0-15-17 0,12-6-41 16</inkml:trace>
  <inkml:trace contextRef="#ctx0" brushRef="#br0" timeOffset="69851.588">21208 14847 192 0,'-11'-5'74'0,"5"5"-58"0,6 0 31 0,0 0 10 16,0 0-9-16,0 0-1 15,0 15-5-15,-6 10 1 0,0 1-24 16,1-6 7-16,-1 20 4 0,0 16-12 16,1-16-4-16,-1-4-7 15,0-1 0-15,-5 11-4 16,5-21-2-16,0 1-38 15,1-6-17-15,-1-5-53 16,6-15-19-16,0-15-9 16</inkml:trace>
  <inkml:trace contextRef="#ctx0" brushRef="#br0" timeOffset="70445.336">21516 14431 184 0,'11'-45'68'0,"-11"45"-52"0,6-15 25 15,-1 10 9-15,-5 5-3 16,0 0-1-16,0 0-12 16,0 0-4-16,6 10-17 15,0 5 8-15,0 5 5 0,-1-5-5 0,1 21-2 16,-6 15-5-16,0-11-1 15,0-5-5-15,0 16 0 16,-6 20-1-16,1-15 1 16,-1-11-7-16,0 11-2 15,0-10-3-15,1-1 3 16,-1 1-24-16,6-16-9 16,0-5-15-16,0-14-5 15,11-11-11-15,7-16-2 16,4-19-53-1</inkml:trace>
  <inkml:trace contextRef="#ctx0" brushRef="#br0" timeOffset="70789.126">21852 14163 236 0,'-12'-5'88'0,"12"5"-69"0,0 0 26 16,0 0 6-16,0 0 0 15,0 0 4-15,0 10-17 16,0-5-6-16,0 21-18 16,-5 19 4-16,5 1 5 0,0-11-1 15,-6 21-1-15,0 25-3 16,-5-15 1-16,5-11-1 0,-11 37-2 15,0 29-8-15,0-9-3 16,6-16-3 0,5-36-2-16,0-9-13 0,6 0-4 15,0-11-40-15,6-19-17 16,0-6-53-16,11-36-19 16,11-19 6-1</inkml:trace>
  <inkml:trace contextRef="#ctx0" brushRef="#br0" timeOffset="71960.957">22120 15140 160 0,'0'-15'63'15,"5"5"-49"-15,1 0 22 0,-6 10 7 0,6-5 1 16,-1-5 1-16,1-5-8 15,0-1 0-15,5 1-21 16,6 0 4-16,0 5 1 0,6 5-5 16,0 5-1-16,5 5-7 15,1 5-3-15,-6 5 0 16,-6 5-1-16,-6-4 0 16,1 14 2-16,-7-5 1 15,-10 21 3-15,-12 10-3 16,-1-16 1-16,7-9 1 15,-6 4 2-15,-6 11-3 0,6-16 0 16,6-5-1-16,-1-4 1 16,7-1-2-16,10-5-1 15,7 0 5-15,5-5 6 16,-6 0-8-16,18-4-2 16,16-1-4-16,-16-5 1 15,-1 0-29-15,6 0-9 16,6-11-49-16,-6 1-21 15,6-10-58 1</inkml:trace>
  <inkml:trace contextRef="#ctx0" brushRef="#br0" timeOffset="72992.258">19966 13353 172 0,'-6'5'66'0,"6"0"-52"0,0 0 10 0,0-5 0 16,0 0-3-16,0 0 2 16,6 5 0-16,-6 5 3 0,6-5-14 15,-6-5 6-15,11 10 5 0,-5 6 1 16,5-11 1-16,6 0-10 15,0 0-2-15,6 0-3 16,5 0 1-16,1 0-8 16,11 0-2-16,11-5-1 15,6-5 0-15,11-5 0 16,1 5 2-16,-1 0-3 16,-5 5 0-16,0 0 3 15,-12 5 1-15,0 0-1 16,-5-5 1-16,-6 0-4 15,-6-5 0-15,-6-5-19 16,1 0-9-16,-6-11-34 16,-12 6-14-16,6 0-44 15</inkml:trace>
  <inkml:trace contextRef="#ctx0" brushRef="#br0" timeOffset="74086.722">20718 15313 148 0,'-11'0'57'0,"11"-10"-44"0,0 25 12 0,0-15 4 16,0 0-4-16,0 0 3 15,0 10-5-15,0-5-2 16,0-5-11-16,0 0 7 0,0 5 3 16,0 0 5-16,0-5 2 15,0 0-1-15,5 0-1 16,7-5-8-16,-1 5-2 15,0 0-3-15,7 0 0 16,10 0-4-16,-5 0 0 16,0 0-5-16,5 5 0 15,12-5-1-15,0 10-2 16,-6-10 3-16,-11 5 0 0,-6 0-1 16,0 0 1-16,6-5-26 15,-12 0-12-15,1 0-31 16,-7-5-13-16,7-20-53 15</inkml:trace>
  <inkml:trace contextRef="#ctx0" brushRef="#br0" timeOffset="80383.036">24108 12852 160 0,'0'-16'60'0,"0"16"-47"0,-6 0 21 15,6 0 6-15,0 0-7 16,0 0 0-16,0 5-12 15,0 0-3-15,0 6-10 16,0-6-3-16,-5 5 1 0,5 0 1 16,-6 5 3-16,0 5 1 15,1 1 3-15,-1-6 2 16,0-5 2 0,6 0 1-16,0 5 1 0,0 0-5 0,-5 6-1 15,-7 9-6-15,6-5 0 16,1 1-3-16,-1 19 0 15,0-9-3-15,-5 19-2 16,5-9 1-16,-5 10-1 16,5-6 2-16,0 1 3 15,1-16 0-15,-1 1 2 16,0-6 2-16,1-4 2 16,-1-6 3-16,0-10 2 15,1 0-9-15,-1-10-4 16,0 0-2-16,0-20-1 0,6 0 0 15,0-31 2-15,0 10-1 16,12-29 2-16,-1 9-4 16,6-10 0-16,0 15 3 15,12-15 1-15,5-15-1 16,-5 31-2-16,-7 9 1 16,7 0-1-16,5-4 0 15,-5 14 0-15,-1 16-3 16,1 10 2-16,-1 5 1 15,1 5 2-15,-1 10-1 16,-5 5-1-16,0 0 3 16,-6 6 2-16,0 4 2 15,-6 0 1-15,-5 1 0 16,-6-1 0-16,-6 0 2 16,0-5 1-16,1 1 1 0,-12-1 2 15,-12 0-1-15,6-10 0 16,6 0-10-16,-11-10-1 15,-12-15-2-15,0 5 2 16,12-5-12-16,5-5-6 16,11-6-49-16,18 1-20 15,17-5-44-15,11-1-19 16</inkml:trace>
  <inkml:trace contextRef="#ctx0" brushRef="#br0" timeOffset="82949.691">24877 12836 108 0,'-5'5'41'0,"5"-5"-32"0,-6-5 11 0,6 5 2 16,0 0-1-16,0 0-1 0,0 5 5 16,-6-5 4-16,1 5-16 15,5 1 8-15,-6 4 6 0,0 0-4 16,0 10 1-16,-5 5-9 15,5-4-4-15,1-6 2 16,-1 5 2-16,0 0 0 16,-5 1 1-16,5-6 5 15,-5 0 3-15,-6 0 1 16,5-5 2-16,1 0-4 16,-1-5 0-16,-5-10-8 15,12 0-2-15,-1 0-1 16,6-10 0-16,0 0-2 15,11-5 1-15,1-1-4 16,16-9 1-16,12-11-5 0,6 1 0 16,-1 5-3-16,-11 14-1 15,-5 1 1-15,5 10 2 16,6 0-3 0,-6 10 0-1,0 5-37-15,-5 5-14 0,-6 0-45 0,-1 0-18 16,7-10-32-1</inkml:trace>
  <inkml:trace contextRef="#ctx0" brushRef="#br0" timeOffset="83465.323">25458 12862 204 0,'-5'-21'77'0,"-1"11"-60"0,-5 0 17 0,5 10 4 16,0 0 0-16,-5 0 4 15,0 5-10-15,-7 5-4 16,-4 11-16-16,-1 4 1 0,0 5 1 16,6 6-3-16,6 4-1 15,5 1-9-15,6-1 0 16,11-4 1-16,6-11 3 15,12-10 7-15,5-15 2 16,0-10 1-16,6-10 1 16,-11-5 0-16,-7-1 3 15,-10-4-7-15,-12-6 1 16,-12 6-6-16,-5 0 1 16,-6 4-5-16,1 6-2 0,-1 5-18 15,0 5-9-15,0 10-39 16,6 10-18-16,12 0-50 15,5 10-53 1,11 6 66-16</inkml:trace>
  <inkml:trace contextRef="#ctx0" brushRef="#br0" timeOffset="84434.071">25863 12978 176 0,'6'-15'68'0,"-1"15"-52"0,-5-15 25 0,0 5 11 16,0 5-2-16,0-1 3 15,0 1-8-15,0 0-3 16,0 0-23-16,0 0 0 0,0 5 1 16,0 0-7-16,0 0 0 0,6 5 4 15,0 10 1-15,0 1-1 16,-1 4 0-16,1 5 2 15,-6 11 0-15,6 4-8 16,-1 11-2-16,1 5-5 16,0-11-1-16,-6-4 1 15,0 14 0-15,0-9 0 16,0 10 2-16,0 4 1 16,-6-4 1-16,-5-5 0 15,-1-21 0-15,7-5-4 16,-18 1-1-16,6-6-1 15,-18 0-2-15,7-5 3 16,-12-4 0-16,6-1-4 16,-6-5 1-16,-6 0-13 0,7-5-7 15,10 0-25-15,6 0-8 16,18-10-99 0,5 0-3-1,11-1-35-15,0 1 72 16</inkml:trace>
  <inkml:trace contextRef="#ctx0" brushRef="#br0" timeOffset="86012.195">25960 12593 176 0,'-6'-5'68'0,"6"5"-52"0,0 5 10 0,0-5 1 15,0 0-7-15,0 0 1 16,0 0 1-16,0 10 3 0,0 1-13 15,0-11 6-15,6 10 5 0,-6 0-1 16,0-10 1-16,6 5-3 16,-6 5-1-16,0-10-10 15,0 5-3-15,0-5-4 16,0 0-2-16,0 0 1 16,0 0-1-16,0-5 0 15,0-5 2-15,0 0 1 16,5 0 1-16,-5-1-2 15,0 6-2-15,0 0 7 16,0 0 3-16,0 5-3 16,0 0 1-16,0 5-1 15,-5 5 1-15,5 1 2 16,0-1 4-16,0 5-6 0,-6 0 0 16,0-5-6-16,6 0-2 15,-6 0 2-15,6 1 1 16,0-6-6-16,0-5 0 15,0 0-19-15,6-5-8 16,0-6-33-16,0-4-14 16,-1 0-68-1,12-5-32-15,0-5 91 16</inkml:trace>
  <inkml:trace contextRef="#ctx0" brushRef="#br0" timeOffset="94571.862">27310 12801 232 0,'0'-15'88'0,"0"15"-69"0,0-10 30 0,0 10 11 16,0 0-9-16,0 0 0 16,0 0-14-16,0 5-5 15,0 5-18-15,0 0 2 0,0 0 4 16,6 5 0-16,0-5 3 16,-1 6-4-16,1 4 0 15,0-5-1-15,-1 5 0 16,-5 6-5-16,6 4 0 0,-6 0-4 15,6 11 0-15,0 9-3 16,-1 1 1-16,1 0-6 16,0-1-1-16,-1-4 2 15,1-6 1-15,5-4 1 16,-5-6 2-16,0-4-3 16,0-11-2-16,-1 0 4 15,1-5 1-15,0 0 0 16,-6-10-1-16,0 0-1 15,0 0 2-15,11-5-3 16,0-5 0-16,1-5-1 16,-1-10-2-16,6-16 1 15,6 1 1-15,6-11-1 16,-1-5 2-16,6 0 0 16,0-4 1-16,-5-6 0 0,-1 10 0 15,7-5-2-15,-7 6-2 16,1 4 1-16,-7 0-1 15,1 6 2-15,0 4 3 16,0 6-4-16,0-1-3 16,-6 6 1-16,0 5 0 15,-6 4 1-15,0-4 2 16,1 10-8-16,-6 5-3 16,-1 0-9-16,-5 5-1 15,0 0-17-15,0 0-4 16,0-6-47-16,6-4-22 15,5-5-88 1</inkml:trace>
  <inkml:trace contextRef="#ctx0" brushRef="#br0" timeOffset="97712.479">26142 13373 116 0,'0'-10'44'0,"0"5"-35"0,0 5 12 0,0 0 3 15,0 0-2-15,0-5-1 16,0 0 0-16,6 0 1 16,-6 5-12-16,0 0 8 0,0 0 2 15,0 0 5-15,0 0 2 0,0 0-8 16,0 0-1-16,0 5-9 16,-6 5-3-16,1 5-1 15,5 0 1-15,-6 11 1 16,0-1 1-16,6 0-2 15,-6 1-1-15,6 4 1 16,0 0 1-16,0 1-3 16,0-1-1-16,0 1-1 15,0-1 1-15,6-10-2 16,0 0 2-16,0-4 4 16,-1-6 4-16,7 0-4 15,-1-10 1-15,0 0-1 16,1-10 1-16,-1 0-4 15,1-11-1-15,5 1-1 0,0-5-2 16,0-6 1-16,-6-4 1 16,1-6-1-16,-1 1-1 15,0-6-2-15,1 1 1 16,-1-1 1-16,1 11 2 16,-7 4-1-16,1 6-1 15,0 5 3-15,-6 5 0 16,5 4-1-16,-5 6 1 15,0 5 0-15,0 16 3 16,0 9 3-16,0 10 2 16,0 11-1-16,0 10 1 15,0-11-4-15,0 1-2 16,0-1-2-16,0-4 0 16,6-6-4-16,6-4 0 0,-1-6 1 15,6 0 0-15,0-9-14 16,0-1-3-16,6-5-51 15,0-10-20-15,0-15-65 16</inkml:trace>
  <inkml:trace contextRef="#ctx0" brushRef="#br0" timeOffset="102274.984">28615 12872 220 0,'-6'-5'85'0,"6"10"-66"16,-5-15 30-16,5 10 10 0,0 0-4 0,0 0 3 16,0 0-18-16,0 0-4 15,0 0-21-15,0 0-2 0,5 5 0 16,7-5 2-16,-1 5 3 16,1 0-6-16,5 0-2 15,0-5-3-15,6 0-2 16,-1 0-3-16,7 0 1 15,-1 0-2-15,1 0-1 16,5-5 3-16,0 0 0 16,-5 0-15-16,-1 0-6 15,-5 0-33-15,0 0-15 0,-6-1-29 16,-6 1-11-16,-11-5-29 16</inkml:trace>
  <inkml:trace contextRef="#ctx0" brushRef="#br0" timeOffset="102540.643">28666 13079 280 0,'-22'-5'104'0,"22"0"-81"0,0 10 23 15,0-5 3-15,0 0-4 16,11 0 0-16,6 0-9 0,0 0-5 15,0-5-17-15,6 5-4 0,0 0-3 16,0-5-1-16,-1 5-1 16,1 0-3-16,0 0-2 15,0-5-39-15,-6 5-19 16,0-5-39-16,0 0-16 16,-11 5-26-1</inkml:trace>
  <inkml:trace contextRef="#ctx0" brushRef="#br0" timeOffset="103940.26">29891 12659 120 0,'-5'-15'46'0,"5"20"-35"0,0-10 18 0,0 5 9 15,0 0-4-15,0 0 3 16,0-5-4-16,0 0 0 16,0-5-18-16,0 0 6 0,-6 4 3 15,6 1 7-15,-6 0 4 16,1 0-6-16,-1 0-3 0,0 5-8 16,0 0-3-16,1 5-3 15,-1 5 0-15,-5 6-4 16,-1 9 0-16,1 5 1 15,-6 11 2-15,0 4-1 16,0 1-1-16,-1 0-3 16,7 4 1-16,0 6-4 15,5 0 0-15,6-1 1 16,6-9 0-16,-1-11-5 16,12 6 1-16,-5-6 2 15,11-9 1-15,-6-1 1 16,11-20 0-16,1 0 0 15,11-25 2-15,11-21-1 0,0-9 0 16,0-11-3-16,-5-10-2 16,-6 5 3-16,-12 15 2 15,-5 11-2-15,0-6-2 16,0-9 2-16,-6 14 0 16,-6 6-1-16,1 9 1 15,-7 16 0-15,-5 10 3 16,6 21-5-16,-6 9-1 15,0 5 2-15,0 11 1 16,0 0-4-16,0 4 1 16,0 1-2-16,6-1 0 15,-1-4 2-15,1 0 2 0,0-11-23 16,5-5-8-16,1-9-24 16,-1-11-8-16,6-20-34 15,0-11-13-15,6-9-30 16</inkml:trace>
  <inkml:trace contextRef="#ctx0" brushRef="#br0" timeOffset="105148.223">30672 12249 172 0,'-6'-15'66'0,"6"10"-52"0,6-5 21 16,0 4 7-16,-1 1-3 16,1 0 1-16,-6 0 2 15,0 0 3-15,0 0-24 16,0 0 10-16,0 5 4 0,0 0-4 15,0 5 2-15,0 5-10 16,-6 11-4-16,1 4-5 16,-1 10 1-16,0 1-4 15,1 4 1-15,-1 1-5 16,0-1 1-16,0-4-5 16,1-1-2-16,-1-4 2 0,6-6 2 15,0-5-4 1,0-5-3-16,0-5-10 0,0 1-5 15,0-11-13-15,0-5-6 16,0-6-14-16,0-4-6 16,-6-5-14-16,1-5-4 15,-1-11-2-15,0 6 0 16,1-1-11 0,-1 6-1-16,-6-5 50 15,1 4 63-15,0 1 32 16,-6 5-2-16,-1 0-3 15,1-1-3-15,6 1-1 16,0 5 4-16,-1 0 5 0,7-1-31 16,-1 6 16-16,0 0 6 0,0 0-8 15,6 5-3-15,6 0-8 16,6 0-1-16,-1 0-5 16,6 0-2-16,6 5-7 15,0 0-1-15,5 0-8 16,6-5-1-16,0 0 0 15,1 0 2-15,-1 0-3 16,0-1 0-16,-6 1-3 16,1 0-3-16,-6 5-25 15,0 0-11-15,-6 0-57 16,0 5-24-16,-12 6-52 16</inkml:trace>
  <inkml:trace contextRef="#ctx0" brushRef="#br0" timeOffset="106116.969">30945 12968 84 0,'0'10'33'0,"6"-15"-26"0,-6 5 18 0,0 0 8 16,0 0 11-16,0 0 8 15,0 0-4-15,0 0 0 16,0 0-26-16,0 0 5 0,0 0 3 16,0 0-5-16,0 10-2 15,0-10-7-15,0 10-2 16,0-5-4-16,0 6 1 15,0-6 3-15,-6 0 3 16,6-5 2-16,-5 0 3 16,5 0-8-16,-6 0-3 0,0-10-4 15,6 4 0-15,0 1-6 16,0-5-1-16,0 0 0 16,6 0 2-16,0 5 1 15,-6 0 1-15,5 0-2 16,1 0 1-16,6 5-2 15,-7 0-1-15,7 0 1 16,-7 0 1-16,1 5 1 16,0 5 1-16,-1 0 4 15,-5 5 3-15,0 0-4 16,-5-4 1-16,-1-1-3 16,0 0 0-16,1-5-1 15,-1 0 2-15,0-5-3 0,1 0-2 16,-1-5 0-16,6-5 1 15,0 0-6-15,0 0 1 16,0-1-1-16,0 6 2 16,6 0-1-16,-1 5 1 15,-5 0 2-15,0 0 0 16,0 0-3-16,0 10 2 16,0 1 3-16,0-1 3 15,-5 0-2-15,-1 0-2 16,0 0-16-16,0 0-5 15,1-5-28-15,-1 0-9 16,0 0-30-16,6-5-12 16,0-5-40-1</inkml:trace>
  <inkml:trace contextRef="#ctx0" brushRef="#br0" timeOffset="106663.849">31367 12715 296 0,'-6'-10'112'0,"6"10"-87"0,6 5 20 0,-6-5 4 16,6 10-12-16,-1 5-1 15,7 5-7-15,-1 11-4 16,1 4-13-16,-1 1 3 0,0 4 3 16,1 6-4-16,-1-1 0 15,-5 6-2-15,0 0 0 0,-1-6 2 16,1-15 2-16,0-4-9 16,-1-1-2-1,1-5 3-15,5-15 3 0,1-5-2 16,16-35 0-16,7-16-5 15,4 1-1-15,1-11-1 16,0 5 1-16,-6 1-4 16,1-1-2-16,-7 0-23 15,1 11-10-15,-12-1-47 16,0 5-20-16,-6 6-78 16,-11 10-41-1,-11 4 108-15</inkml:trace>
  <inkml:trace contextRef="#ctx0" brushRef="#br0" timeOffset="107304.51">29663 13738 208 0,'-22'0'77'0,"22"0"-60"0,0 0 26 16,0 0 7-16,0 0-5 0,0 0-2 16,11 0 0-16,-5 0 2 15,17 0-24-15,-6 0 8 0,22-5 4 16,-4 0-4-16,39 0-2 16,-12-1-9-16,41 1-1 15,-23 0-4-15,68-5 2 16,-28 0-6-16,45-5-3 15,-34 5-3-15,40 0 0 16,-34 0 0-16,22 4 3 16,-34 1-1-16,-5 5 0 15,-23 0-10-15,-6 11-2 16,6-1-23-16,-34-5-8 0,-12 0-35 16,-11 0-16-16,-6-5-48 15,-11-20-18 1,-6 4 38-16</inkml:trace>
  <inkml:trace contextRef="#ctx0" brushRef="#br0" timeOffset="111866.242">29783 14421 140 0,'0'-10'52'0,"0"5"-41"0,0 0 20 0,0 5 5 16,0-5-3-16,0 0 3 16,0 0 2-16,0 0 1 15,-6 0-21-15,1 5 3 0,-1 0 0 16,0 5-3-16,1 5 2 15,-7 5-9-15,1 5-2 16,-1 6 1-16,1 4 1 16,0 6 1-16,-1 4 2 0,1 6-7 15,5 4-2-15,0 6-1 16,6 0 0 0,6-1-2-16,0-14 1 0,0-11 2 15,11 1 2-15,-6-6 1 16,12-10 2-16,-6-5 1 15,11-20 3-15,12-20-3 16,0-6-1-16,0 1-6 16,0-6-3-16,0-4 0 15,-12-6 1-15,-5 1-1 16,0-1 2-16,-6 5 0 16,-6 6 1-16,-5 4-2 15,0 6 1-15,-1 5-2 16,-5 4-1-16,0 1 1 15,0 5-1-15,0 5 0 0,0 0 0 16,0 5 2-16,0 0 1 16,0 5 3-16,-5 0 1 15,-1 0-1-15,0 0-1 16,1 0-1-16,-1 0 0 16,6 0-7-16,-6 5 0 15,6-5 3-15,0 0 2 16,0 0 0-16,0 0 1 15,0 0-4-15,0 0 0 16,0 0-4-16,0 0 1 16,-5 0 6-16,5 0 4 15,0 0-6-15,0 0-1 0,0 0 0 16,0 0 2-16,0 0 0 16,0 5-1-16,0-5-2 15,-6 5 1-15,0-5 1 16,6 5 2-16,-6 0-1 15,6 0-1-15,-5 0-2 16,5 0 1-16,-6 0 3 16,6 0 1-16,-6 5-1 15,1 0-2-15,-1 1 3 16,0 4 2-16,1 0-2 16,5 5-2-16,-6 1-3 15,6 4-1-15,0 0 4 16,0 6 1-16,0-6 2 0,0 5 2 15,6-4-3-15,-6-1 0 16,5 0-1-16,1 1-2 16,0-1 1-16,-1 0-1 15,1-5 0-15,0 1 2 16,-1-6-1-16,-5 0 2 16,0-5 0-16,0 0 1 15,0-5-2-15,-5 0-2 16,-1 1-21-16,-5-6-11 15,-1-6-24-15,-5 1-7 16,0 0-42-16,0 0-18 16,0 0-16-1</inkml:trace>
  <inkml:trace contextRef="#ctx0" brushRef="#br0" timeOffset="113272.499">30626 14664 160 0,'0'-5'63'0,"6"5"-49"0,-6 5 9 0,0-5 3 16,0 0-2-16,0-5 3 15,0 5-2-15,0 0 2 16,0 0-15-16,0 0 6 0,0 0 3 15,0 0-3-15,0 0 2 16,0 11-11-16,0-1-3 16,0 0-4-16,0 0 1 15,0 0 0-15,0 0 3 16,-6 0 1-16,6-5 3 16,-5 0 4-16,-1 0 1 0,0-5-8 15,1 0-2 1,5-5-1-16,0-5 0 0,0 0-2 15,0 0-2-15,0 0-2 16,0 0 1-16,5 0 1 16,1 0 0-16,0 4-5 15,-1 1 1-15,1-5 8 32,0 10-2-32,-1 0 7 0,1 5 3 15,0 0 3-15,0 6-4 16,-6-1 1-16,0 0-7 15,0 0-1-15,0 5 2 0,0-5-5 16,-6 0-1-16,6-5-7 0,0 0 0 16,-6-5-30-16,6-5-11 15,0-5-50-15,0-5-22 16,0-10-1 0</inkml:trace>
  <inkml:trace contextRef="#ctx0" brushRef="#br0" timeOffset="114835.003">30495 14092 176 0,'-5'-5'68'0,"5"0"-52"0,-6 0 14 16,6 5 4-16,0 0-6 15,0 0 0-15,0 0-4 16,0 5-1-16,-6 5-12 15,1 5 7-15,-1 6 4 0,0 4 0 16,0 10-1-16,1 6-7 16,-1-1-1-16,0 11-8 15,1-10-1-15,-1-6 0 0,0-5 0 16,1 1-5-16,5-11-1 16,0-5-13-16,0-5-5 15,0-5-18-15,0-5-6 16,0-10-17-16,-6-10-4 15,6-10-40 1</inkml:trace>
  <inkml:trace contextRef="#ctx0" brushRef="#br0" timeOffset="115053.845">30290 14072 192 0,'-17'-15'74'0,"17"10"-58"0,0 5 31 0,0 0 12 16,0 0-8-16,0 10-2 15,6 0-9-15,-1 5 0 16,7 0-22-16,-1 1 1 0,6-1 1 0,0 0-7 16,1-5 0-16,-1 0-5 15,5-5 0-15,1-5-7 16,0-5-3-16,0 0-32 16,0-5-15-16,-1 0-41 15,1-5-18-15,0 10-27 16</inkml:trace>
  <inkml:trace contextRef="#ctx0" brushRef="#br0" timeOffset="116022.51">31099 14502 140 0,'-5'-10'55'0,"5"5"-43"0,-12 0 25 0,6 5 9 15,6 0-8-15,-5 0 0 16,-1 0-4-16,6 0-1 16,-6 0-18-16,6 5 4 0,-5 0 4 15,-1 5-3-15,0 11-2 16,1 4-2-16,-1 5 0 15,0 1-4-15,0 4 0 16,6 6-5-16,0-1 1 0,6 1-5 16,0-6 0-16,5-4 1 15,1-6 0-15,5-5 2 16,11-10 3-16,-11-10-4 16,12-10-1-16,-6 0 0 15,5-25 2-15,-5 9-3 16,5-29 0-16,1-6-1 15,-6 0 1-15,-1 5-2 16,-4 6 2-16,-7 9 4 16,0 11 4-16,-5 4 5 15,0 11 4-15,-6 10-8 16,0 15-2-16,0 16-4 16,0 9 1-16,-6 11-4 0,0-1-2 15,6 6 0-15,0 0 1 16,0-1-1-16,0-4 2 15,6-6-11-15,0-4-4 16,-1-6-21-16,1-10-8 16,6-15-32-16,5-10-11 15,0-10-66 1,6-5-42-16,-1-5 90 16</inkml:trace>
  <inkml:trace contextRef="#ctx0" brushRef="#br0" timeOffset="121758.721">32319 13464 148 0,'-6'-20'57'0,"6"15"-44"0,-6-5 21 0,6 10 5 15,0 0 1-15,0 0 0 16,-6 0-8-16,1 0-3 16,-1 5-16-16,0 5 8 0,1 5 2 15,-7 5 0-15,1 6-2 0,0 4-5 16,-1 11 0-16,1 4-7 15,-1 1-3-15,7-6 1 16,-1 1 0-16,6-6 1 16,0-4 0-16,6-1-4 15,5-5-3-15,0-9 2 16,7-11 2-16,10-10 2 16,6-11 1-16,6-9-2 15,6-10-1-15,-1-6 1 16,1-10 1-16,-1-4-3 15,-5-1-1-15,0 5 1 16,-11 11 2-16,-12 4 6 16,0 11 2-16,-6 10-3 15,1 15-1-15,-7 15-4 0,1 16 1 16,-6 9-2-16,6 6 0 16,-1-1-3-16,7 1 1 15,-1-1-2-15,1-4-1 16,-1-6-2-16,0-4 1 15,1-6-17-15,5-10-8 16,0-5-28-16,0-5-13 16,-6-10-47-16,12-10-17 15,0-10 3 1</inkml:trace>
  <inkml:trace contextRef="#ctx0" brushRef="#br0" timeOffset="135054.952">30757 15809 188 0,'-34'-15'71'0,"23"10"-55"0,-6 0-2 15,11 5-4-15,-5-5-1 16,-1-1 2-16,1 1 1 15,-6 0 0-15,0 0-6 16,0 0-2-16,-6-5 0 0,0 0-2 0,0 0-2 16,-5 0 1-16,-1 0-1 15,-11-6 6-15,-5 1 4 16,-1 0 3-16,-11 0 5 16,0-5-6-16,-5-1-2 15,-1-4-3-15,6 0 0 16,0-1-2-16,0 1 0 15,6-10-1-15,-1-1 0 16,7 1 0-16,-1-6 0 16,6 1-2-16,0-6 1 15,1 0-4-15,-7-4 0 0,6-6 1 16,-6 5 2-16,1-4-3 16,-1-1 0-16,6 0 1 15,1 1 0-15,-1-1 2 16,0 0 1-16,0 1-1 15,6-6 1-15,0 0-2 16,-1 0 2-16,1-5-2 16,0 1 2-16,0-1-4 15,5-5 0-15,1 5-1 16,-1 0 0-16,7 5 2 16,4 1 0-16,1-1-3 15,6-5 2-15,0 0 1 16,5 0 0-16,6 1 0 15,0-22 0-15,6 1 0 0,5 0 0 16,0 10 0-16,6 5 2 16,1 6-3-16,-1-1-2 15,0 0 2-15,6 5 0 16,-1 0-2-16,7 6 2 16,-6-6 1-16,5-5 2 15,1 0-1-15,5 0-1 16,0 1 1-16,0-1-1 15,6 10-3-15,6 0 2 16,-1 1 1-16,1 4 0 16,-1-5 0-16,7 6 0 15,-1-1-3-15,0 5 2 0,6 1 1 16,-6 4 0-16,6 1 0 16,0-1 0-16,6 6 0 15,5 5 0-15,1-6-3 16,5 6 2-16,6-1 1 15,-6 6 0-15,5-5 0 16,7-1 2-16,-1 6-8 16,7-5-1-16,-1 4 2 15,0 6 2-15,-6 5 0 16,1 5 1-16,-12 5 2 16,-6 5 2-16,6 5-3 15,-11 10 0-15,0 0 1 16,-1 5 2-16,7 1-1 15,-1 4 2-15,6-5-4 16,0 5 0-16,0-9 1 0,0 4 0 16,0-5 0-16,-5 0 2 15,-12 0-3-15,-6 6-2 16,0 4 2-16,-5-5 2 16,0 6 0-16,-1-1-1 15,1 5 1-15,-6-4-1 16,-1-1 0-16,1 0 0 15,-5 6 0-15,-1-1 2 0,-6 0-3 16,1-4-2-16,-6 4 2 16,-6 1 0-16,0 4 1 15,0 5 0-15,-6 1 0 16,1 10 0-16,-1-1 0 16,-5 6 2-16,-1 0 1 15,7-1 1-15,-1-4-2 16,-5 0-2-16,0-6 3 15,-1 1 0-15,1-1-4 16,-6 1 1-16,0 0 0 16,0-1 2-16,0 1-3 15,0-1 0-15,-6 1 1 16,1-6 0-16,-1 6 2 16,0 5 1-16,-5-1-4 0,-1 1-1 15,7-1 1-15,-7 6 0 16,1 0 3-16,-1-5 1 15,1-1-4-15,0-4-1 16,-6 4-4-16,0 1 1 16,-6-5 3-16,0-1 1 15,0 6-2-15,-5-1 2 16,-1 11 1-16,1 0 2 16,-1 5-1-16,1 10-1 15,-1 0 1-15,1 5 1 16,5-5-1-16,0 5-1 15,0-5-2-15,-5 0 1 0,-1 5 1 16,-5-5 0-16,-6 5-5 16,0 0-1-1,1-5 3-15,-7 0 3 0,0-5 1 16,-5-6 2-16,0-4-2 16,0-5 2-16,-6-6 0 15,0-4 1-15,-6 0-2 16,0-1-2-16,6 1-2 15,-5-6-1-15,-7-4 2 16,1-6 2-16,-6 1-2 16,-6-6-2-16,6 0-3 15,0-5 1-15,5 1-8 16,1-1-4-16,5-5-11 16,1 0-5-16,5 0-51 15,11 1-40-15,12-16 50 16</inkml:trace>
  <inkml:trace contextRef="#ctx0" brushRef="#br0" timeOffset="155914.332">9226 16432 160 0,'-12'0'60'0,"12"-5"-47"15,6-5 17-15,-6 5 5 0,0-1 1 16,0-4 2-16,0 0 4 16,0-5 1-16,-6-5-23 15,0 0-1-15,-5-6 0 0,0 1-9 16,-1-6-3-16,1-4-4 16,-1-5-3-16,1-6 3 15,0-5 0-15,-1 1 5 16,1 4 3-16,0 6 5 15,5 9 2-15,0 6-5 16,0 10 0-16,1 10-10 16,-1 15-2-16,0 15-6 0,6 16 1 15,0 9-3-15,0 11 2 16,6 0 1-16,0 0 2 16,-1 4 1-16,-5 6 1 15,0 10 0-15,0 15 2 16,-5 1-1-16,-7-1-1 15,1-5-6-15,-6-5-4 16,0 0-3-16,0-15-2 16,0-10-1-16,5-5 0 15,1-11-9-15,-1-9-2 16,1-6-12-16,5-10-3 16,6-10-28-16,6-20-10 15,0-15-7 1</inkml:trace>
  <inkml:trace contextRef="#ctx0" brushRef="#br0" timeOffset="156414.291">9852 16325 168 0,'-22'-5'63'0,"10"-5"-49"0,1 5 0 16,5 0 0-16,0 0-10 16,-5-5-2-16,-6 0 10 0,-6 5 4 15,0 0-8-15,-5 0 4 0,-6 5 4 16,-6 5-2-16,-6 15 2 16,-11 0-3-16,-6 6 0 15,1-6 4-15,5 5 3 16,6-5-1-16,11 1-2 15,5-1-12-15,13-5-5 16,5 0-3-16,11-5-1 16,6 0 7-16,6 1 5 15,5-1-2-15,6 0-1 16,0 5-2-16,6 5-3 16,5 1-2-16,1 4 1 15,-1 5 1-15,7 6 2 16,-1 4-1-16,6 6-1 0,0-1-10 15,-1 1-6 1,1-6-8-16,0 6-2 16,-6-10-2-16,-5-11 0 0,-1-5-11 15,-5-5-5 1,0-10-31-16,-6-15-26 16,-6-15 40-16</inkml:trace>
  <inkml:trace contextRef="#ctx0" brushRef="#br0" timeOffset="156773.653">9921 16832 140 0,'0'20'55'0,"0"-10"-43"0,5 0 3 0,1-5-1 15,0 6-1-15,-6-1 5 16,0 0 5-16,0-5 6 16,-6 10-16-16,0-5 13 0,-5 0 4 15,-6-5 2-15,0 0 1 16,0 1-3-16,0-6 1 16,0-6-4-16,-1-4-2 15,7-10-9-15,5-15-5 16,12-6-6-16,5-10-4 0,7 1-3 15,4 9 1-15,1 6 1 16,6 10 2-16,-1 9-23 16,1 16-11-16,-1 10-19 15,6 11-8-15,0-1-26 16,1 0-11-16,-1-5 1 16</inkml:trace>
  <inkml:trace contextRef="#ctx0" brushRef="#br0" timeOffset="157258.074">10325 16660 160 0,'-5'-5'63'0,"5"5"-49"0,0 0 5 0,0 0 0 16,0 0 6-16,5 5 7 15,7-5-2-15,-1 0 2 0,0 0-18 16,1 5 3-16,-1 5 1 0,1 10-8 16,-7 10-1-16,1 11-5 15,0 5-1-15,-1-1-1 16,1 1-2-16,0-1 1 16,-1-14-1-16,1-1-9 15,6-5-2-15,-1-4-7 16,-5-6-2-16,-1-5-7 15,1 0 0-15,-6-10-6 16,6-5 1-16,5-5-5 16,1-10-2-16,5-6-20 15,0-14-21-15,6-11 34 16</inkml:trace>
  <inkml:trace contextRef="#ctx0" brushRef="#br0" timeOffset="157492.403">10810 16482 212 0,'0'-10'82'0,"0"15"-64"0,-12 0 7 0,6 6-1 16,1 4-6-16,-7 5 1 16,-5 15-1-16,0 11 0 15,-6 10-9-15,1 4 1 0,-7 1 1 16,1 5-2-16,-1 5 2 16,1-5-4-16,-1-5-2 15,1-1-2-15,-1 6-3 16,1 0 3-16,-1 0 0 15,1 0-15-15,5-6-4 16,0 1-19-16,6-5-7 0,0-5-16 16,0-1-4-16,0-9-30 15</inkml:trace>
  <inkml:trace contextRef="#ctx0" brushRef="#br0" timeOffset="157976.783">11322 16113 160 0,'0'-5'60'0,"0"10"-47"0,0-5 17 0,0 0 5 15,0 0-2-15,0 0 1 16,0 10-6-16,0 5-3 0,-5 0-13 16,-1 11-1-16,-5 9 2 0,-7 11-1 15,1 9 3-15,-5 6-6 16,-7 10-3-16,6 5-6 16,-5-5 0-16,5 0 2 15,0-5 3-15,0-6-18 16,6-4-5-16,0-10-14 15,0-1-3-15,6-14-19 16,-1-6-5-16,7-10-37 16</inkml:trace>
  <inkml:trace contextRef="#ctx0" brushRef="#br0" timeOffset="158351.825">11408 16827 188 0,'-29'15'71'0,"18"-5"-55"0,-6 5 0 0,5-5-5 16,1 1 1-16,-6 4 3 16,0 10-6-16,0 0-1 15,0 1-4-15,5 4-3 0,7 6 2 16,5-6-4-16,11 0-2 15,6-4 2-15,6-11 0 16,11-10 9-16,12-10 5 0,-1-10 5 16,1-6 3-16,-6-9 2 15,5-5 1-15,-16-6 2 16,-12-5 3-16,-17-4-4 16,-6 4-3-16,-11 6-8 15,-11 4-4-15,-18 11-8 16,0 15-3-16,1 15-20 15,-1 10-9-15,6 5-31 16,6 6-13-16,11-6-54 16</inkml:trace>
  <inkml:trace contextRef="#ctx0" brushRef="#br0" timeOffset="159289.281">12012 16751 124 0,'-12'-10'49'0,"7"10"-38"0,5-5 23 0,0 5 11 16,0 0-10-16,0 0 0 0,0 0-16 15,0 5-4-15,-6-5-9 16,6 5-4-16,0 0-1 0,0 5 1 16,0 5 3-16,-6 5 4 15,6 1 5-15,0 4 1 16,6 5 3-16,0 1-1 15,-1 4-1-15,7-4-6 16,-1-1-2-16,1 0 2 16,-1-4 1-16,0-6 3 15,1-5 4-15,-1-5 1 16,6-10 1-16,0-5 2 16,6-5 3-16,6-10-7 15,5-11 0-15,0-4-5 16,6-11 0-16,0-9-3 0,0 4 1 15,-6 0-8-15,-6 6-4 16,-5 4 4-16,-6 6 5 16,-5 4-11-16,-7 6-4 15,-5 5-33-15,0 0-13 16,0-1-33-16,0 1-13 16,6 0-46-1</inkml:trace>
  <inkml:trace contextRef="#ctx0" brushRef="#br0" timeOffset="180617.085">13151 16817 124 0,'-22'-5'46'0,"22"5"-35"0,-6 0 16 0,6 0 7 16,0 5 2-16,-6 0 0 0,6 5-8 15,-6 0-5-15,6 0-13 16,0 0 2-16,0 0 2 0,0-10 1 16,6 10 1-16,6 6-2 15,-1-1-1-15,6 10-5 16,6-5-3-16,0 1 0 16,5-6 1-16,6-5-3 15,0 0 0-15,1-5 1 16,-7-5 2-16,1 0-1 15,-1 0 0-15,-5 0 1 16,-6-5 1-16,-6 0-3 16,1 0-1-16,-1-5-3 15,-5-5-1-15,0 0 3 0,-6-6 1 16,0 1-1-16,-6-5 1 16,0-1-4-16,-5 1 0 15,-1 0 3-15,-5-6 1 16,0 1-4-16,0 0 1 15,0-1 0-15,0 1 0 16,0 4-3-16,0 1 2 16,5 5 1-16,1 5 0 15,5 0-3-15,1 4 2 16,5 1-1-16,5 5 0 16,7 0 0-16,5 5-2 15,11 5 0-15,1 5 3 16,11 0 0-16,-1 6 3 15,7 9-3-15,-6 0 0 16,-6 6 1-16,0 4 0 0,-5 6 0 16,-1-1 2-16,-5 1-1 15,-12-1-1-15,-5 6 1 16,-12 9 1-16,-11 1 1 16,-17 0 1-16,-17 0-2 15,-6-1-2-15,-11 6 3 16,-1 0 0-16,7-6-1 15,10-4 1-15,7-10-15 16,10-11-7 0,35-20-111-16,23-20-5 15</inkml:trace>
  <inkml:trace contextRef="#ctx0" brushRef="#br0" timeOffset="181757.725">15043 16462 100 0,'6'-25'38'0,"-6"10"-29"0,5-1 21 16,1 11 10-16,-6 0-4 15,-6-5-1-15,1 5-6 16,-7 5-1-16,-5 0-16 16,-6 5-2-16,-5 5-3 0,-6 11-1 0,0 9-1 15,-6 10-3-15,0 11 1 16,0 10-2-16,0 10 2 15,0 5 0-15,6 0 3 16,5 0-5-16,7 0-1 16,16-5 0-16,12-6 0 15,5-4 0-15,6 0 0 16,12-10-3-16,11-11 2 16,5-10 1-16,6-9 2 15,6-6-1-15,6-10 2 16,0-5 4-16,-6-5 6 15,0-5 2-15,-12-5 3 16,-5-6-1-16,-6-4 1 0,-11-5-5 16,-6-1 0-16,-11 1-4 15,-6-1 2-15,-17 6-4 16,-12 5 1-16,-16 5-5 16,-7-1-2-16,-5 6 0 15,0 5-1-15,6 5 2 16,6 0 1-16,-1 0-4 15,12 0-1-15,11 0-17 16,6 5-7-16,11 0-29 16,18 0-12-16,16-5-51 15,29-5-31 1,12-10 72-16</inkml:trace>
  <inkml:trace contextRef="#ctx0" brushRef="#br0" timeOffset="182617.088">15453 17440 140 0,'6'5'55'0,"-6"-5"-43"0,11-5 12 16,-5-1 5-16,5-4-6 15,1-10-1-15,-1-5 1 0,1-6 2 16,5-9-13-16,0-11 6 15,-6-4 3-15,1-11-5 16,-1-10-1-16,0-10-7 0,1-11 0 16,-1 27 1-16,6-6 5 15,-5 15-6-15,-1 15 0 16,0 11-6-16,-5 9-2 16,0 16 0-16,0 15 2 15,-6 16-1-15,0 14-1 16,0 11 1-16,0 4-1 15,0 1-3-15,0 0 2 16,5-6 1-16,1-4 2 16,0-6-1-16,5-15-1 0,0-4-2 15,7-16 1-15,4-21-1 16,7-19 0-16,5-16 2 16,6-15 2-16,0 5-3 15,-6 1 0-15,0 9 1 16,-5 10 2-16,-1 6-1 15,-11 14 2-15,0 11-2 16,-5 10 2-16,-1 15-2 16,-5 16-1-16,-6 9 1 15,5 11 1-15,1 9-3 16,0 6-2-16,0-5 4 16,-1 5 1-16,1-6-3 15,0-9 1-15,-1-1 0 16,1-14 2-16,0-1-12 0,-1-10-6 15,1 1-29-15,0-11-11 16,5-10-55 0,1-15-30-16,5-11 67 15</inkml:trace>
  <inkml:trace contextRef="#ctx0" brushRef="#br0" timeOffset="183273.338">16604 16508 116 0,'-28'20'44'0,"22"5"-35"0,-11 16 1 0,11-16-2 0,0 6-5 16,-5 9 0-16,5 6 5 15,1 4 5-15,-7 1 2 16,7 0 3-16,-7 4-4 15,1-4 2-15,-1-6-9 16,7 1 0-16,-7-5 0 0,7-6-1 16,-7-5 1-16,7-4-4 15,-1-6 0-15,0-5 8 16,0-5 4-16,6-10-1 16,-5-10 2-16,5-15-9 15,0-16-2-15,5-4-3 16,7-16-2-16,5-10 1 0,0-5 1 15,12-10 1 1,5 10 3-16,6 0-3 0,-1 15-2 16,7 11 0-16,-6 9-1 15,0 6 0-15,-6 9 0 16,-6 11-3-16,-5 5 2 16,0 10 3-16,-12 5 3 15,-5 10 0-15,-6 6 2 16,-6 4-4-16,-5 5-2 15,-6 6 0-15,-6 4-1 16,0-4 2-16,1-1 1 16,-7 1 1-16,6-6 0 15,1 0 0-15,-7-4 0 0,6-1-2 16,0-5-2-16,6 1-2 16,6-6 1-16,5 5-1 15,1-5-2-15,5 0 0 16,11 6 3-16,6-1 0 15,6 5 1-15,5-5 0 16,7 6 2-16,-1-1-3 16,0 0 0-16,0 1-15 15,-5-1-4-15,-1 0-23 16,1 1-10-16,-1-1-43 16</inkml:trace>
  <inkml:trace contextRef="#ctx0" brushRef="#br0" timeOffset="183820.215">17237 16675 160 0,'5'-20'60'0,"1"9"-47"0,5 1 15 15,-5 5 4-15,0 5-5 16,-6 0-1-16,0 0-8 15,5 15-1-15,1 11-10 16,0 14 0-16,-6 11 3 0,0 10-4 0,-6 10 2 16,0 10-5-16,-5-5 0 15,-6 0-3-15,-6 0-1 16,6-6-4-16,0-9-1 16,6-15-22-16,16-26-52 31,12-25-46-31,12-25 23 15</inkml:trace>
  <inkml:trace contextRef="#ctx0" brushRef="#br0" timeOffset="184070.217">17447 16629 184 0,'-51'41'68'0,"28"-26"-52"0,1 10 6 16,16-15-1-16,-6-5-5 15,7 1 3-15,-1-6-4 16,6-6-1-16,0-9-8 16,11-5 3-16,12-10 1 0,6-6-3 15,11 6 1-15,5-1-10 16,7 6-3-16,10 5 3 16,-11 10 0-16,1 5-12 15,-1 0-3-15,-5 5-20 16,-7 5-9-16,-10 5-46 15</inkml:trace>
  <inkml:trace contextRef="#ctx0" brushRef="#br0" timeOffset="184335.843">17282 17110 148 0,'17'-20'57'0,"0"5"-44"0,18-5 16 0,-13 10 6 15,7-6-13-15,5 1-4 16,12 0-11-16,5 5-5 16,6 0-1-16,-12 5 1 0,-5 5 1 0,-5 0-4 15,-7 5 1-15,1 0-9 16,-7 0-4-16,-5 0-31 15,-5 5-11-15,-1 0-18 16</inkml:trace>
  <inkml:trace contextRef="#ctx0" brushRef="#br0" timeOffset="184554.591">17180 17455 224 0,'40'-21'85'0,"-6"6"-66"0,17-20 5 0,-23 25-1 16,12-6-15-16,12 1-2 16,5 0-31-16,11 5-10 15,-5 0-65-15,-1 0-27 16</inkml:trace>
  <inkml:trace contextRef="#ctx0" brushRef="#br0" timeOffset="185429.619">18690 16736 156 0,'-6'-21'57'0,"0"11"-44"0,-11-5 12 15,11 10 4-15,-5 0-2 16,-6 0 2-16,-6 0-5 16,-5 5-3-16,-7 5-11 15,1 5-2-15,0 10-1 0,0 6-3 16,0 4-1-16,5 0-6 15,1 1-2-15,11-1 2 16,5 0 3-16,12 1-1 16,12 4 0-16,16-9 1 0,12-1 0 15,11-5 8-15,6 0 5 16,6-4-6-16,-6-1-4 16,-12 0 4-16,-5-5 3 15,-11 5 12-15,-18 1 6 16,-16 4-3-16,-18 5-3 15,-23 6-1-15,-22 4 1 16,-12 5-3-16,-5 11-2 16,-18 0-9-16,-5-1-5 15,5-4-5-15,12-11 1 16,11-14-48-16,23-21-21 16,23-21-75-1,23-14-48-15,11-31 88 0</inkml:trace>
  <inkml:trace contextRef="#ctx0" brushRef="#br0" timeOffset="-214612.536">19818 17105 140 0,'-23'-10'55'0,"12"10"-43"0,-1-15 19 0,6 10 5 16,6 0 4-16,-5 5 3 16,-1-5 3-16,0 5 3 15,1-5-26-15,-1 5 7 0,0 0 1 16,1 0-3-16,5 0 0 15,0 0-17-15,5 5-9 16,12 0-2-16,6 0-1 16,0 0-2-16,5 0 2 15,7 0 1-15,-1 0 0 0,6 0 0 16,0 5 0-16,-6-5 0 16,0 0 2-1,-6 1-1-15,1-1 2 0,-6-5-2 16,-1-5-1-16,-4-1 5 15,-13 1 1-15,-5-5-2 16,-11-5-1-16,-6-5 1 16,-6-5 0-16,-6-6 0 15,1 1 2-15,0-6-3 16,-1 1-2-16,6 10 0 16,0-1 1-16,6 6-3 15,0 0 0-15,12 5-1 16,-1 4 0-16,6 6 0 15,11 5-2-15,6 10 3 16,12 6 0-16,-1 9-2 0,7 0 2 16,-1 6-1-16,0 4 0 15,-6-4 4-15,-5 4 3 16,-6 0 0 0,-11 1 0-16,-12 4 5 0,-5 1 4 31,-12-1-1-31,-5 1 2 0,-7 4-6 0,1-4-3 15,6-6-3-15,-1-4-3 16,1-6-2-16,5-5 1 16,0-4-30-16,6-6-14 15,6-10-39-15,5 0-15 16,12-5-51-16</inkml:trace>
  <inkml:trace contextRef="#ctx0" brushRef="#br0" timeOffset="-213581.283">21026 17034 164 0,'-6'-10'63'0,"6"15"-49"0,0 0 14 0,0-5 2 16,0 0-11-16,0 0-1 15,11 5-1-15,1 1-2 16,5 4-7-16,0-5 8 0,6 0 4 16,5-5 1-16,6 0 2 0,1-5-7 15,-1 0-1-15,0-5-7 16,-6-1-3-16,1 1-2 15,-6 0 0-15,-6 0 0 16,-6 0 3-16,-11 0 3 16,-6 0 2-16,-11 0-1 15,-11-1 1-15,-6 6 3 16,-6 10 1-16,-6 6-6 16,1 4-1-16,-1 5-4 15,1 5-3-15,5 6 0 16,11-1 1-16,6 0-1 15,6 6-1-15,12-6-2 16,5 1-1-16,11-1 2 16,12 0 0-16,5-4-8 0,12-6-2 15,6-10-27-15,5-5-13 16,6-5-24-16,0-5-8 16,6-5-31-1</inkml:trace>
  <inkml:trace contextRef="#ctx0" brushRef="#br0" timeOffset="-213096.904">21863 16807 232 0,'-17'-11'88'0,"11"11"-69"15,-5-5 22-15,5 5 3 0,1 0-9 16,-7 5-1-16,-5 6-13 16,0 9-3-16,-6 5-10 15,0 5-5-15,1 11 0 0,5 0-4 16,-1 4-2-16,7-4-1 16,5-1 3-16,6-4 0 15,0-1 1-15,0-5 0 16,6-9 0-16,5-6 0 15,7-10 2-15,-1-10 1 16,11-10 3-16,1-11-3 16,5-4 0-16,6-6 3 0,-6-4 1 15,-6 5 1-15,-5 4 0 16,-6 11 9-16,-5 10 6 16,-12 10-10-16,-6 15-2 15,-5 5-5-15,-1 6 1 16,-5 9-6-16,6 0-1 15,-1-4-2-15,7-1 0 16,5 1 0-16,0-6 0 16,0 0-20-16,5-5-8 15,7-4-31-15,5-6-12 16,6-5-18-16,11-10-7 16,6-5-3-1</inkml:trace>
  <inkml:trace contextRef="#ctx0" brushRef="#br0" timeOffset="-212815.646">22536 16928 208 0,'-46'20'79'0,"23"-4"-61"0,-28 4 17 15,28-5 3-15,-5 0-7 16,-7 5-1-16,1 1-5 15,0-1-4-15,6 10-11 16,5 1-9-16,6-1-1 0,11 6 0 16,17-1 2-16,12 0-3 0,11-4-2 15,6-6-12-15,6-5-5 16,-1-15-14-16,1-10-6 16,0-10-44-1,5-15-52-15,-6-21 41 16</inkml:trace>
  <inkml:trace contextRef="#ctx0" brushRef="#br0" timeOffset="-212393.738">22769 16594 216 0,'-23'40'82'0,"23"-9"-64"0,-5 14 11 0,5-19-1 0,5 9-1 15,1 11 1-15,0-1-2 16,-1 6-1-16,1 5-14 16,-6-6 7-16,0 1 2 0,0-1-6 15,-6-4-1-15,1-5 6 16,5-11 2-16,0-5-10 16,0-4-4-16,5-16 4 15,7-10 2-15,5-11-2 16,6-9-1-16,5-5-9 15,12-6 0-15,0 1 5 16,6-1 4-16,-1 6-5 16,-5 10-3-16,-6 4-1 15,6 11 1-15,-6 10-1 0,-5 6-1 16,-6 4 1-16,-1 5 1 16,-5 0-1-1,1 1 2-15,-7-1-31 0,0 0-11 16,-5 0-26-16,0 1-10 15,-6-1-42 1,-6 0-55-16,-5 0 57 16</inkml:trace>
  <inkml:trace contextRef="#ctx0" brushRef="#br0" timeOffset="-211378.149">24439 16847 124 0,'11'-35'49'0,"0"14"-38"0,-5-4 21 15,0 15 9-15,-1-5 6 0,-5-1 7 16,-5 1-6-16,-1 0 0 15,-5 0-26-15,-1 0 7 0,-5 0 2 16,-6-1-5-16,1 6-3 16,-1 5-9-16,-6 5-4 15,1 0-3-15,-1 10 0 16,-5 11-4-16,0 9 0 16,5 5-3-16,12 6-3 15,6-1-1-15,11 1 3 16,11-1-2-16,6 6-1 15,6-11 0-15,6 1 0 0,5-6 3 16,0 1 0-16,0-1 1 16,-5-5 2-16,-6 1 1 15,-12-1 3-15,-11 0 1 16,-6 1 3-16,-5-6-1 16,-6 5 2-16,-6-5-6 15,-11-4-1-15,-6-6-4 16,0-5-1-16,0-10-10 15,6-5-5-15,6-6-21 16,5-4-9-16,17-5-24 16,12-5-11-16,17-6-49 15</inkml:trace>
  <inkml:trace contextRef="#ctx0" brushRef="#br0" timeOffset="-211143.776">24877 16412 260 0,'-17'-16'99'0,"6"21"-77"0,-6 6 13 0,11-1 3 15,-5 5-9-15,-1 5 0 16,1 10-5-16,-1 11-3 16,1 10-11-16,0 9-6 0,-1 11-3 15,1 0 1-15,-1-5 1 16,-5 0-1-16,0 0-2 15,0-16-17-15,6-4-6 16,-1-6-35-16,7-4-13 0,-1-11-36 16</inkml:trace>
  <inkml:trace contextRef="#ctx0" brushRef="#br0" timeOffset="-210690.604">24524 17014 188 0,'-28'-15'71'0,"22"10"-55"0,0 0 28 16,6 5 10-16,6-5-6 15,5-5-1-15,12-6-20 16,11 1-8-16,12 0-12 16,-1 0-3-16,7 5 2 0,-1 5 1 15,0 5 1-15,1 5-4 16,-7 0-3-16,-11 10 2 16,0-5 2-16,-5 0-4 0,-1 0-1 15,-5 1-2-15,6-1 0 16,-12 0 2-16,0-5 2 15,0-5-3-15,6 0 0 16,0-5 1-16,-1 0 0 16,1-5 0-16,0-6 2 15,-6 1-1-15,-6-10-1 16,-11 0 12-16,0-1 4 16,-11 1 3-16,-6 10 1 15,-6 5-3-15,-5 5 2 16,-1 10-8-16,-5 10-4 15,0 10-4-15,-6 11-3 16,6 9 1-16,11 1-1 0,6-1 0 16,5 1 0-16,7-6-3 15,10-4 2-15,7-1-4 16,11-4 1-16,5-11-29 16,12-10-13-16,0-10-25 15,0-5-10-15,5-15-37 16</inkml:trace>
  <inkml:trace contextRef="#ctx0" brushRef="#br0" timeOffset="-210175.029">25458 16953 224 0,'-22'26'85'0,"16"-11"-66"0,0 5 19 15,1-5 5-15,-1 11-7 0,-5 4-1 16,-1 0-11-16,1 6-2 15,-1 4-13-15,1 6-5 0,0 5-1 16,-1 4 0-16,1 1 3 16,-1-5 1-16,1-1 3 15,0-9-3-15,5-6 1 16,0-4-3-16,0-11 0 16,1-10 8-16,-1-15 3 15,6-15-5-15,0-16-2 16,6-9-7-16,5-6-2 15,6 0 0-15,6-4 2 16,11-1-1-16,12 0-1 0,11 1-2 16,0-1 1-16,0 5 1 15,0 6 2-15,0 9-1 16,-12 6-1-16,-5 10 1 16,-6 9-1-16,-5 11 0 15,-6 11 0-15,-6 9 4 16,-6 5 2-16,-17 6-2 15,-5 4-1-15,-12 5 10 16,-11-4 3-16,-12-1-1 16,-11-4 1-16,1-6-5 15,-1-5-1-15,0-10-9 16,5-10-2-16,7-5-11 16,5-5-3-16,11-10-36 15,7-5-17-15,10-6-50 16,12-9-23-16,12-11 11 15</inkml:trace>
  <inkml:trace contextRef="#ctx0" brushRef="#br0" timeOffset="-204440.375">26843 16913 168 0,'0'-10'63'0,"0"10"-49"0,11 5 16 16,-5 0 3-16,0 10 6 15,-6-5 3-15,0 0-3 16,6 6-1-16,-6-1-21 15,0 5 3-15,0 0 3 0,-6 6-6 16,0 4 1-16,6 5-13 16,-6 6-3-16,1 4-2 15,-7 1 0-15,1 0 0 16,0-1 0-16,11-4-22 16,-6-11-10-16,12-10-28 0,-1-20-10 15,12-20-53 1</inkml:trace>
  <inkml:trace contextRef="#ctx0" brushRef="#br0" timeOffset="-204268.613">26843 16503 224 0,'-34'-5'85'0,"28"0"-66"0,0 5-1 0,6 0-6 16,0 0-13-16,0 0-4 15,6 0-8-15,6 0-5 16,5 0-26-16,0 5-11 0,6 0-20 16,5 5-8-16</inkml:trace>
  <inkml:trace contextRef="#ctx0" brushRef="#br0" timeOffset="-203752.995">27099 17100 192 0,'-5'5'74'0,"-1"-5"-58"0,6 10 9 0,0 1 0 16,0 4-9-16,0 5 1 15,0 0-1-15,-6 6 2 16,6-1-10-16,-5 0 0 0,-1 6-1 16,0-1 1-16,1 0 0 15,-1 1 0-15,0-6 2 16,0-5 4-16,1-4 1 16,-1-6 0-16,0-5 1 15,6-10-2-15,6-11 1 16,5-9-6-16,1-5-3 15,5-11-6-15,6 1 0 16,5-1 0-16,1 1 2 16,-1 4 1-16,-5 11 1 0,0 5-5 15,-6 4-1-15,0 11 3 16,-6 5 1-16,1 5 0 16,-7 11-2-16,-5 4 1 15,0 0 1-15,0 0-1 16,0 1-1-16,0-1-19 15,0 0-10-15,0-5-27 16,0 1-10-16,0-6-44 16,12-10-38-1,-6-10 61-15</inkml:trace>
  <inkml:trace contextRef="#ctx0" brushRef="#br0" timeOffset="-203362.363">27481 16953 144 0,'-6'16'55'0,"12"-6"-43"15,0 0 14-15,0 0 6 0,-1 0-12 0,-5 5-1 16,6 6 4-16,0-1 3 15,-1 5-14-15,1 5 4 0,-6 6 2 16,6-1-6-16,-6 1 1 16,5-1-4-16,-5 1 0 0,6-6 1 15,-6-5 1-15,6-4 6 16,0-6 3-16,5-15 5 16,0-5 4-16,1-15-6 15,5-6-4-15,0-9-7 16,0-11-2-16,0 1-6 15,0-1-3-15,-5 6-3 16,-1 4 1-16,0 6-39 16,1 4-15-16,-1 6-26 15,1 10-7-15,-1 5-35 16</inkml:trace>
  <inkml:trace contextRef="#ctx0" brushRef="#br0" timeOffset="-203049.861">27920 17034 180 0,'-6'-5'68'0,"1"5"-52"0,-13 0 17 0,13 0 4 15,-7 10-4-15,-5 6 1 16,0-1-13-16,-6 5-3 16,6 5-10-16,0 1-1 0,6 4 0 15,-1-5-6-15,12 1-2 16,12-1 2-16,5-5 3 15,6-10 8-15,5-4 2 16,1-12-1-16,-1-4 2 16,1 0 1-16,-7-5-1 15,-5-5-1-15,-11-6 1 0,-6 6-6 16,-6 0-3-16,-11 5-8 16,0 5-3-16,-5 5-29 15,-1 10-10-15,6 5-42 16,5 0-17-16,12 0-12 15</inkml:trace>
  <inkml:trace contextRef="#ctx0" brushRef="#br0" timeOffset="-202721.697">28017 16660 212 0,'0'-26'82'0,"5"11"-64"0,7-5 31 0,-6 15 8 16,-6 5-14-16,0 0-4 15,0 15-19-15,0 15-5 16,0 11-9-16,-6 10-2 0,6 4 0 15,0 1-5-15,0 0-1 16,0 4 3-16,0-9 1 16,0 0-7-16,6-6-4 15,-1-4-28-15,1-6-12 16,0-9-34-16,5-6-14 0,12-10-2 16</inkml:trace>
  <inkml:trace contextRef="#ctx0" brushRef="#br0" timeOffset="-202049.866">28210 17100 192 0,'-5'0'74'0,"10"0"-58"0,-5 0 23 16,0 0 7-16,0 5-15 15,0 5-5-15,0 11-4 0,0-1 0 16,0 5-12-16,-5 1-3 0,5 9-3 16,0 0 0-16,0 1 2 15,0-1 1-15,0-4 1 16,0-6 2-16,0-5 1 16,0-4 6-16,0-16 1 15,11-11 2-15,1-9 0 16,5-5-11-16,0-11-5 15,6-4-1-15,-1-1 0 16,1 1-1-16,-6 4-2 16,0 1 1-16,-5 10-1 15,-1 4-16-15,1 6-6 16,-7 5-11-16,1 5-3 0,0 5 4 16,-1 10 5-16,1 0 6 15,0 5 3-15,-1 6 8 16,7-1 6-16,-1 5 1 15,1-4 1-15,-1-6 6 16,6 0 5-16,6-10 6 16,0-5 3-16,-6-5-1 15,0-5 0-15,0 0-7 16,0-6-4-16,-6-4-1 16,1 0-1-16,-6 0 2 15,-6 4 3-15,0 1 9 16,-6 5 3-16,-6 5-6 15,1 10-2-15,-12 5-3 16,0 11-1-16,-5 4 1 0,-1 5 1 16,7 6-5-16,5-1-4 15,11 1-1-15,6-1 1 16,11-5-8-16,6-4-1 16,6-11-29-16,6-15-14 15,5-5-43-15,6-15-16 16,5-11-15-1</inkml:trace>
  <inkml:trace contextRef="#ctx0" brushRef="#br0" timeOffset="-201690.338">28871 17014 252 0,'-34'0'96'0,"23"5"-75"16,-1 0 10-16,12 0-2 0,0 0-15 16,0 0-5-16,0 1-6 15,6 4-3-15,0 5 1 16,0 5 3-16,-1 0 5 0,1 6 1 16,0-1 2-16,5 0-2 15,6 6 1-15,0-6-8 16,0 0-4-16,0-4 2 15,1-1 1-15,-7-5 13 16,-11 0 7-16,-11 5 2 0,-12 1 1 16,-6 4-8-16,-11 0 0 15,12-4-10-15,-18 9-2 16,1-10-8-16,5-5 0 16,11-4-52-16,18-16-23 15,17-16-84 1</inkml:trace>
  <inkml:trace contextRef="#ctx0" brushRef="#br0" timeOffset="-200877.975">29926 17136 168 0,'0'-26'66'0,"-6"21"-52"0,6-10 21 0,0 10 5 0,-6 0-3 16,0 0 3-16,-5 5-5 15,-6 5-1-15,-6 0-19 16,-5 10 2-16,-1 5 1 0,-5 6-2 16,0 4 1-16,5 6-5 15,7 4-2-15,10 6-9 16,6-6 0-16,18-4-1 15,16-16 0-15,18-15 2 16,5-15 1-16,12-10 1 16,-6-6 0-16,-6-4 2 0,-11 0 3 15,-12-6 5-15,-16 6 1 16,-18 4-6-16,-17 1-3 16,-17 10-8-16,-5 5-3 15,-1 10-16-15,1 10-4 16,5 0-16-16,11 0-4 15,18 5-20-15,11-5-7 16,23-4-14 0,17-6-41-16,11 0 35 15</inkml:trace>
  <inkml:trace contextRef="#ctx0" brushRef="#br0" timeOffset="-200627.988">30319 17399 232 0,'-29'30'88'0,"12"-14"-69"0,-6-6 24 16,18-5 7-16,-1-5-2 15,0-5 2-15,-5-5-6 16,5-11-1-16,0-9-23 16,6 0-5-16,12-16-1 0,-1 0-8 15,6 1-3-15,6 4-5 16,0 6 1-16,0-1-10 15,5 11-3-15,1 5-33 16,-1 5-14-16,6 10-21 16,-5 0-9-16,-1 5-33 15</inkml:trace>
  <inkml:trace contextRef="#ctx0" brushRef="#br0" timeOffset="-199831.098">30695 16741 200 0,'-12'15'77'0,"7"5"-60"0,-1 26 10 0,6-16 1 0,-6 6-1 16,1 14 1-1,-1 1-15-15,0 5-6 0,0-1-4 16,1-4-3-16,5 0 3 0,-6-1-11 16,6-9-4-16,0-6-16 15,0-5-8-15,-6-9-13 16,1-6-7-16,-1-10-10 16,0-10-15-1,1-10 31-15,-7-11 53 16,1-4 30-16,-1 0 36 15,1 4 17-15,5 1-21 16,1 5-9-16,5 5-19 16,0 4-6-16,5 1-18 15,7 0-1-15,5 5 1 0,6 0-9 16,5 0-2-16,6 0-2 0,0 0 2 16,-5 0-17-16,-1-5-4 15,1-6-20-15,-1 1-7 16,-5 0-12-16,0-10-3 15,0-11 8 1,-6-4 5-16,0-1 25 16,0 1 47-16,-6 9 21 15,1 6 1-15,-6 5 0 16,-1 5-6-16,-5 10-1 16,0 15-21-16,0 10 5 0,-5 15 1 15,-7 11 7-15,1 5 6 16,-1-1-11-16,1 6-6 15,0 0-3-15,-1-1 2 0,6-4-5 16,1-5 0-16,5-16-4 16,5-5-1-16,1-10 3 15,11-15 5-15,6-10-5 16,6-10-2-16,10-10-5 16,1-6-4-16,-6-4 0 15,1 9-1-15,-7 6 0 16,-5 5 0-16,-6 15 2 15,-6 10 1-15,-5 10-1 16,-6 5 1-16,0 1-4 16,0-1-2-16,0 0-23 15,0 0-7-15,6 1-22 16,0-1-7-16,-1-5-9 0,7-10-4 16,-1-5-40-1</inkml:trace>
  <inkml:trace contextRef="#ctx0" brushRef="#br0" timeOffset="-199565.446">31418 17146 200 0,'0'-26'74'0,"-5"21"-58"0,-12 10 23 0,11 6 4 15,-6 4-6-15,-5 5 1 16,0 0-7-16,0 6-1 16,0-1-17-16,6 0-3 0,-1 1-3 15,7-6-6-15,5 0 0 16,5-5-1-16,7-5 2 15,5-5 1-15,0-10 3 16,0-5 3-16,0 0 2 0,-6-10-5 16,1 0-4-16,-6-1-1 15,-6 1-1-15,0 0-9 16,-6 5-2-16,-6 5-27 16,1 5-13-16,-6 5-31 15,6 5-11-15,5 5-12 16</inkml:trace>
  <inkml:trace contextRef="#ctx0" brushRef="#br0" timeOffset="-199002.948">31766 17120 200 0,'-17'-10'77'0,"5"15"-60"0,-16-5 21 0,17 5 6 16,-7 1-9-16,-4-1-3 15,-1 5-10-15,0 0-1 16,0 5-12-16,0 0-1 0,1 6 2 16,5-1-6-16,5 0-2 15,6 5-4-15,6-4 1 16,6-6 1-16,6-5 0 15,5-10 0-15,0-5 2 0,0 0 1 16,0-10 1-16,0-1-2 16,0-4-2-16,-5 0 1 15,-7-5 1-15,-5 9-1 16,0 1 2-16,0 5-2 16,-5 5 2-16,-1 5-2 15,0 10-1-15,0 0 1 16,1 11-1-16,5-1-3 15,0 10 2-15,5 6 1 16,1 4 0-16,-6 6 0 16,-6 4 2-16,1 6 10 15,-7-5 4-15,1-1 1 16,-6-4 2-16,0-11-8 16,0-4-2-16,0-6-1 0,-6-10 0 15,0-5-4-15,0-10-1 16,6-5-10-16,6-10-5 15,5-5-32-15,17 0-11 16,12-6-36-16,17-9-15 16,6-1-12-1</inkml:trace>
  <inkml:trace contextRef="#ctx0" brushRef="#br0" timeOffset="-198612.36">32125 17146 256 0,'-17'-10'96'0,"5"5"-75"0,-5 10 23 16,6 0 5-16,-1 0-17 15,1 5-6-15,-6 5-11 16,-6 5-2-16,0 1-8 15,6 4-3-15,0 5-1 0,6 1-1 16,5-1 2-16,6-5-3 16,6 1 0-16,5-11 3 15,6-10 1-15,0-10 1 16,1-5 0-16,-1-10 0 16,0-1 0-16,-6-4 2 0,0-5 3 15,-5-1-2-15,-6 1 1 16,0-1-5-16,0 6-2 15,-6 5-18-15,6 5-9 16,0 5-33-16,0 10-14 16,0 10-44-1,12 0-42-15,-1 5 62 16</inkml:trace>
  <inkml:trace contextRef="#ctx0" brushRef="#br0" timeOffset="-198237.357">32199 17232 272 0,'-6'0'104'0,"1"15"-81"0,-1 5 18 16,6-10 4-16,-6 6-9 16,0 4-1-16,1 0-11 15,-1 0-4-15,0 1-12 16,1-6 1-16,-1 0 4 0,6-5-5 15,0-10-2-15,0-5-1 16,11-5-1-16,1-5-2 16,5-5-2-16,6-6 1 15,5 1 1-15,1 0-3 16,-7 4-2-16,1 6 2 16,-6 5 0-16,-5 5 1 0,-1 10 0 15,-5 10 0-15,-6 0 0 16,0 6-3-16,0 4 2 15,-6 0-8-15,0 1-2 16,1-1-23-16,-1-5-8 16,6 0-29-16,0-9-10 15,6-11-50 1</inkml:trace>
  <inkml:trace contextRef="#ctx0" brushRef="#br0" timeOffset="-195143.613">32649 17136 108 0,'6'-5'44'0,"-1"0"-35"0,-5 10 14 0,0-5 2 15,0 0 4-15,12 0 2 32,-12 0-5-32,0 0-4 0,6 0-12 0,-6 0 7 0,0 0 3 15,0 5 3-15,-6 0 3 16,0 0-3-16,-5 5-2 16,-6 5-7-16,0 0-1 0,-1 6-6 15,-4-1-2-15,5 5-2 16,-1 0-3-16,7 1-2 15,5-1-1-15,6 0 2 16,0 1 0-16,0-6 1 16,6-5 2-16,0-5 1 15,5-5 1-15,1-10 0 16,-1-5 2-16,12-10-3 16,-6-5 0-16,0-1 1 15,0 1 0-15,-6 0 4 16,1 4 5-16,-6 1-3 15,-1 5 2-15,-5 5-7 16,0 5-1-16,0 0 0 16,0 5 0-16,-5 10-2 0,-1 5 1 15,0 0-2-15,-5 5 2 16,-1 6-2-16,7-1 2 16,-1-5-4-16,6 1 0 15,0-1-19-15,0-5-9 16,0 0-29-16,11-15-110 31,6-10-9-31,1-5 87 16</inkml:trace>
  <inkml:trace contextRef="#ctx0" brushRef="#br0" timeOffset="-194815.44">32888 16665 264 0,'-5'-10'101'0,"-1"10"-78"0,-5 10 11 16,11-5 1-16,-6 5-1 16,0 10 1-16,0 5-7 15,1 6-3-15,-1 4-14 16,0 6 4-16,1 4 3 0,-1 6-8 15,0-5-3-15,6-1-4 16,0 1-3-16,0-11 1 16,0 1 1-16,0-6-6 15,0 0 1-15,0-4-26 0,0-6-8 16,6 0-21-16,0-5-8 16,5-4-23-16,6-6-8 15,6-5-1 1</inkml:trace>
  <inkml:trace contextRef="#ctx0" brushRef="#br0" timeOffset="-194393.608">33036 17136 192 0,'-5'-5'74'0,"-1"5"-58"0,6 0 27 16,0 0 7-16,0 0-8 15,0 0 1 1,0 5-14-16,-6 0-5 0,1 5-14 16,5 0 0-16,0 5 1 0,0 5-4 15,0 1-2-15,0 4-2 0,-6 0 0 16,6 1-2-16,-6-6-1 16,1 0-2-16,5-5-1 15,0 1-38-15,0-6-15 16,0-10-29-16,11-10-12 15,6-6-6 1</inkml:trace>
  <inkml:trace contextRef="#ctx0" brushRef="#br0" timeOffset="-193752.984">33082 17039 184 0,'-6'0'68'0,"6"6"-52"0,6-1 10 0,-6-5 4 16,0 0-3-16,0 0 2 15,6 5-10-15,-1-5-1 16,7 5-11-16,-1-5 0 0,1 0 0 16,-1 0 1-16,0 5 2 15,1 0-5-15,-6 0-3 16,-1 0-1-16,1 0 1 16,0 5-1-16,-6 0 2 15,0 5 0-15,-6 1 1 16,0-1-2-16,1 5-2 15,-1 0 1-15,-6 1 1 16,1-1 5-16,0-5 4 0,5 0 5 16,0 0 2-16,1-4 4 15,5-1 1-15,-6 0-8 16,6 0-4-16,0 0-2 16,0-10-1-16,6 10-7 15,-1-5 0-15,1 0-1 16,0 0 2-16,5 0-21 15,0 1-9-15,1-6-22 16,-1 0-6-16,6 0-21 16,0-6-6-16,6 1-24 15</inkml:trace>
  <inkml:trace contextRef="#ctx0" brushRef="#br0" timeOffset="-193440.481">33356 17207 208 0,'-6'10'77'0,"0"-10"-60"0,0 10 15 0,6-5 4 15,0 5-9-15,-5 0-1 0,-1 5-13 16,6 1-5-16,0-1-5 16,0 0-3-16,0 0 1 0,0 0-1 15,0 0 0-15,0-4-5 16,0-1-1-16,0-10-24 16,0 0-10-16,6-5-48 15,5-11-45 1,6-4 48-16</inkml:trace>
  <inkml:trace contextRef="#ctx0" brushRef="#br0" timeOffset="-193252.939">33395 16984 204 0,'-22'5'77'0,"16"0"-60"0,6-5 2 0,0 0-4 15,0 0-10-15,0 0-3 16,6 0-10-16,5 0-3 15,0 5 6-15,1 5-20 0,-6 5-5 16,-1 0-23 0,1 6-35-16,0 4 21 15</inkml:trace>
  <inkml:trace contextRef="#ctx0" brushRef="#br0" timeOffset="-193143.608">33430 17338 188 0,'-6'5'71'0,"6"5"-55"0,-6-5 17 0,6-5 5 0,0 0-5 16,0 0 1-16</inkml:trace>
  <inkml:trace contextRef="#ctx0" brushRef="#br0" timeOffset="-192518.553">33430 17348 450 0,'17'-15'18'0,"0"0"-7"0,6-5-7 16,-6 5-4-16,0-1 1 15,0 6 1-15,0 5-3 16,-6 0 0-16,1 5-1 15,-1 0-2-15,-11 0 5 16,0 10 1-16,0 5 0 16,0 1-2-16,-6-1-8 15,6 5-3-15,0 0-10 16,0 1-1-16,0-6 0 16,6 0 1-16,0-5-8 0,5-10-2 15,1 0-7 1,10-10-2-16,1-5 15 0,0 0 7 15,-6-1 12-15,0 1 3 16,-5 0 22-16,-1 5 10 16,-5 0 5-16,-6 0 2 15,0-1-4-15,0 6-2 16,-6 0 0 0,-5 0-14-16,-1 5-4 15,1 5-10-15,-1 5-2 16,1 1 0-16,0 4 2 15,5 0-3-15,6 5 0 16,-6-5-1-16,12 1 0 0,0-1 2 16,-1-5 0-16,7-5 0 15,-1-5 2-15,-5-5-1 16,0-5 2-16,-1 0-2 16,1 0 2-16,0-1-4 15,-1 1 0-15,1 5 5 16,-6 0 2-16,6 5-5 15,-6 0 0-15,5 15-1 16,1 11 0-16,0 9 6 16,0 16 4-16,-6 4 3 15,-6 6 3-15,-6 5 4 16,-5-5 4-16,-11 0-3 16,-6-1-1-16,-6-9-9 15,-6-10-2-15,1-6-3 0,-1-10-1 16,6-4-12-16,0-11-3 15,6-15-52-15,11-11-22 16,6-19-61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7/1.9780898718874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  <a:br>
              <a:rPr lang="en-US" dirty="0"/>
            </a:br>
            <a:r>
              <a:rPr lang="en-US" dirty="0"/>
              <a:t>Algorithms for Linear Algebra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9/23/2019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from Chalkboard to Terminal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C5FF82-B847-48D0-BF11-4F85DD678DDD}"/>
                  </a:ext>
                </a:extLst>
              </p14:cNvPr>
              <p14:cNvContentPartPr/>
              <p14:nvPr/>
            </p14:nvContentPartPr>
            <p14:xfrm>
              <a:off x="611640" y="2187360"/>
              <a:ext cx="4689360" cy="402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C5FF82-B847-48D0-BF11-4F85DD678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280" y="2178000"/>
                <a:ext cx="4708080" cy="40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29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029447-EDF6-4DC2-9ACD-82A66FEA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3C70C-8909-42A9-BC83-22F805916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5AF7-5CDE-475C-8B81-31324137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Matrices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4B3EAC-9BEC-4EC8-8781-B6D953980909}"/>
                  </a:ext>
                </a:extLst>
              </p14:cNvPr>
              <p14:cNvContentPartPr/>
              <p14:nvPr/>
            </p14:nvContentPartPr>
            <p14:xfrm>
              <a:off x="681480" y="1829880"/>
              <a:ext cx="10473480" cy="447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4B3EAC-9BEC-4EC8-8781-B6D9539809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120" y="1820520"/>
                <a:ext cx="10492200" cy="44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86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7C78-207A-49E9-B7F1-A9513081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Factorizing Matrices 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9D4B50-8CD9-4D14-923D-4BA99CA44017}"/>
                  </a:ext>
                </a:extLst>
              </p14:cNvPr>
              <p14:cNvContentPartPr/>
              <p14:nvPr/>
            </p14:nvContentPartPr>
            <p14:xfrm>
              <a:off x="576720" y="1476360"/>
              <a:ext cx="11665440" cy="492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9D4B50-8CD9-4D14-923D-4BA99CA44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360" y="1467000"/>
                <a:ext cx="11684160" cy="49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16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Factorizing Matrices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D6EC67-5B59-41CC-B902-2F7256868F26}"/>
                  </a:ext>
                </a:extLst>
              </p14:cNvPr>
              <p14:cNvContentPartPr/>
              <p14:nvPr/>
            </p14:nvContentPartPr>
            <p14:xfrm>
              <a:off x="829080" y="1459800"/>
              <a:ext cx="11025360" cy="425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D6EC67-5B59-41CC-B902-2F725686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720" y="1450440"/>
                <a:ext cx="11044080" cy="42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6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Factorizing Matrices (3)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29DE00-3998-455A-ABCA-88660B025060}"/>
                  </a:ext>
                </a:extLst>
              </p14:cNvPr>
              <p14:cNvContentPartPr/>
              <p14:nvPr/>
            </p14:nvContentPartPr>
            <p14:xfrm>
              <a:off x="708120" y="1547280"/>
              <a:ext cx="11450160" cy="493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29DE00-3998-455A-ABCA-88660B025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760" y="1537920"/>
                <a:ext cx="11468880" cy="49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60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Factorizing Matrices (4)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5E70EC-23B1-424B-A869-552A20D490E6}"/>
                  </a:ext>
                </a:extLst>
              </p14:cNvPr>
              <p14:cNvContentPartPr/>
              <p14:nvPr/>
            </p14:nvContentPartPr>
            <p14:xfrm>
              <a:off x="634320" y="1536480"/>
              <a:ext cx="11392560" cy="460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5E70EC-23B1-424B-A869-552A20D49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960" y="1527120"/>
                <a:ext cx="11411280" cy="46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96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55DB-C5DA-4103-ADE2-820D9BDE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Factorizing Matrices (5)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CDCAEA-6ED3-422A-8ACD-B985EC24F008}"/>
                  </a:ext>
                </a:extLst>
              </p14:cNvPr>
              <p14:cNvContentPartPr/>
              <p14:nvPr/>
            </p14:nvContentPartPr>
            <p14:xfrm>
              <a:off x="816840" y="1656720"/>
              <a:ext cx="10512720" cy="468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CDCAEA-6ED3-422A-8ACD-B985EC24F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80" y="1647360"/>
                <a:ext cx="10531440" cy="47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41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SVD Applied to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18" b="18136"/>
          <a:stretch/>
        </p:blipFill>
        <p:spPr>
          <a:xfrm>
            <a:off x="3674707" y="2300438"/>
            <a:ext cx="4670395" cy="3696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1518" y="2593992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Original</a:t>
            </a:r>
            <a:br>
              <a:rPr lang="en-US" dirty="0"/>
            </a:br>
            <a:r>
              <a:rPr lang="en-US" dirty="0"/>
              <a:t>(512x512)</a:t>
            </a:r>
          </a:p>
          <a:p>
            <a:pPr algn="r"/>
            <a:r>
              <a:rPr lang="en-US" dirty="0"/>
              <a:t>~k=262144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86483" y="2870991"/>
            <a:ext cx="328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k=658 (too small, </a:t>
            </a:r>
            <a:r>
              <a:rPr lang="en-US" dirty="0" err="1"/>
              <a:t>oversmoothed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6482" y="4862102"/>
            <a:ext cx="25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k=7243 (</a:t>
            </a:r>
            <a:r>
              <a:rPr lang="en-US" dirty="0" err="1"/>
              <a:t>undersmoothed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0972" y="48575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k=2813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93539"/>
            <a:ext cx="613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 5.1 from P.C. Hansen, et al., </a:t>
            </a:r>
            <a:r>
              <a:rPr lang="en-US" sz="1200" i="1" dirty="0" err="1"/>
              <a:t>Deblurring</a:t>
            </a:r>
            <a:r>
              <a:rPr lang="en-US" sz="1200" i="1" dirty="0"/>
              <a:t> Images: Matrices, Spectra, and Filtering</a:t>
            </a:r>
            <a:r>
              <a:rPr lang="en-US" sz="1200" dirty="0"/>
              <a:t>, SIAM, 2006.</a:t>
            </a:r>
            <a:br>
              <a:rPr lang="en-US" sz="1200" dirty="0"/>
            </a:br>
            <a:r>
              <a:rPr lang="en-US" sz="1200" dirty="0">
                <a:hlinkClick r:id="rId3" tooltip="Opens new window"/>
              </a:rPr>
              <a:t>https://doi.org/10.1137/1.9780898718874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255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2B1CF2-B694-4BB4-B19A-EAA22961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Solving Linear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BFD6-03D4-48A4-999C-2BD556BD4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8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endParaRPr lang="en-US" dirty="0"/>
          </a:p>
          <a:p>
            <a:r>
              <a:rPr lang="en-US" dirty="0"/>
              <a:t>Elementary Operations</a:t>
            </a:r>
          </a:p>
          <a:p>
            <a:pPr lvl="1"/>
            <a:endParaRPr lang="en-US" dirty="0"/>
          </a:p>
          <a:p>
            <a:r>
              <a:rPr lang="en-US" dirty="0"/>
              <a:t>Matrix Decompositions</a:t>
            </a:r>
          </a:p>
          <a:p>
            <a:pPr lvl="1"/>
            <a:endParaRPr lang="en-US" dirty="0"/>
          </a:p>
          <a:p>
            <a:r>
              <a:rPr lang="en-US" dirty="0"/>
              <a:t>Solving Linear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Linear Systems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27C000-5769-4523-8D05-6DCF7FCDEF77}"/>
                  </a:ext>
                </a:extLst>
              </p14:cNvPr>
              <p14:cNvContentPartPr/>
              <p14:nvPr/>
            </p14:nvContentPartPr>
            <p14:xfrm>
              <a:off x="611640" y="2161800"/>
              <a:ext cx="11111760" cy="416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27C000-5769-4523-8D05-6DCF7FCDE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280" y="2152440"/>
                <a:ext cx="11130480" cy="41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5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FAF0-FFD7-4D48-9958-6A3FCA1E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BA38-EA2B-4A12-A412-294AA6DE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Refresh our memory about basic operations that go into algorithms for linear algebra</a:t>
            </a:r>
          </a:p>
          <a:p>
            <a:endParaRPr lang="en-US" dirty="0"/>
          </a:p>
          <a:p>
            <a:r>
              <a:rPr lang="en-US" dirty="0"/>
              <a:t>Understand common matrix factorizations and how they can be used</a:t>
            </a:r>
          </a:p>
          <a:p>
            <a:endParaRPr lang="en-US" dirty="0"/>
          </a:p>
          <a:p>
            <a:r>
              <a:rPr lang="en-US" dirty="0"/>
              <a:t>Understand “10,000 foot view” </a:t>
            </a:r>
            <a:r>
              <a:rPr lang="en-US"/>
              <a:t>of solving linear systems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6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09396"/>
            <a:ext cx="5092118" cy="3988927"/>
          </a:xfrm>
        </p:spPr>
        <p:txBody>
          <a:bodyPr/>
          <a:lstStyle/>
          <a:p>
            <a:r>
              <a:rPr lang="en-US" dirty="0"/>
              <a:t>What types of problems are solved with Linear Algebra?</a:t>
            </a:r>
          </a:p>
          <a:p>
            <a:pPr lvl="1"/>
            <a:r>
              <a:rPr lang="en-US" dirty="0"/>
              <a:t>Linear systems of equations</a:t>
            </a:r>
          </a:p>
          <a:p>
            <a:pPr lvl="1"/>
            <a:r>
              <a:rPr lang="en-US" dirty="0"/>
              <a:t>Eigenvalue problems</a:t>
            </a:r>
          </a:p>
          <a:p>
            <a:pPr lvl="1"/>
            <a:r>
              <a:rPr lang="en-US" dirty="0"/>
              <a:t>matrix factorization</a:t>
            </a:r>
          </a:p>
          <a:p>
            <a:pPr lvl="1"/>
            <a:r>
              <a:rPr lang="en-US" dirty="0"/>
              <a:t>Overdetermined system of equations</a:t>
            </a:r>
          </a:p>
          <a:p>
            <a:pPr lvl="2"/>
            <a:r>
              <a:rPr lang="en-US" dirty="0"/>
              <a:t>(Data fitting)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4F41E-EEAC-4DFF-B9F0-E66CE37A2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12"/>
          <a:stretch/>
        </p:blipFill>
        <p:spPr>
          <a:xfrm>
            <a:off x="6261683" y="1669317"/>
            <a:ext cx="4341264" cy="41208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86EF87D-C365-4A9C-AF9F-FED0F9FBA58A}"/>
              </a:ext>
            </a:extLst>
          </p:cNvPr>
          <p:cNvSpPr/>
          <p:nvPr/>
        </p:nvSpPr>
        <p:spPr>
          <a:xfrm>
            <a:off x="10159068" y="3095538"/>
            <a:ext cx="478172" cy="1040234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FBB0F7-285F-4CE3-A95B-99101819A53D}"/>
              </a:ext>
            </a:extLst>
          </p:cNvPr>
          <p:cNvSpPr/>
          <p:nvPr/>
        </p:nvSpPr>
        <p:spPr>
          <a:xfrm>
            <a:off x="10168855" y="5412300"/>
            <a:ext cx="478172" cy="478172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4E83-811E-4E97-936C-3B23EE7F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System Fundamentals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30D79-8395-4084-BA00-F1AC246CB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Linear Systems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CF52ED-3478-4BC3-8757-07B1669D917F}"/>
                  </a:ext>
                </a:extLst>
              </p14:cNvPr>
              <p14:cNvContentPartPr/>
              <p14:nvPr/>
            </p14:nvContentPartPr>
            <p14:xfrm>
              <a:off x="652680" y="1549080"/>
              <a:ext cx="11376360" cy="475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CF52ED-3478-4BC3-8757-07B1669D9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0" y="1539720"/>
                <a:ext cx="11395080" cy="47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55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Norms of Vectors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14732-B0A1-4F33-87B2-354DAD9A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163536"/>
            <a:ext cx="3429000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E33DEC-97BD-483A-92B6-AC3BF5DF26A8}"/>
                  </a:ext>
                </a:extLst>
              </p14:cNvPr>
              <p14:cNvContentPartPr/>
              <p14:nvPr/>
            </p14:nvContentPartPr>
            <p14:xfrm>
              <a:off x="529560" y="1613160"/>
              <a:ext cx="8619480" cy="428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E33DEC-97BD-483A-92B6-AC3BF5DF26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200" y="1603800"/>
                <a:ext cx="8638200" cy="43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5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Norms of Vectors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1CCBC7-7033-4113-A6EC-728300E0C0F8}"/>
                  </a:ext>
                </a:extLst>
              </p14:cNvPr>
              <p14:cNvContentPartPr/>
              <p14:nvPr/>
            </p14:nvContentPartPr>
            <p14:xfrm>
              <a:off x="611640" y="1332360"/>
              <a:ext cx="11292120" cy="453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1CCBC7-7033-4113-A6EC-728300E0C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280" y="1323000"/>
                <a:ext cx="11310840" cy="45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29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4A7B-CA5C-47DB-B28C-E5EA5A5C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operations in linear algebra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724170-7333-4D74-BBA9-C2D60911D06C}"/>
                  </a:ext>
                </a:extLst>
              </p14:cNvPr>
              <p14:cNvContentPartPr/>
              <p14:nvPr/>
            </p14:nvContentPartPr>
            <p14:xfrm>
              <a:off x="660960" y="1315800"/>
              <a:ext cx="10588320" cy="469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724170-7333-4D74-BBA9-C2D60911D0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1306440"/>
                <a:ext cx="10607040" cy="47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95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1776</TotalTime>
  <Words>198</Words>
  <Application>Microsoft Office PowerPoint</Application>
  <PresentationFormat>Widescreen</PresentationFormat>
  <Paragraphs>51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Lecture 6 Algorithms for Linear Algebra</vt:lpstr>
      <vt:lpstr>Outline</vt:lpstr>
      <vt:lpstr>Learning Objectives</vt:lpstr>
      <vt:lpstr>Overview</vt:lpstr>
      <vt:lpstr>Linear System Fundamentals</vt:lpstr>
      <vt:lpstr>Basics of Linear Systems</vt:lpstr>
      <vt:lpstr>Norms of Vectors (1)</vt:lpstr>
      <vt:lpstr>Norms of Vectors (2)</vt:lpstr>
      <vt:lpstr>Types of operations in linear algebra</vt:lpstr>
      <vt:lpstr>Going from Chalkboard to Terminal</vt:lpstr>
      <vt:lpstr>Matrix Factorizations</vt:lpstr>
      <vt:lpstr>Types of Matrices</vt:lpstr>
      <vt:lpstr>Factorizing Matrices (1)</vt:lpstr>
      <vt:lpstr>Factorizing Matrices (2)</vt:lpstr>
      <vt:lpstr>Factorizing Matrices (3)</vt:lpstr>
      <vt:lpstr>Factorizing Matrices (4)</vt:lpstr>
      <vt:lpstr>Factorizing Matrices (5)</vt:lpstr>
      <vt:lpstr>Example of SVD Applied to Images</vt:lpstr>
      <vt:lpstr>Solving Linear Systems</vt:lpstr>
      <vt:lpstr>Solving Linear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Brendan Kochunas</cp:lastModifiedBy>
  <cp:revision>102</cp:revision>
  <dcterms:created xsi:type="dcterms:W3CDTF">2017-07-31T16:39:40Z</dcterms:created>
  <dcterms:modified xsi:type="dcterms:W3CDTF">2019-09-24T00:25:26Z</dcterms:modified>
</cp:coreProperties>
</file>