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7" r:id="rId2"/>
    <p:sldId id="258" r:id="rId3"/>
    <p:sldId id="310" r:id="rId4"/>
    <p:sldId id="279" r:id="rId5"/>
    <p:sldId id="280" r:id="rId6"/>
    <p:sldId id="266" r:id="rId7"/>
    <p:sldId id="293" r:id="rId8"/>
    <p:sldId id="313" r:id="rId9"/>
    <p:sldId id="314" r:id="rId10"/>
    <p:sldId id="315" r:id="rId11"/>
    <p:sldId id="316" r:id="rId12"/>
    <p:sldId id="312" r:id="rId13"/>
    <p:sldId id="294" r:id="rId14"/>
    <p:sldId id="268" r:id="rId15"/>
    <p:sldId id="274" r:id="rId16"/>
    <p:sldId id="267" r:id="rId17"/>
    <p:sldId id="275" r:id="rId18"/>
    <p:sldId id="311" r:id="rId19"/>
    <p:sldId id="295" r:id="rId20"/>
    <p:sldId id="272" r:id="rId21"/>
    <p:sldId id="305" r:id="rId22"/>
    <p:sldId id="306" r:id="rId23"/>
    <p:sldId id="317" r:id="rId24"/>
    <p:sldId id="318" r:id="rId25"/>
    <p:sldId id="319" r:id="rId26"/>
    <p:sldId id="320" r:id="rId27"/>
    <p:sldId id="321" r:id="rId28"/>
    <p:sldId id="322" r:id="rId29"/>
    <p:sldId id="323" r:id="rId30"/>
    <p:sldId id="292" r:id="rId31"/>
    <p:sldId id="284" r:id="rId32"/>
    <p:sldId id="285" r:id="rId33"/>
    <p:sldId id="286" r:id="rId34"/>
    <p:sldId id="287" r:id="rId35"/>
    <p:sldId id="288" r:id="rId36"/>
    <p:sldId id="289" r:id="rId37"/>
    <p:sldId id="290" r:id="rId38"/>
    <p:sldId id="291" r:id="rId39"/>
    <p:sldId id="296" r:id="rId40"/>
    <p:sldId id="297" r:id="rId41"/>
    <p:sldId id="298" r:id="rId42"/>
    <p:sldId id="299" r:id="rId43"/>
    <p:sldId id="300" r:id="rId44"/>
    <p:sldId id="301" r:id="rId45"/>
    <p:sldId id="302" r:id="rId46"/>
    <p:sldId id="303" r:id="rId47"/>
    <p:sldId id="304" r:id="rId48"/>
    <p:sldId id="324" r:id="rId49"/>
    <p:sldId id="325" r:id="rId50"/>
    <p:sldId id="326" r:id="rId51"/>
    <p:sldId id="327" r:id="rId5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Outline" id="{CA940945-3B79-421B-BC1B-2F2C98150F85}">
          <p14:sldIdLst>
            <p14:sldId id="257"/>
            <p14:sldId id="258"/>
            <p14:sldId id="310"/>
          </p14:sldIdLst>
        </p14:section>
        <p14:section name="Recap of Last Lecture" id="{D51B95E9-A852-404C-9C66-A5473506BB3B}">
          <p14:sldIdLst>
            <p14:sldId id="279"/>
            <p14:sldId id="280"/>
            <p14:sldId id="266"/>
          </p14:sldIdLst>
        </p14:section>
        <p14:section name="Classical Methods" id="{DF956B3C-A36B-4827-8F4F-59351380B902}">
          <p14:sldIdLst>
            <p14:sldId id="293"/>
            <p14:sldId id="313"/>
            <p14:sldId id="314"/>
            <p14:sldId id="315"/>
            <p14:sldId id="316"/>
            <p14:sldId id="312"/>
          </p14:sldIdLst>
        </p14:section>
        <p14:section name="Multigrid Methods" id="{0BA536FF-6085-46C9-9231-C037D4A5F639}">
          <p14:sldIdLst>
            <p14:sldId id="294"/>
            <p14:sldId id="268"/>
            <p14:sldId id="274"/>
            <p14:sldId id="267"/>
            <p14:sldId id="275"/>
            <p14:sldId id="311"/>
          </p14:sldIdLst>
        </p14:section>
        <p14:section name="Krylov Methods" id="{68244BB4-84A6-4AAA-AB2D-684BA46B3AF4}">
          <p14:sldIdLst>
            <p14:sldId id="295"/>
            <p14:sldId id="272"/>
            <p14:sldId id="305"/>
            <p14:sldId id="306"/>
            <p14:sldId id="317"/>
            <p14:sldId id="318"/>
            <p14:sldId id="319"/>
            <p14:sldId id="320"/>
            <p14:sldId id="321"/>
            <p14:sldId id="322"/>
            <p14:sldId id="323"/>
          </p14:sldIdLst>
        </p14:section>
        <p14:section name="Scientific Computing Libraries" id="{1D81B71C-E844-4434-BD0A-C77175D944BC}">
          <p14:sldIdLst>
            <p14:sldId id="292"/>
            <p14:sldId id="284"/>
            <p14:sldId id="285"/>
            <p14:sldId id="286"/>
            <p14:sldId id="287"/>
            <p14:sldId id="288"/>
            <p14:sldId id="289"/>
            <p14:sldId id="290"/>
            <p14:sldId id="291"/>
            <p14:sldId id="296"/>
            <p14:sldId id="297"/>
            <p14:sldId id="298"/>
            <p14:sldId id="299"/>
            <p14:sldId id="300"/>
            <p14:sldId id="301"/>
            <p14:sldId id="302"/>
            <p14:sldId id="303"/>
            <p14:sldId id="304"/>
            <p14:sldId id="324"/>
            <p14:sldId id="325"/>
            <p14:sldId id="326"/>
            <p14:sldId id="32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8" autoAdjust="0"/>
    <p:restoredTop sz="91176" autoAdjust="0"/>
  </p:normalViewPr>
  <p:slideViewPr>
    <p:cSldViewPr snapToGrid="0" snapToObjects="1">
      <p:cViewPr varScale="1">
        <p:scale>
          <a:sx n="82" d="100"/>
          <a:sy n="82" d="100"/>
        </p:scale>
        <p:origin x="1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1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0-01T01:24:13.765"/>
    </inkml:context>
    <inkml:brush xml:id="br0">
      <inkml:brushProperty name="width" value="0.05292" units="cm"/>
      <inkml:brushProperty name="height" value="0.05292" units="cm"/>
      <inkml:brushProperty name="color" value="#FF0000"/>
    </inkml:brush>
  </inkml:definitions>
  <inkml:trace contextRef="#ctx0" brushRef="#br0">16697 6072 184 0,'-14'-9'68'0,"14"2"-52"0,0 14 12 15,0-7 3-15,0 0-3 16,0 0 1-16,3 0 8 16,4 0 4-16,1 0-22 15,2-7 16-15,-3-2 8 0,0-1-1 16,0-2 2-16,0-13-9 16,4 0-2-16,-1-13-9 15,1-6-5-15,3-9-5 16,4 0-1-16,3-4-3 0,0-2-1 15,4-20 3-15,3-12 3 16,4 3-2-16,-4 7 2 16,-3 3-6-16,-4 5-1 15,-3 8-2-15,-1-4-1 16,-3 6-3-16,0 10 1 16,-3-1-4-16,0 10 0 15,-1 13-1-15,-3 0 0 16,0 12 0-16,4 3-2 15,-1 13 0-15,5 6 3 16,-1 13 0-16,0 12 1 16,3 3-3-16,1 1 2 15,-4 12 1-15,0-4 0 16,0 1 0-16,0 12 0 16,1 16 0-16,-1 4 2 0,0-1-1 15,0-3-1-15,0-7 1 16,-3-5 1-16,-1 2-1 15,1-5 2-15,-1 2-2 16,1 4 2-16,-4-7-2 16,0-6-1-16,0-3 1 15,0-9 1-15,0-7-1 16,-3-3 2-16,-1-6-9 16,1-10-3-16,-4 0-9 15,0 1-3-15,-4-10-27 16,1 0-9-16,-1-10-43 0,1-2-18 15,3-4-55 1</inkml:trace>
  <inkml:trace contextRef="#ctx0" brushRef="#br0" timeOffset="1">16835 5545 160 0,'-7'-16'60'0,"3"13"-47"0,4-6 21 16,0 3 6-16,4 6 2 16,-1-3 4-16,1-4-3 15,-1 7-2-15,4-3-22 16,4-3 6-16,6 6 3 0,8 0-13 16,7 0-3-16,7 0-6 15,3 0 1-15,4 0-2 16,0 0 0-16,0-6 1 15,-4 2 1-15,0-2-3 0,-3-3-3 16,0-1-31-16,-4-2-13 16,-7-4-77-1,1 0-74-15,-5-2 59 16</inkml:trace>
  <inkml:trace contextRef="#ctx0" brushRef="#br0" timeOffset="2">17734 5410 232 0,'-10'-9'88'0,"10"3"-69"0,0 6 22 0,0 0 6 15,0 0-25 1,0 0 2-16,14 9-3 16,0 0-13-16,0 7 3 15,0 9 2-15,0-3-1 16,4 3 3-16,-1 3-8 16,1-2-2-16,0 2-3 0,-1-3 1 15,1 3-7-15,0-3-1 16,-4-6-5-16,7 6-1 15,7 3-34-15,0 1-13 16,1-8-32-16,-8-8-11 16,-4-4 8-1</inkml:trace>
  <inkml:trace contextRef="#ctx0" brushRef="#br0" timeOffset="3">18150 5360 204 0,'-10'-3'77'0,"6"3"-60"0,-3 3 21 16,4 3 6-16,-1-2-9 15,-3 2-1-15,0 3 3 0,-3 1 1 16,-5-1-20-16,-6 7 5 0,-3-4 1 16,-8 10-1-16,0 0 0 15,0 10-6-15,-3-4-2 16,0 0-7-16,-4 6-3 16,4 4-2-16,-1-3-3 15,5 8 1-15,2-5 1 16,5 3-3-16,3-10 0 15,6-9-32-15,1-9-15 16,7-4-34-16,7-9-11 16,7-12-49-1</inkml:trace>
  <inkml:trace contextRef="#ctx0" brushRef="#br0" timeOffset="4">18493 5486 304 0,'-18'-10'112'0,"18"10"-87"0,0 0 15 0,0 0 3 15,7-3-6-15,4-6 2 16,3-7-10-16,7 7-5 15,7-7-14-15,7 6-9 0,1 1-3 16,-1 6-2-16,0-3 3 16,1 6 2-16,-8-3 2 15,-7 3-1-15,11-7 1 16,10-8 0-16,4 2 3 16,-4-6-21-16,1-6-9 15,-8 9-48-15,-7-2-18 0,-3-1-64 16</inkml:trace>
  <inkml:trace contextRef="#ctx0" brushRef="#br0" timeOffset="5">18775 5529 208 0,'-50'26'79'0,"36"-26"-61"0,-3 9 21 15,10-3 8-15,0-3-10 16,0 7 1-16,3-10-10 0,0 0-5 16,4 0-13-1,0 0 5-15,8 6 2 0,-1-3-5 16,3-3-2-16,8 6-5 16,3-2-2-16,4 2-1 15,3-6-2-15,4 0 3 0,-1 0 0 16,5 0-30-16,6-10-12 15,4-5-53-15,3 2-21 16</inkml:trace>
  <inkml:trace contextRef="#ctx0" brushRef="#br0" timeOffset="6">19410 4698 200 0,'-4'0'77'0,"4"0"-60"0,0 10 2 15,0-1-2-15,0 7-9 16,0 12 0-16,0 7 7 0,0 2 2 16,0 14-8-16,0-4 8 15,0 6 5-15,-3 10-2 0,-1-1-2 16,-3 1-6-16,0 0 0 16,0-10-7-16,4 0-1 15,-1-9 2-15,1-16 1 16,-1 4 1-16,0-13 0 15,4-7 7-15,4-2 2 16,0-14 0-16,3-5 0 16,0-10-9-16,3-12-3 15,1 0-3-15,3-1-2 16,-4 4 1-16,12-7 1 16,9-8-1-16,8 11 2 15,0-2-4-15,0 18 0 16,0 7-1-16,-4 5 0 0,-3 14 4 15,-1 9 1-15,-2 15-1 16,-5 4 1-16,-6 6 4 16,-4 3 4-16,-3-3 5 15,-8-7 4-15,-6 4 7 16,-8-6 4-16,-10-7-4 16,-11 6 1-16,-7-6-5 15,-7-2 0-15,1-8-10 16,-1-8-5-16,0-7-5 15,-3-6-3-15,-1-13-17 16,1-3-9-16,3-9-66 16,14 0-27-16,7 3-78 15</inkml:trace>
  <inkml:trace contextRef="#ctx0" brushRef="#br0" timeOffset="7">16320 4645 148 0,'-8'-37'55'15,"8"21"-43"-15,-3-3 16 0,3 16 5 0,0-3-7 16,0-4-3-16,0 4 0 16,0 3 2-16,0 3-13 15,-4 3-7-15,1 19-1 0,-1 19-1 16,1 34 1-16,-1 6-2 15,1 10 1-15,-1 35-4 16,1-1 0-16,-1 10 1 16,1 6 2-16,3 3-1 15,0-18 2-15,0-4-7 16,0-6 1-16,0-15 3 16,0-4 4-16,0-19 1 15,0-15 2-15,0-16-4 0,0-3 0 16,-4-25-21-16,4-19-8 15,0-29-31-15,0-33-12 16,4-35-18 0</inkml:trace>
  <inkml:trace contextRef="#ctx0" brushRef="#br0" timeOffset="8">16235 4338 132 0,'3'-13'52'0,"8"10"-41"16,7-3 9-16,-4 3 2 0,7-3-4 15,11-4-1-15,13 1-7 16,12-1-4-16,6 1-3 15,1-1-3-15,6 1 3 0,19 0-2 16,13-1-1-16,4 4 1 16,0-3 1-16,10-1-1 15,15 4 2-15,-8 3-2 16,1 3-1-16,10 0 3 16,3 3 2-16,-3 6-2 0,0 4 0 15,11-1-1-15,3-2 1 16,-10 5-2-16,3-5 2 15,7-1-4-15,-3 1 0 16,-15-1-1-16,1-3 0 16,6-2 4-16,1 2 3 15,-8-6-2 1,-6-6 0-16,-1 2-1 0,1-5 1 16,-8 0-2-16,-10-7 2 15,-11 10-2-15,-7-4-1 16,1 1 1-16,-12-1 1 15,-6 7-1-15,-11-3-1 0,-11 6 3 16,-10-3 0-16,-7 3 14 16,-8 0 6-16,-2 0 0 15,-12 3-2-15,-3-3-11 16,0 9-6-16,0 1-3 16,-3-1-1-16,-1 1-3 15,1 12 0-15,-4-10 2 16,0 23 0-16,0-10 1 15,-4 19 2-15,-10 47-3 16,4 9 0-16,-1 6 3 16,1-8 1-16,-5-7-4 15,5 15 1-15,-1 10 0 16,4-3 0-16,0-22 2 16,4-3 1-16,3-13-4 15,3 4 1-15,1-7 0 16,-1 0 0-16,1 0 0 0,-1-12 0 15,-3-13-5-15,0-4 1 16,0-8 4-16,0-10 4 16,0-6-3-16,0 0-1 15,-3-10 0-15,-1 0 0 16,-6 1 4-16,-4-1 5 16,-8-2 1-16,-6-7 2 15,-7 3-4-15,-7 3 0 16,-18-6 4-16,-22 9 2 15,-27 1 4-15,-4 5 1 16,-28 4-4-16,-28 10 1 0,-8 14-3 16,-27 8 2-16,-1-1-2 15,-17 9 0 1,3-12 4-16,7-12 1 16,-13-16-5-16,20-10 0 0,-10-3-6 15,0-21-2-15,10 2-2 16,-7-12 0-16,22 9-2 15,31-2-1-15,11 8-4 16,25 1-2-16,20 9-35 16,19 0-13-16,24 0-78 15,24 0-34-15</inkml:trace>
  <inkml:trace contextRef="#ctx0" brushRef="#br0" timeOffset="9">21583 5316 216 0,'-7'-3'82'0,"7"3"-64"0,0 0 18 0,0 0 4 0,7 0-8 15,0 0-1-15,4-6-4 16,-1 3 0-16,4-4-15 16,4-2 6-16,3 0 5 0,4-1-6 15,7 7 1-15,10-3-13 16,7 0-3-16,11 2-4 16,0 4 0-16,0 0 2 15,4 0 2-15,3 0-3 16,3 10 0-16,-3-4 3 15,-3 3 1-15,-11 1 1 16,-7-1 2-16,-8 1 1 16,-6-7 1-16,-4 3-4 15,-6-3-1-15,-5-3 5 0,-3 0 3 16,-3-3 18 0,-11-6 8-16,-7-7-12 15,-7-6-4-15,-7-3-13 0,-8-10-3 16,-2 10-3-16,-5-3-2 15,1 9-2-15,3 1 1 16,8-1 1-16,2 3 0 16,5 0-7-16,6 7 0 15,4-4-2-15,0 7 3 16,18-3-3-16,3 2-1 16,7 4-4-16,11 6-1 15,3 4 1-15,7 2 1 0,1 1 1 16,-5-1 0-16,1 7 2 15,-4 2 1-15,-3 1 6 16,-7 0 1-16,-4 3 2 16,-7 0 2-16,-3 6-1 15,-8 7 2 1,-6-1 0-16,-8 4 1 16,-6 3-2-16,-12-4-2 0,-6-2 1 15,-7 2 1-15,-4-8-1 16,0 5-1-16,0-9-4 15,7 3-2-15,4-3-28 16,7 4-10-16,7-10-53 16,10 6-20-16,11-10-10 15</inkml:trace>
  <inkml:trace contextRef="#ctx0" brushRef="#br0" timeOffset="10">23580 5783 180 0,'-21'4'68'0,"17"2"-52"16,0-6 12-16,4 0 3 0,0-6-7 15,4 2-2-15,3-11-1 16,4-10-1-16,-1-4-11 31,4-8 6-31,0-13 4 16,1-4-4-16,2-18 0 0,4-6-7 0,1 6-3 0,-1 0-2 0,-4-1-3 15,1 5-2-15,3 5 1 16,0 6 1-16,-3 13 0 16,0 10-3-16,-1 6 2 15,-3 18-1-15,0 13-2 16,-3 13 3-16,-4 9 0 16,0 3 1-16,0 1 0 15,-3 5 0-15,3 1 0 16,0 2 0-16,3-8 0 15,1-4 0-15,0-7 0 16,-1-2 2-16,1-13 3 0,-1-6 7 16,4-13 4-16,1-2-4 15,6-11 1-15,3-8-8 16,5-13-3-16,2-13-4 16,1 0 1-16,3 0 1 15,-6 10 2-15,-1 9-3 16,-7 10-2-16,0 5-1 15,-3 11 0-15,-1 2 3 16,1 13 2-16,0 6 0 16,-4 22-1-16,-4 13 1 15,-3 6-1-15,1 6 4 16,-5-3 2-16,-3 6-2 16,0 0-3-16,-3 1 4 15,-1 8 1-15,4-2-7 16,0-4-1-16,0-2-27 0,4-10-8 15,-1-7-23-15,4-8-8 16,4-4-51 0</inkml:trace>
  <inkml:trace contextRef="#ctx0" brushRef="#br0" timeOffset="11">24564 5633 132 0,'7'-6'49'0,"0"3"-38"0,7-7 21 15,-3 4 7-15,3-10-8 16,3-6-1-16,8-12-6 15,3-16-3-15,1-13-11 16,-1 0 7-16,0-9 3 0,0-10-4 16,1 1 1-16,2-16-4 15,5 9 0-15,-5 13-5 16,1 6 0-16,-4 15-5 16,0 10 0-16,-3 10-1 0,-4 15-2 15,1 7-2-15,-1 12-1 16,-7 22 2-16,0 21 0 15,0 17 1-15,-3 3 2 16,-1 0-1-16,-3-1 2 16,0 4 0-16,-3 12 1 15,-1-5-18-15,-3-1-7 16,4-10-17 0,-4-11-6-16,0-14-18 0,0-2-9 15,-4-16-16 1</inkml:trace>
  <inkml:trace contextRef="#ctx0" brushRef="#br0" timeOffset="12">24818 5222 244 0,'-18'-6'90'0,"22"3"-70"0,3-4-9 16,0 7-9-16,4-6-4 15,3 3 1-15,10-6 1 16,8 2 2-16,10 4-1 15,8-3-7-15,3 6-4 0,7 0-43 16,-4 0-17-16,-3 0-11 16</inkml:trace>
  <inkml:trace contextRef="#ctx0" brushRef="#br0" timeOffset="13">25580 4708 140 0,'-21'41'55'0,"14"-13"-43"0,0 19 3 0,7-22-1 15,0 3-12-15,0 0 0 16,3 7 0-16,-3-1 1 16,4 4-1-16,-4-3 1 0,0 8 0 15,0 1-1-15,0 10-2 0,0-1-24 16,0-9-11 0,3-6-29-1</inkml:trace>
  <inkml:trace contextRef="#ctx0" brushRef="#br0" timeOffset="14">25407 4849 256 0,'-7'-9'96'0,"7"2"-75"0,0 7 10 0,4 0-2 15,-1-3-9-15,4-3-1 16,4 6-11-16,-1-3-3 16,4-3-3-16,8 2-2 0,2-2 1 15,8-3-1-15,7 2 2 16,3 4 1 0,0-3 1-16,1 6-53 0,-4-3-24 15,-1 3-49 1</inkml:trace>
  <inkml:trace contextRef="#ctx0" brushRef="#br0" timeOffset="15">25919 4680 164 0,'7'-16'63'0,"-4"16"-49"0,1 0 7 16,-4 0 0-16,3 9-2 16,-3 4 3-16,0 6-6 15,0 3-1-15,0 12-9 16,0 10-2-16,0 0 2 0,-3 3-1 16,-1 3 2-16,1-3 0 15,-4 7 3-15,3 5-1 16,1-2 0-16,-1 2-8 15,4-12 0-15,0-3 5 0,0-6 4 16,4-7 3-16,-1-9 5 16,1-6-4-16,3-4 2 15,3-5-3-15,4-7 0 16,4 0-10-16,3 0-3 16,7-7 1-16,8 4 3 15,2-6-6-15,1 2-3 16,4 4-37-16,-1-3-15 15,0-3-50 1,1 6-47-16,-5-7 58 16</inkml:trace>
  <inkml:trace contextRef="#ctx0" brushRef="#br0" timeOffset="16">26497 5517 172 0,'4'-16'66'0,"3"7"-52"0,3-16 17 0,1 6 4 16,7-19-2-16,6-21 3 16,4 2-3-16,8-12 2 0,3-3-19 15,-4-16 4-15,0-9 1 0,0 13 0 16,1 2-1-16,-5 7-8 16,-6 3-5-16,-4 18-4 15,0 10 0-15,-6 13-2 16,-1 9-3-1,3 19 1-15,-3 12-4 16,-3 16 1-16,0 13 2 16,-4 9 1-16,0 19 3 15,0-3 1 1,-4-7-1-16,1 4 1 0,-1-7-18 16,-3-6-4-16,0 6-26 15,0-6-9-15,-3 4-29 16,-1-4-13-16,-3-4-1 15</inkml:trace>
  <inkml:trace contextRef="#ctx0" brushRef="#br0" timeOffset="17">26649 5062 320 0,'-4'-6'121'0,"4"3"-95"0,7-3 5 0,4 6-6 15,7 0-17-15,6-4-4 16,8-2-3-16,3 6 1 16,4 0-1-16,0 0-1 0,0 0 3 0,0 0-20 15,6 0-8-15,1 0-93 32,-3 0-68-32,-8-19 71 15</inkml:trace>
  <inkml:trace contextRef="#ctx0" brushRef="#br0" timeOffset="18">27503 4664 156 0,'0'-19'57'0,"0"19"-44"0,3 0 12 0,-3 0 1 16,0 0-12-16,0 0-5 16,4 10-2-16,-4 8 0 15,0 7-3-15,3 4-3 0,1 11 2 16,-1 4 4-16,1-3 6 15,-4 3 2-15,0-3 0 16,0-4-3-16,0-2-2 16,0-7 2-16,-4 0 5 15,1-3-5-15,-1 1-2 16,1-8-1-16,-1-2 1 16,1-3 1-16,-1-4 1 15,4 0-2-15,-3-2-1 16,-1-4 3-16,4-3 3 0,0-3-4 15,0-7-1-15,0-5 0 16,4-14 1-16,-1-5-3 16,1-4 0-16,-1-21-5 15,4-4-2-15,0-9 2 16,4 9 2-16,3 0-2 16,0 10 0-16,4 0-3 15,-1 9-1-15,4 9 1 16,1 7 0-16,-1 9-5 15,0 4 1-15,4 12 2 16,-8 6 1-16,1-3 1 0,3 15 2 16,4 4-3-1,-4 6 0-15,-7 3 3 0,-7 10 3 16,-7 6 2 0,-7 6 1-16,-4-12-2 15,-3-1 1-15,-7-2-4 0,0-10 0 16,0-6 1-16,0 0 0 15,0-4-2-15,3-5 1 16,4-4-7-16,3-3 1 16,8 7-6-16,3-4-1 15,10 3 0-15,8 1 1 16,10-1 6-16,7 0 1 16,4 10 2-16,0 0 0 15,0-3 2-15,-11 3 1 0,-3-1 1 16,-15 7 2-16,-13 4 1 15,-15 5 3-15,-21 10 10 16,-7 0 5-16,1-6 0 16,-5-13 2-16,15 0-15 15,0-13-5-15,6-5-4 16,5-14 0 0,6-18-20-16,8-3-8 0,2-10-49 15,12-6-22-15,10-9-78 16</inkml:trace>
  <inkml:trace contextRef="#ctx0" brushRef="#br0" timeOffset="19">29115 4780 156 0,'-14'-13'57'0,"10"7"-44"15,8 6 5-15,-4 0 1 0,7 6-11 16,0-2-2-16,3 5 9 16,1 0 7-16,3 7-11 15,0 3 7-15,0 6 3 0,4 3-7 16,3 0-3 0,0 7-9-16,4-1-3 0,7 4 0 15,-4-3 2-15,7 8 9 16,4 1 3-16,-7 0-4 15,-4 0-3 1,-7-12-1-16,4 2-1 0,-8-9-16 16,-2-9-4-16,-5-7-12 0,-3-15-5 15,-3-13-53 17,-4-6-41-17,-4-9 48-15</inkml:trace>
  <inkml:trace contextRef="#ctx0" brushRef="#br0" timeOffset="20">29623 4727 184 0,'0'-10'68'0,"0"17"-52"0,0-7-5 15,-4 9 57-15,-6 7-19 16,-4 12-3-16,-11 6-6 15,-7 4-23-15,-10 0 7 0,-4 6 6 0,-3-1-5 16,3 1-2-16,0 3-9 16,7 7-1-16,4-4-8 15,3-6-3-15,7-3-4 16,8-7-1-16,-1-15-20 16,14-3-8-16,4-7-28 15,4-18-10-15,14-17-48 16,6 4-44-1,5-9 61-15</inkml:trace>
  <inkml:trace contextRef="#ctx0" brushRef="#br0" timeOffset="21">30103 4984 224 0,'0'-10'85'0,"10"4"-66"0,1 3 21 16,-8 3 4-16,8 0-9 0,3-6-3 15,-3 6-16-15,6-3-5 16,-3-4-7-16,4 7-3 0,0-3 0 16,-1-3-1-16,8 6 2 15,0-3 1-15,-4-3 1 16,0 6-5-16,-3 0-1 15,-8 6-43-15,4-3-18 16,-7 6-25 0,-3 1-51-16,-4 5 34 15</inkml:trace>
  <inkml:trace contextRef="#ctx0" brushRef="#br0" timeOffset="22">30120 5125 200 0,'-32'3'77'0,"29"-3"-60"0,-4 6 15 0,7-6 2 0,0 0-17 16,10 0-5-16,5 0 2 16,2 0 0-16,1 0-7 15,-4 0-4-15,7 4 0 0,0 2-2 16,-3-6 2-16,14 6 0 16,3-3 1-16,7-3-18 15,4 0-7-15,11 0-61 16</inkml:trace>
  <inkml:trace contextRef="#ctx0" brushRef="#br0" timeOffset="23">30949 4582 144 0,'-7'-18'55'0,"14"11"-43"0,-3-2 19 0,-1 6 5 15,4-3-5-15,-3 2-1 16,-4-2 3-16,7 6 2 16,-4-3-19-16,-3 3-7 0,0 3-4 15,0 13-6-15,-3 9 1 16,-4 13 0-16,7 18 2 15,-4 7-1-15,-3-1-1 16,4-2 1-16,-8-4-1 16,8 4 2-16,-4-7 1 15,-4 1-1-15,4-7-2 16,-4 3 7-16,4-13 3 16,0 1-1-16,0-7 0 15,4-9-5-15,-4-6-3 16,7-6 4-16,0-10 4 15,0-16-3-15,0-3 2 16,10-15-5-16,4 5-2 0,-3-8 0 16,14 12-1-16,-1-4-3 15,4 4 0-15,4 6-3 16,0 1 1-16,-4 8 5 16,-3 1 2-16,-4 3 0 15,0 6-2-15,-3 9 3 16,-8-3 2-16,8 4-2 15,-11-1-2-15,0 10 2 16,-7 0 0-16,-7 6 1 16,-7 9 2-16,-7-6 8 15,-7 10 3-15,-4-3-4 16,0-10 0-16,0-13-8 0,4 1-3 16,3-10-21-16,8-12-10 15,3-7-54 1,3-3-21-16,11 0-23 15</inkml:trace>
  <inkml:trace contextRef="#ctx0" brushRef="#br0" timeOffset="24">31369 4388 252 0,'-7'-12'96'0,"7"5"-75"0,-4 7 17 0,4 0 1 16,0 0-15-16,0 10-3 15,0-4 1-15,4 10 0 16,3 6-11-16,0 3 9 0,14 3 6 15,0 16-10-15,8 18-1 16,6 11-9-16,4 5-4 0,-4-9 1 16,0-6 2-16,1-7 0 15,-5 7 2-15,-13 0-2 16,7-1 0-16,-8-8-36 16,1 5-17-16,7-15-30 15,-4-13-14-15,11-5-46 16</inkml:trace>
  <inkml:trace contextRef="#ctx0" brushRef="#br0" timeOffset="25">31912 5313 160 0,'-10'0'60'0,"13"0"-47"0,8 0 21 0,-1-6 6 16,5-4-7-16,2-8-2 15,8-11 7-15,3 1 3 16,4-13-22-16,-4 4 5 0,7-1 0 0,-3-12 1 16,-4-16 0-16,8-6-12 15,-1-3-3-15,-7 3-6 16,4 6-1-16,-7 3-1 16,-1 10-2-16,-3 9 7 15,-7 9 5-15,1 10-2 16,-5 6 2-16,-6 10-7 15,6 15-1-15,1 7-2 16,-4 6-2-16,-4 12 1 16,8 16-1-16,-7-9 0 15,-4 40 0-15,0-9 2 16,0-6 1-16,0-7-4 0,0-2 1 16,0-4-9-16,0-3-2 15,0-10-21-15,7 4-9 16,-4-13-25-16,-3 1-10 15,4-11-46 1,3-2-33-16,-4-7 69 16</inkml:trace>
  <inkml:trace contextRef="#ctx0" brushRef="#br0" timeOffset="26">32156 5081 272 0,'-14'-6'101'0,"17"6"-78"0,8-3 26 0,-4 3 9 0,3-7-18 16,8 7-5-16,3-3-16 16,7-3-7-16,-3 6-7 15,10-3-2-15,-3 3 1 0,3-6-13 16,4 6-4-16,11 0-109 15,-8-4-45-15,-10-11 35 16</inkml:trace>
  <inkml:trace contextRef="#ctx0" brushRef="#br0" timeOffset="27">31087 6608 104 0,'0'19'41'0,"0"-10"-32"0,0 1 11 0,0-4 2 15,0 4-4-15,0-1 2 16,0 0 2-16,0 1 1 15,0-4-12-15,0 10 4 0,-4-4 3 16,-3-2 3-16,7-1 2 16,-3-3-1-16,-1-3-2 15,-3 4 1-15,7-7 5 16,7-10-7-16,0-5-4 16,0-4 0-16,4 0-2 15,-4-6 2 1,11-10 1-16,-1-5 2 15,4-20-4-15,1-12 2 0,-5 3-3 16,8 6 0-16,-8-3-3 16,1 7 1-16,-7-4-2 15,3 7 2-15,-4-4-4 16,-3 7-2-16,-3 6 0 16,3-3 1-16,-3 12-3 15,-4 3-2-15,0 7 2 16,0 0 0-16,-4 12-1 0,-3 7-2 15,-7 3-2 1,-11 18 1 0,-10 10-4-16,-11 22 1 0,0 6 2 0,-3-3 1 15,3 0 3-15,4-3 1 16,6-9-4-16,5 2 1 16,6-12-2-1,14 4-2-15,-3-14-2 0,11 1 1 16,-4-7 1-16,7-9 2 15,10-6 1-15,4-3 3 16,7-1-3-16,11-15 0 16,7-3 1-16,0-7 0 15,10-2-3-15,-3 2 2 0,3-9-1 16,-3 7 0-16,-10 12 2 16,9-10 0-16,-2 7-3 15,3 3 2-15,-11 6 3 16,-3 10 1-16,-4 9-1 15,-3 0 1-15,-4 6-4 16,0 13-2-16,-3 9 2 16,-4 7 0-16,-4-7 1 15,8 6 0 1,0 1-3-16,-8-1 2 0,1-2-17 16,-1-1-5-16,4 0-24 15,1-6-10-15,9 4-23 16,1-4-10-16,0 0-26 15</inkml:trace>
  <inkml:trace contextRef="#ctx0" brushRef="#br0" timeOffset="28">29281 7069 156 0,'-4'-6'57'0,"4"6"-44"0,4 0 5 0,-4 0-1 15,7 6-13-15,0-3-1 16,-4 4 3-16,8-4 4 16,-4 6-5-16,0 1-1 0,3 5 0 15,1-5-2-15,3 8-2 16,0-2 1-16,4 0-1 16,0-4 2-16,10 7 3 15,0-3 0-15,-3-7 0 16,-1 7-39-16,-9-7-16 15</inkml:trace>
  <inkml:trace contextRef="#ctx0" brushRef="#br0" timeOffset="29">29429 7072 60 0,'7'-9'24'0,"-4"9"-18"0,1 6 0 15,3-3 1-15,0 7 2 16,0-1 5-16,-3 1-6 0,6 5-2 16,1 1-6-1,-1-4 0-15,4 4 2 16,1 0 3-16,2-4-4 15,1 7-1-15,6-3-38 16,1-1-16-16,7-2 24 0,0-4 14 16</inkml:trace>
  <inkml:trace contextRef="#ctx0" brushRef="#br0" timeOffset="30">29997 7251 172 0,'-4'-19'66'0,"4"19"-52"0,-10-9 14 0,10 3 3 16,-4 6-5-16,-3-4 2 16,-7-2-16-16,3 6-5 15,-6 0-4-15,-4 10 0 0,-4-4 0 16,4 3-1-16,-4 1 1 0,11 8-2 31,0 1-1-15,0 6-4-16,7 4 0 0,-4 5 0 0,11 1 2 0,7-7 1 15,4 0 1-15,3 3 0 16,3-9 0-16,1 3 0 16,0-6 2-16,-1-3-3 15,-3 3-2-15,-3-4 4 16,-7 4 3-16,-8 0-3 16,-7-3-1-16,-3 3 13 15,-7-7 8-15,0 4-4 0,0-1-2 16,0-2-8-1,-1-7-3-15,1-6 0 16,0 0 0-16,3-6-24 0,4 6-9 16,-3 0-15-16,13 0-5 15,1 0-55 1</inkml:trace>
  <inkml:trace contextRef="#ctx0" brushRef="#br0" timeOffset="31">30205 7502 124 0,'-18'-10'46'0,"18"10"-35"0,-24 7 16 15,13-4 7 1,-3 3-12-16,0 4-4 15,-7-1-11-15,-4 7-3 0,11-4-2 16,0 7-6-16,7 3-2 0,7-3 0 16,7 0 4-16,10-1 1 15,4-2 1-15,8-3 0 16,-1-4 2-16,-3-3 10 16,-1 1 7-16,-6-14 7 15,3 7 7-15,-10-9 2 16,-8 0 0-16,4-10-7 0,-7-6-3 15,-7 0-14-15,0-4-7 16,-11 4 0-16,4-3-1 16,-7 3-17-16,-3 3-5 15,-1 0-26-15,11 9-9 16,-7 4-32 0,10 3-45-16,11 6 37 15</inkml:trace>
  <inkml:trace contextRef="#ctx0" brushRef="#br0" timeOffset="32">30360 7141 172 0,'-7'-15'66'0,"7"15"-52"0,0-4 10 15,0 4 2-15,4 4-20 16,-1 5-4 0,-3 0-3-16,4 10 0 0,-1 6 1 15,-3 10-3-15,7 12 2 0,-3 12 3 0,-1-2 3 16,4 2-2-16,-3-5-2 15,6-7 2 1,1-3 2-16,0 0 0 16,-1-7 0-16,1-2-36 0,3-16-14 15,3-4-38 1</inkml:trace>
  <inkml:trace contextRef="#ctx0" brushRef="#br0" timeOffset="33">30649 7580 168 0,'-17'-15'66'0,"13"5"-52"0,4 1 23 16,4-1 6-16,-4 7-17 15,10-3-4-15,-3 6-16 16,0 6-4-16,4 4-2 0,3 2-3 0,-3 4 2 15,-1 3-1-15,4 9 0 16,-3-6 4-16,3-3 1 16,-7 0-4-16,4-7 1 15,-8 4 4-15,11-10 2 16,-3-3 15-16,0-6 9 16,3-3-7-16,-4-10-4 15,4 4-8-15,4-14-5 16,-4 1 1-16,0-3 0 15,0 0-14-15,-3 3-8 16,7 3-21-16,-4 0-10 16,-4 3-4-16,-3 10 0 15,4 6 15-15,-1 3 8 16,-3 3 16-16,1 6 7 0,-1 7-2 16,-4-4 0-16,8 4 0 15,-8 3 4-15,8-10 1 16,6 1 3-16,1-1 14 15,3-3 7-15,-3-6-5 16,3 0 0-16,4-9-5 16,-4-1 2-16,-7 1-2 15,0-7 0-15,-3-2 1 16,-1-1 2-16,-10 0-1 16,-10 3 4-16,-1 1-7 15,-3 11 1-15,-7 14-8 16,-4 6-1-16,0 5-4 0,8 11-3 15,-1-4-1 1,11 0 3-16,7-3-2 16,7-3 1-16,4 3 4 0,13-6 1 15,8-9 1-15,4-1 0 16,-1-9-16-16,4-3-6 16,-1-13-42-16,8-12-16 15,-7-16-21 1</inkml:trace>
  <inkml:trace contextRef="#ctx0" brushRef="#br0" timeOffset="34">31701 6956 152 0,'7'-19'57'0,"-4"19"-44"0,8-9 21 16,-1 9 7-16,-6 3-13 15,-4 3-4-15,0 4 3 16,0 9 5-16,-11-1-17 15,4 8 7-15,-10 2 5 0,-1-3-9 16,-3 0 0-16,0-6-12 0,7 6-4 16,3-3 0-16,4 0 1 15,7 0-45-15,7-3-22 16,4-4-60 0</inkml:trace>
  <inkml:trace contextRef="#ctx0" brushRef="#br0" timeOffset="35">32057 7038 200 0,'-14'15'77'0,"7"-5"-60"0,3 18 8 0,-3-18 2 0,4 5-16 15,-1 10-4-15,-3 4 0 16,-4 5 0-16,-3 10-3 15,4 3-40-15,-4 6-18 0,10-15-42 16</inkml:trace>
  <inkml:trace contextRef="#ctx0" brushRef="#br0" timeOffset="36">18884 6489 80 0,'-7'-9'30'0,"7"9"-24"0,0-7 17 15,0 1 7-15,0 6-1 16,0 0 3-16,0 0-5 15,0 0 1-15,0 0-7 0,0-3-1 16,-3 3-11 0,-1 0 3-16,1 0 2 0,-1 0-1 15,4 0 2-15,0 0 1 16,0 0 2-16,0 0-1 0,0 0-1 16,0 0-2-16,0 0-1 15,0 0-1-15,0 0 2 16,0 0-3-16,0 0 1 15,0 0-1-15,0 0 1 16,0 0-2-16,0 0-1 16,0 0-1-16,0 0 0 15,0 0-4-15,0 0-3 16,0 0 2-16,0 0 2 16,0 0 0-16,4 3 2 0,-1 3 0 15,1-6 3-15,-1 10-3 16,1-10-2-16,-1 6-2 15,1-3 0 1,-4-3-2-16,3 6 2 16,1-2-2-16,3 5-1 0,0-9 1 15,0 9-1-15,0-2 0 16,4 2 2-16,-4 0-1 16,3 1-1-16,1-1 3 15,3 1 2-15,0-1-2 16,4 4 0-16,-1-4-1 15,4 4-2-15,1-4 3 16,2 0 0-16,1 7-6 0,0-6 0 16,3 5 1-16,-3 4 3 15,-1 0 2-15,1 0 1 16,0 6-5-16,-1 3-1 16,1-3 1-16,0 0 0 15,0 3 1-15,-4-3 2 16,0-3-1-16,0 3 2 15,0 1 0-15,4-5 3 16,3 1-5-16,-3 0-1 16,3-6-2-16,0 3 0 15,0 0 0-15,4 0 0 16,0 2 4-16,-4-2 1 16,4 0-1-16,-4 0-2 15,0 0 1-15,1 0-1 0,-1 2-3 16,0 1 2-16,-3-3 1 15,-1 6 0-15,1 0 0 16,0 1 0-16,3-5 0 16,0 14 2-16,0-7-3 15,4-3 0-15,0 0 1 16,0-6 2-16,-1 6-3 16,1-6 0-16,0 0 1 15,0 0 2-15,-1 6-3 16,1-6 0-16,-4-1 1 15,1 1 2-15,2-3-3 0,-6 3 0 16,0 0 1 0,3-1 2-16,0 7-1 15,0 1-1-15,1-1-2 16,2 3 1-16,5 0 1 0,-1 7 2 16,0-1-1-16,1-6-1 15,-1 0-2-15,0-2 1 16,0 2 1-16,1-3 2 15,-1 0-1-15,-3-3-1 16,-4 3 3-16,4-6 0 16,3 9-4-16,4-3 1 15,-4-6-2-15,4 6 0 16,0 3 2-16,-1-3 0 16,1 10 0-16,0-7 0 0,0 7 0 15,0-7 0-15,-4 6 0 16,0-6 0-16,1-2 0 15,-5 2 0-15,-3-3 0 16,4-3 0 0,0 3 0-16,0 3 0 0,-1-6 0 15,5-3 2-15,-4 0-1 16,3 0-1-16,0-1-2 16,0 1 1-16,-3 6 1 15,3-6 0-15,-3 6 0 16,-4-6 2-16,1 6-1 15,-5-6-1-15,-3 6-2 16,1-6 1-16,-1 6 1 16,0-3 2-16,0 3-3 0,0 0 0 15,0-6 1-15,1 6 2 16,-1-6-1 15,0 0 2-31,7-1-2 16,-7-2-1-16,4-3-2 0,-4 2 1 0,4 4-1 0,0-10 0 15,-1 10 2-15,1-9 0 16,0 5 0-16,-4-5 0 16,0 5 0-16,0-5 0 15,0-1 0-15,-3 1 2 16,0-1-3-16,-4 0 0 16,0 1 3-16,-4-1 1 15,1-2-1-15,0-4 1 0,-4 3-4 16,0 0 0-1,0-3 1-15,0-3 2 16,0 7-1-16,-7-7 2 16,0 0-4-16,7 3 0 0,-7-3 3 15,0 0 1-15,0 0-4 16,0 0 1-16,7 6 0 16,-7-6 2-16,0 0-1 15,7 3-1-15,-7-3-2 16,4 0 1-16,-4 0 1 15,3 10 2-15,-3-10-3 16,4 0 0-16,3 6 1 16,-7-6 0-16,3 3 0 15,4 3 0-15,-3 1-3 16,-1-4 2-16,4 6 1 0,0-3 0 16,4-2 0-16,0 5 2 15,-1 0-3-15,4 7-2 16,0-7 2-16,0 7 0 15,1-3 1-15,-1 2 2 16,0 1-3-16,0-3 0 16,-3 2 1-16,3-5 2 15,-4-1-1-15,1 0-1 16,-1-2 1-16,-3-4-1 16,0 6 0-16,1-2 2 15,-1-4-1-15,-7-3-1 16,7 0-2-16,-7 0 1 0,3 6 3 15,4-3 1-15,-7-3-1 16,0 0-2 0,4 6-2-16,-4-6 1 15,0 0 1-15,7 10 0 0,-7-10 0 16,0 0 2-16,7 0-1 16,-7 0 2-16,0 0-4 15,0 0-2-15,3 6 2 16,-3-6 2-16,0 0 0 15,0 0-1-15,4 3 1 16,-4-3-1-16,0 0 2 16,0 0 1-16,0 0 1 15,0 0 0-15,-4 0-2 0,1-3-2 16,-4-3 1-16,-4-4-1 16,-3-5-3-16,0-4 2 15,-4-6 1 1,4 6 0-16,0-9 0 15,0 9 0-15,3-6-3 0,1 0 2 16,-1 3 1 0,1-3 0-16,-1 6-3 0,1-6 0 15,-1 6 2-15,0 0 0 16,1 0 1-16,-1 1 2 16,1-4-3-16,3 3 0 15,0 0-1-15,-1 3 0 16,1 7 2-16,4-4 0 0,-1 4 0 15,1 3 2-15,-1-4-3 16,1 10-2-16,3-6-1 16,0 3 0-1,0 3 0-15,0 0 0 16,7 9-2-16,3 7 1 0,5-4-4 16,-1 4 1-16,3 3 2 15,1 0 3-15,3 0 0 16,0 3 1-16,0-1 0 15,4 5-2-15,0-1 0 16,-4-3 3-16,0 9-2 16,0-3-1-16,0 0 0 15,1-3 3-15,-1 1 0 16,0 2 3-16,-3-9-3 16,-1 6 0-16,-3-13 1 0,-3 13 0 15,0-9 2 1,-4-3 1-16,-4-4 3 15,-3-3-1-15,-3 4 0 16,-4-1-1-16,-8 0 2 16,-6 1-1-16,-7-1 0 15,-7 7-3-15,-4 0 1 16,-3-4-4-16,-1 7 0 16,1 0-1-16,3 3 0 15,4-3-5-15,7-7 0 16,6 4-15-16,5-7-5 15,3 1-41-15,10-10-17 16,15-10-61 0</inkml:trace>
  <inkml:trace contextRef="#ctx0" brushRef="#br0" timeOffset="37">23502 9653 176 0,'-11'-9'68'0,"11"6"-52"0,4-4 6 0,-4 7-1 16,0 0-13-16,0 0-4 16,0 0-1-16,4 7 0 15,3-7-1-15,0 3 5 0,-4-3 5 16,4 6 0-16,0-3 3 15,0 3-2-15,0 4 2 16,0 9-4-16,-3-4 1 16,0 10-9-16,-1 4-2 15,1 5-1-15,-1 4 2 16,-3 9-3-16,0 6 0 0,-3-3 1 16,-1-3 2-16,1-3 1 15,-1 0 3-15,-3-6-5 16,3-13-1-16,1 0 2 15,-1-6 3-15,1-10-9 16,-1 0-4-16,1 1-32 16,-1-13-11-16,1-10-23 15,-1-6-41 1,4-9 29-16</inkml:trace>
  <inkml:trace contextRef="#ctx0" brushRef="#br0" timeOffset="38">23530 9769 140 0,'0'-12'55'0,"4"5"-43"0,-1-2 10 0,1 9 3 15,-1-3 1-15,-3-4 13 16,4 4-10-1,-1-3-16-15,1-3 8 0,0 2 2 16,-1 4-7-16,4-3-2 16,0-3-8-16,4 5-4 0,3-2-1 15,3-3-1-15,5 6 0 16,-1-10 0-16,0 10 0 16,0-3 0-16,0 3 0 15,0 3 0-15,1 3 0 16,-1 12 0-16,0 1 2 15,0 3 3-15,0 0-2 16,0 6-2-16,-3-3 0 16,0 3-1-16,-8 0 4 15,-6 3 2-15,-8 7 9 16,-6 2 2-16,-11 7-2 16,-4 3 1-16,-10 3-5 15,-8-6-1-15,-6 0-2 0,-8-13 2 16,1 1-5-16,0-10-3 15,3 0-8-15,7-10-4 16,7-2-30-16,7-1-13 16,8-9-28-16</inkml:trace>
  <inkml:trace contextRef="#ctx0" brushRef="#br0" timeOffset="39">24172 9785 84 0,'7'-19'33'0,"0"19"-26"0,4-9 20 0,-7 9 10 16,-1-7 2-16,-3 7 4 15,0 0-15-15,0 16-7 16,-3-7-12-16,-1 10-4 0,1 0-1 16,-1 12-2-16,-3 1 1 15,0 2-2-15,3 10 2 0,1-6-2 16,-1 6-1-16,1-10 3 16,-8-6 0-16,8 7-1 15,-1-16 1-15,1-4-20 16,-1 1-8-16,-3-3-47 15,3 2-43 1,-3-12 41-16</inkml:trace>
  <inkml:trace contextRef="#ctx0" brushRef="#br0" timeOffset="40">23964 9857 120 0,'0'-13'46'0,"4"16"-35"0,-1-12 12 0,1 3 5 15,-1 3 4-15,4 3 3 16,0-7-6-16,0 4-3 16,4-3-14-16,0 3 1 0,3-3 1 15,3-4-10-15,5 7-1 16,-1-3-1-16,3-4 1 15,1 10-1-15,3-6-2 16,-3 3 1-16,0 3-1 16,-1 0 0-16,-2-6 0 15,-1 6 0-15,0 0 2 16,-3 0-23-16,-1-3-8 16,1 3-35-16,-4 0-55 15,-3 0 21-15</inkml:trace>
  <inkml:trace contextRef="#ctx0" brushRef="#br0" timeOffset="41">23975 10312 132 0,'-4'6'52'0,"8"-6"-41"0,3-6 11 16,-4 6 1-16,4 0 0 0,4 0 1 16,7 0-2-16,3 0-2 15,7-10-10-15,7 7 0 0,4-3 1 16,0-4-6-16,-4 4-3 15,0 3 1-15,1-3 0 16,-4-4-1-16,-1 7 1 16,-3-3-31-16,-3-4-13 15,-4 1-54 1</inkml:trace>
  <inkml:trace contextRef="#ctx0" brushRef="#br0" timeOffset="42">24776 9822 140 0,'-4'0'52'0,"1"7"-41"0,-1-7 4 15,4 9-1-15,0-3-3 0,4 4 1 16,-4 2 2 0,0 4 2-16,3 3-9 15,-3 9 5-15,0-3 1 0,0 3-2 16,-3 7-1-16,-1-7-6 0,-3 7-3 16,3-7 0-16,-3-3-1 15,0 0 2-15,4-6 1 16,-1-10 7-16,4 1 4 15,-3-4 4-15,3-12 3 16,-4-4-5-16,4-15-1 16,0-6-5-16,0-13-1 15,0 3-3-15,7-3-1 16,4 7-3-16,-1-7 1 0,5 6-2 16,2-6 2-16,4 6-4 15,4-2-2-15,0 2 2 16,-1 4 0-16,1 12 1 15,0 0 0-15,0 12-3 16,-1 10 2 0,-3 10 1-16,1-1 2 0,-8 7-1 15,-4 9-1-15,-3-6 3 16,-7 9 0-16,-7-3 1 16,-7 0 0-16,-4 3-2 15,-3 0 1-15,-3 7-2 16,-1-10 2-16,0-3 0 15,1-6 3-15,-1-7-3 0,0 1-2 16,0-1 2 0,1-9 0-16,3 6 1 0,6-6 0 15,5 0-2-15,-1 0-2 16,8 0-4-16,3 0-2 16,10 3 3-16,4 7 1 15,1 5-1-15,2 1 2 16,1 3 1-16,3 0 0 15,0 9 0-15,0-3 2 16,1 3-30-16,-1-3-13 16,-4 0-23-16,1-3-11 15,0 3-28 1</inkml:trace>
  <inkml:trace contextRef="#ctx0" brushRef="#br0" timeOffset="43">25393 9728 204 0,'-4'-6'77'0,"1"6"-60"0,-1 6-1 0,4-3-1 15,0 7-7-15,0 9 1 16,-3-4-5 0,-1 4-1-16,1 0-1 0,-1 12-2 0,1 1 3 15,-1 8 0-15,-3-2 3 16,0 6-1-16,0 3 2 15,-4-12-6-15,1 2-1 16,-1-2-18-16,4-10-8 16,4-6-63-1,10-10-39-15,7-9 58 16</inkml:trace>
  <inkml:trace contextRef="#ctx0" brushRef="#br0" timeOffset="44">25354 9766 220 0,'-25'-6'82'0,"22"6"-64"0,-1-3 15 0,8 3 2 0,-1-7-9 16,5 7-3-16,2-9-2 16,4-1-1-16,4 1-11 15,3 0-3-15,4-1-2 0,3 1 0 16,4-7 0-16,3 7-2 15,4-1-2-15,0 1 1 16,3 3 1-16,-3-4-17 16,0 1-6-16,-8 9-45 0,-3-3-20 15,1-4-26 1</inkml:trace>
  <inkml:trace contextRef="#ctx0" brushRef="#br0" timeOffset="45">25266 10114 240 0,'11'0'90'0,"6"0"-70"0,8-9 17 0,-15 2 4 0,5 7-4 16,2-3 0-16,1-3-18 15,-1 6-7-15,5 0-7 16,-1 0-4-16,4 0 2 0,-1 0-2 16,4 0-1-16,1 6 3 15,-1-6 0-15,-3 0-6 16,-1 0-2-16,-3-6-53 16,1 3-24-16,-1-7-51 15</inkml:trace>
  <inkml:trace contextRef="#ctx0" brushRef="#br0" timeOffset="46">25178 10365 224 0,'-21'0'85'0,"21"0"-66"0,7-3 14 0,-4 3 2 16,8-7-1-16,3 1 2 15,4-3-8-15,6-1-3 16,1 1-14-16,0 0-9 0,-4 5-2 0,0-2 0 15,0 3 0-15,4-3-3 16,3 6 2 0,7-10-23-16,8 4-10 15,2-3-48-15,8-10-22 0,-3-6-1 16</inkml:trace>
  <inkml:trace contextRef="#ctx0" brushRef="#br0" timeOffset="47">26194 9800 124 0,'17'-15'46'0,"-10"12"-35"0,4 3 14 0,-7 0 4 15,3-7 3-15,-7 7 6 16,3 0 1-16,-3 0 1 15,-3-6-22-15,-4 3 7 0,-4 3 3 0,-3 0-4 16,-7 3 0-16,-4 3-2 16,-7 4-2-1,1 5-6-15,-1-2-1 16,4 6-6-16,-1 6 1 0,12 0-12 16,6 9-2-16,4-5 3 15,7 8 1-15,4-2-1 16,6-7 2-16,8 3 3 15,10-9 3-15,0 3-22 16,4-15-8-16,0-1-28 16,3-2-11-16,4-14-41 15,3-5-43 1,0-10 53-16</inkml:trace>
  <inkml:trace contextRef="#ctx0" brushRef="#br0" timeOffset="48">26571 9706 192 0,'-7'0'71'0,"7"0"-55"0,-3 16 6 0,3 0 0 0,-4-4-8 16,1 4 0-16,-1 3-6 16,1 9 0-16,-1 6-5 15,0 1 0-15,1 9 3 0,-1-6-3 16,1 5-2-16,-1-5 2 16,1-7 0-16,-1-2-32 15,1-4-15-15</inkml:trace>
  <inkml:trace contextRef="#ctx0" brushRef="#br0" timeOffset="49">26437 9757 292 0,'-14'0'110'0,"14"3"-86"0,0-3 11 0,0 0 3 16,11 0-16-1,3 0-12-15,7-3-4 16,7 3-4-16,11-7 1 0,10 4 0 16,4-3 1-16,4-4 0 15,3-8-68-15,0 2-32 16,0-6-37 0</inkml:trace>
  <inkml:trace contextRef="#ctx0" brushRef="#br0" timeOffset="50">23470 9365 88 0,'-10'-38'33'0,"3"22"-26"0,0-3 9 15,3 4 5-15,1 5 5 16,-1-5 7-16,1 5-12 16,3 1-4-16,0-1-10 15,3 10-3-15,1 0-2 16,-1 10 3-16,1 9 1 0,-4 12 4 16,0 16 4-16,-4 25-2 0,-3 10 1 15,-4 6-1-15,1-1 0 16,-4 20 7-16,0-7 5 15,0-2-11-15,3-8-4 16,0-2-6-16,1-6-3 16,3 2 1-16,7-8 1 15,0-4-1-15,7-19-1 16,0-9-21-16,3-19-11 16,1-9-28-16,3-32-10 15</inkml:trace>
  <inkml:trace contextRef="#ctx0" brushRef="#br0" timeOffset="51">23523 9286 124 0,'-21'-9'46'0,"14"-1"-35"0,-4 7 12 0,8 3 5 16,-1-6-5-1,1 0-1-15,-1 3-6 16,4-7 0-16,4 1-9 0,-1-1 5 16,4 1 1-16,4 0 0 0,3 2 2 15,0-2-8-15,4 3-2 16,3 2-1-16,0-2 0 15,4 6 2-15,3 0 1 16,0 0-3-16,1 0-1 16,2 6 1-1,12-2 2-15,6-4-3 0,11 6-2 16,11-6 0-16,-1 3 1 16,-3 3-1-16,0-6-1 15,7 7 1-15,0-4-1 16,7-3 0-16,8 0 0 0,-5 6 0 15,1-3 0-15,7-3-3 16,10 0 2-16,7 0 1 16,-6 0 2-16,-1 0-3 15,0 0-2 1,4-3 2-16,0 3 2 0,-7-6 0 16,-11 6 2-16,-7 0-2 15,-3 0-1-15,-4 0-2 16,0 0 1-16,3 6 1 15,-2-3 2-15,-5-3-3 16,-3 0-2-16,-7 0 4 16,4-3 3-16,3-3-3 15,3 6-1-15,1-10 0 16,-1 4 2-16,-3 3-3 16,-7-3 0-16,-3 2 1 15,-4-2 2-15,-4 6-3 0,8-3 0 16,-5-3-1-16,1 6 0 15,4-3 2-15,-1-4 2 16,1 7-1-16,-4 0-1 16,-4 0 1-16,-3 0-1 15,0 0 0-15,3 0 2 16,0 0-1-16,4 7 2 16,4-7-2-16,3 0 2 15,-4-7-4-15,1 7 0 16,-1 0 3-16,-6-3 1 0,-1-3-1 15,0 6-2-15,1-6 3 16,3 3 0-16,0 3 1 16,-1-7 0-16,1 7-2 15,-3 0 1 1,-4-3-2-16,-1 3-1 0,-2 0 3 16,-4 0 2-16,-1 3 0 15,5-3 0-15,-1 0-3 16,4 0 1-16,3-3 0 15,11-3 1-15,0 3-2 16,-7-4-2-16,0 7 1 16,-7-3 1-16,-7-3-1 15,0 6-1-15,-4-3 1 16,0-3-1-16,0 6 2 0,4-4 1 16,0-2-4-16,3 6-1 15,-3 0-2-15,7 0 3 16,-7 0 0-16,7 6 3 15,-7-2-1-15,-4 2 2 16,-3-3-4-16,-4 6 0 16,4-2-1-16,-4-4 0 15,-4 6 2-15,12-2 2 16,-1 2-1-16,0-3-1 16,4-3 1-16,-4 7-1 15,8-4 2-15,-5-3 1 16,-2 7-1-16,-1-4 1 15,0-3-4-15,-6 3 0 0,2 4 1 16,-6-10 2-16,0 6-1 16,-4-3-1-16,-4-3 1 15,5 0 1-15,-8 6 3 16,0-6 2-16,-4 0 1 16,8 0 0-16,-11 3-4 15,7-3-1-15,-3 7-1 16,-4-4 1-16,-4 6-2 15,8-2 2-15,-7 2-2 16,-1 10-1-16,-3 0 3 16,0 15 2-16,0 19-2 15,0 16-2-15,0-3-3 16,4 3-1-16,-4-6-1 16,3 0 3-16,-3 6 0 15,7 6 1-15,0 13 0 0,0-7 0 16,-3-9-3-16,6 0 2 15,-3-3 7-15,-3-6 4 16,-4 6-5-16,0-3-3 16,0-3 5-16,-4-1 3 15,-3-11-1-15,7-7 2 16,-3-13-2-16,-4-6 2 16,0-6-4-16,0-4-2 15,-4 1 0-15,8-6 1 16,-8-7 1-1,-3 3 1 1,-4-6-4-16,-3 0-1 0,-7-6-3 0,0 6-1 0,-18-3 1 16,0-4 2-16,-14 7 1 15,-4-3 1 1,-6-3-2-16,10-4 1 16,-4 4-4-16,-6 3 0 0,-15-3 3 15,-7 6 1 16,1-10-4-31,3 7 1 16,-1-3 0-16,-9 3 0 0,-8-3 0 0,-4 6 2 0,8-10-1 16,0 10-1-16,-4 0 1 15,-10 0 1-15,3 0-3 16,7 0 0-16,-7 3 1 0,-7 4 2 16,-7 2-1-16,4-9-1 15,10 6-2 1,-7-3-1-16,-4-3 2 0,1 0 0 15,10 7 1-15,0-7 2 16,-3 0-1-16,-11 0 2 16,7 0-2-1,7-7 2-15,-11 7-4 0,-6 0 0 16,3 0 1-16,10 0 2 16,1 0-1-16,-11 0 2 15,3 0-2-15,8 0-1 16,10-3 1-16,0 3-1 15,-7-6 0-15,1 6 0 0,6 0-3 16,7-3 2-16,4 6 3 16,-1 3 3-16,-2-3-4 15,-1 7-3-15,7-4 1 16,11-3 0-16,0 3 1 16,0-2 2-16,-4 2-1 15,0 0-1-15,-3-3 1 16,11-3-1-16,6 0 0 15,4 0 0-15,0 0-3 16,3-3 2-16,1-3-1 16,3 0-2-16,0-4-13 15,4-2-6-15,3-7 5 16,3-3 3-16,4 3 4 16,4 7 2-16,-4-10 3 15,-7 12 4-15,0 7-1 16,0-3-1-16,1 6-46 15,6 0-19-15,10-10-82 16</inkml:trace>
  <inkml:trace contextRef="#ctx0" brushRef="#br0" timeOffset="52">24271 11299 180 0,'-10'-6'68'0,"10"6"-52"0,0 0 19 16,0 0 7-16,0 0 3 16,0 0 3-16,0 0 2 15,3 0 1-15,4 0-27 16,0-3 1-16,0 3 0 0,4-6-13 16,-1 6-7-16,5-7-3 15,2 4-2-15,4-3 2 16,4 3 1-16,3-7-37 0,0-5-14 15,1 5-55-15,2-5-25 16,-9 5 6 0</inkml:trace>
  <inkml:trace contextRef="#ctx0" brushRef="#br0" timeOffset="53">25023 11105 184 0,'7'-25'68'0,"-7"22"-52"0,-4-7 21 15,4 4 6-15,-3 6-4 16,-5-3 0-16,-2-3-14 0,-1 6-2 15,-3 9-14 1,-3 0-1-16,-5 17 2 0,1 2-6 0,0 6 0 16,0 10-2-16,0 0-2 15,3 0-2 1,4-3 1-16,3 12 1 16,8-3 0-16,6-3-3 0,8 7 2 15,7-11-1-15,3-5 0 16,7-7 2-16,4-9 0 15,7-6 0-15,3-10 2 16,0-12 1-16,1-3 1 16,-5-7-2-16,-6-3-2 15,-7 0 3-15,-11-6 2 16,-7 3 15-16,-7 0 7 0,-7 0-9 16,-7 0-3-16,-4 4-7 15,1 5 0-15,-5-3-7 16,5 7-1-16,3 0-5 15,0 2 1-15,3 7-16 16,4-3-4-16,0 3-28 16,3 3-11-16,8 4-31 15,6-4-13-15,5 9 10 16</inkml:trace>
  <inkml:trace contextRef="#ctx0" brushRef="#br0" timeOffset="54">25481 11428 184 0,'-21'0'68'0,"14"0"-52"0,0 6 14 0,3-6 6 16,1 0-18-16,-1 3-5 15,1 4-6-15,-1 8 0 16,1-2-4-16,-1 12 3 0,1-6 0 15,3 6 0-15,0-6 1 16,3-1-4-16,8 1-2 16,3-12 8-16,4-14 6 15,3-2-1-15,7-4 0 16,-3-9 0-16,-1 4 4 16,-3 5 3-16,-6-3 4 15,-5 10 2-15,-6 6 3 16,-4 6-14-16,-4 10-9 15,1 6-5-15,-1 3-4 16,8 10-1-16,3-7 2 16,3-3 2-16,8-6-29 15,3-1-13-15,7-8-26 16,1-10-8-16,2-10-53 16,5 1-27-1,-1-7 80-15</inkml:trace>
  <inkml:trace contextRef="#ctx0" brushRef="#br0" timeOffset="55">26063 11462 160 0,'-3'-9'60'16,"-1"3"-47"-16,1 3-5 0,3 3-5 0,0 0-27 15,0 0-10-15,0 0-26 16,0 0-10-16</inkml:trace>
  <inkml:trace contextRef="#ctx0" brushRef="#br0" timeOffset="56">25478 11541 128 0,'-4'-6'49'0,"4"6"-38"0,0-4 17 0,0 4 4 0,0-6-4 16,0 3 0-16,0-3-2 15,0-4 1-15,4 4-15 16,-1-3 9-16,4-1 5 0,7 1-5 16,4-1 0-16,3 1-6 15,7 0-1-15,1 2-11 16,-1 7-1-16,-4 0-2 16,-6 7 2-16,-4 2-19 15,-3 0-6-15,-4 7-50 16,-4-3-20-16</inkml:trace>
  <inkml:trace contextRef="#ctx0" brushRef="#br0" timeOffset="57">25957 11506 168 0,'11'-15'63'0,"-7"5"-49"0,6-2 9 0,-3 5 1 16,-3 7-3-16,-1-3-1 15,1-3 18-15,-4 6 8 16,0 0-24-16,-4 0 3 0,1 9 0 16,-4 1-7-16,0 9-3 15,0 6-8-15,-1 3-5 16,1 13-1-16,4-4-1 15,3-8 0-15,7-1 0 16,4-3 0-16,6-6 2 16,4-10-1-16,11-18 2 15,3-10 0-15,4-9 3 16,0-7-3-16,-4 1-2 16,-7 5 6-16,-3 4 5 15,-4 7 3-15,-7-1 3 16,-3 9-1-16,0 1 1 0,-4 3-11 15,-7 6-5-15,0 9-1 16,0 7 1-16,-4 3-8 16,4 6-3-16,-3 3-35 15,-1 0-14-15,1-3-14 16,-1 3-6-16,4-3-48 16</inkml:trace>
  <inkml:trace contextRef="#ctx0" brushRef="#br0" timeOffset="58">26585 11415 260 0,'-10'-15'96'0,"6"15"-75"0,-3-7 19 0,4 7 4 16,-4 0-16-16,-4 7-4 15,0 2-10-15,1-3-4 16,-1-2-5-16,1 5-6 0,6 0-2 16,1 7-1-16,3 0 0 15,7 3 0-15,3-1 3 16,8 1 2-16,0 0 2 16,-1-3-12-16,-3 2-4 15,-3-2 8-15,-11-3 7 16,-7 5 0-16,-7 4 1 0,-4-3-1 15,0 0 1-15,1-3-7 16,3-4-1-16,3-2-38 16,8-10-16-1,10-10-28 1,10-9-50-16,11 1 34 0</inkml:trace>
  <inkml:trace contextRef="#ctx0" brushRef="#br0" timeOffset="59">26984 11337 244 0,'-49'19'90'0,"20"-10"-70"0,-9 7 15 0,23-13 2 15,-2 6-21 1,3 4-6-16,3-4-9 0,8 1-4 16,6 2 2-16,8-2-2 0,3 5 1 15,0 4 2-15,4-3 2 16,-1 3-1-16,-3 0-1 15,-3-1 5-15,-4-2 1 16,-4 3-5-16,-10 6 0 16,-3-6-1-16,-4 6 2 15,-4-6 3-15,-3-1 2 16,0 1-3-16,0-9-1 16,3-1-28-16,4-3-12 15,7-6-26-15,7-9-11 16,14-10-22-1</inkml:trace>
  <inkml:trace contextRef="#ctx0" brushRef="#br0" timeOffset="60">27044 11588 284 0,'-7'16'107'0,"7"-13"-83"0,-7 6 8 15,7-3-2-15,0-6-10 16,0 0-1-16,0 0-11 15,3 0-3-15,1-9-3 16,3-7-2-16,4-12 1 0,3 3-4 16,3-10 2-16,4 7-1 15,1-9-2-15,-1 8-8 16,3-2-3-16,1 3-30 16,0 9-12-16,0 3-37 15,-4 4-45-15,0 5 46 16</inkml:trace>
  <inkml:trace contextRef="#ctx0" brushRef="#br0" timeOffset="61">27425 11459 172 0,'-21'3'66'0,"17"4"-52"0,1-4 10 0,-1 3 2 16,-3-3-2-16,-3 7 1 15,-5-1-1-15,-2 7 0 16,-4 3-13-16,-1 6 2 0,5-7 1 0,3 8-7 15,3-8-2-15,8 1-5 16,3-9-1-16,7-1 1 16,7-9 0-16,3-9-7 15,5-1 0 1,-1-9 1-16,3 4 3 16,1-7-5-16,0-3 1 0,0 9 1 15,-4-3 1-15,-4 3 0 16,-3 7 1-16,-6 9 3 15,-1 0 0-15,-7 9 1 16,0 7 0-16,-4 3 2 16,1 6 3-16,-1-6-4 15,4 0-1-15,0-4 0 16,4 1 0-16,-1-7 0 16,4-5 2-16,4-4-6 0,-1-4-1 15,1-5-5-15,-1-7-1 16,1 1 6-16,0 2 2 15,-1-3 3-15,-3 7 2 16,0 0 14-16,-3-1 9 16,3 1-8-16,0-1-4 15,4 1-4-15,3-7-1 16,0 10 4-16,3-6 3 16,1 2 3-16,0 4 3 15,-8 3-7-15,8 3-3 16,-8 9 0-16,-2 4 0 15,-5 5-3-15,1 8-3 16,3-8-13-16,0 7-8 0,3-6-73 16,4-9-31-16,0-10-7 15</inkml:trace>
  <inkml:trace contextRef="#ctx0" brushRef="#br0" timeOffset="62">28621 11415 104 0,'14'-34'41'0,"-10"15"-32"0,10-12 31 0,-7 21 11 16,0 1-3-16,0-4 1 15,0-2-3-15,-4 5-1 16,1-5-25-16,-4 5 4 0,0 10 0 16,-4 0-15-16,1 16-4 15,-4 3-2-15,0 9 0 16,-4 6-1-16,1 1 1 15,-1 3-2-15,4 2-1 16,0-2 3-16,0-4 0 16,3-5-4-16,4-1 1 0,0 0-35 15,4-12-15-15,3-7-7 16,3-12-1-16,-2-13-14 16,9-9-40-1,-3-9 28-15</inkml:trace>
  <inkml:trace contextRef="#ctx0" brushRef="#br0" timeOffset="63">28713 11227 196 0,'-15'-25'74'0,"15"16"-58"0,-7-7 27 0,7 16 9 0,0-9 0 15,0-1 4-15,0 1-22 16,4-7-8-16,-1-3-16 16,12 10-6-16,2-7-3 0,4 13 1 15,8-3 1-15,6 6-4 16,11 0 1-16,-4 0 0 0,7 0 2 15,-6 6-28-15,-4-6-11 16,-4 3-40-16,-7-3-13 16,0 0-28-1</inkml:trace>
  <inkml:trace contextRef="#ctx0" brushRef="#br0" timeOffset="64">28698 11362 192 0,'-31'19'74'0,"27"-19"-58"0,4 0 12 0,0 0-1 16,7 0 7-16,4-6 5 15,3 2-18-15,7-2-9 16,7-3-8-16,4 6-4 0,7-4 3 16,3-2-11-16,1 3-2 0,-5 3-35 15,-2-4-13-15,-12 7-36 16,-10 7-27-1,-17 2 54-15</inkml:trace>
  <inkml:trace contextRef="#ctx0" brushRef="#br0" timeOffset="65">28713 11506 148 0,'-50'38'57'0,"40"-22"-44"0,3 2 14 16,7-8 3-16,0-1 5 16,3-2 3-16,4-4-1 15,4 3 0-15,6-12-20 0,5 3-1 16,6-4 0-16,4-2-8 0,-1-1-4 15,8 1-1-15,-4 0 2 16,4-1-44-16,3-5-18 16,1 2-56-1,3-9-34 1,-4 0 67-16</inkml:trace>
  <inkml:trace contextRef="#ctx0" brushRef="#br0" timeOffset="66">29305 11008 296 0,'-14'-3'110'0,"14"6"-86"0,0 3 5 0,0-3-3 15,0 16-11-15,0 6 2 0,0 19-8 16,0 0-1-16,0 3-4 16,-3 3-3-16,-4-3 2 0,0 3 0 15,-4-3 3-15,0 7-21 16,4-1-9-16,0-9-46 15,14-10-17-15,7-12-34 16</inkml:trace>
  <inkml:trace contextRef="#ctx0" brushRef="#br0" timeOffset="67">29570 11375 316 0,'-18'-4'118'0,"4"4"-92"0,4 4-5 0,6-4-9 15,0 0-10-15,1 0-2 16,3 0-2-16,3 0-1 16,1 0 2-16,0-10-18 0,6 1-7 15,4-1-15-15,-3-8-5 16,6-1-30 0,1-6-47-16,7 6 33 15</inkml:trace>
  <inkml:trace contextRef="#ctx0" brushRef="#br0" timeOffset="68">29655 11525 192 0,'-18'19'74'0,"14"-10"-58"0,4 1 7 0,0-10 1 15,4 6-4-15,3-6 3 0,-4-9-2 16,8 2-1-16,7-5-10 15,-4-4 0-15,0-3 1 0,0-6-4 16,11 6 1-16,-1-6-7 16,1 7-3-16,0-1 1 15,-4 9 0-15,4 1-2 16,-4 3 2-16,-7 12 1 16,0-3 0-16,-10 6 2 15,-4 7 3-15,-4-6 7 16,-3 5 4-16,0-5-2 15,-4-1 2-15,11 0-9 0,-3 1-2 16,3-10-3-16,3 0-2 16,8-10 3-16,14 1 0 15,-1 0-4-15,12-7 1 16,-1-3 0 0,4 0 2-16,-8 4-3 0,-2 2 0 15,-8 4 1-15,-7 9 0 16,-3 3 6-16,-4 6 6 15,-4 7-6-15,1-7-1 16,-1 10-5-16,4-3-3 16,0-4-23-16,4-2-10 15,-4 5-54-15,14-5-22 16,0-1 1 0</inkml:trace>
  <inkml:trace contextRef="#ctx0" brushRef="#br0" timeOffset="69">30378 11472 304 0,'-36'16'112'0,"26"-13"-87"16,-4 6-4-16,14-3-10 0,0-6-16 15,0 0-4-15,10 3-119 16,4-3-53-16</inkml:trace>
  <inkml:trace contextRef="#ctx0" brushRef="#br0" timeOffset="70">24398 12409 204 0,'-21'0'77'0,"17"0"-60"16,-3 0 32-16,4 0 14 0,-1 0-2 16,1 0 1-1,-1 0-6-15,1-3 0 16,-1 3-31-16,4-6 1 0,0 6 2 0,0 0-12 16,0 0-1-16,0 0-14 15,7 0-3-15,4 0 1 16,3 0 2-16,7 0 2 15,4-3 1-15,3-3-20 16,0 2-7-16,4-2-43 16,0-3-18-16,3 3-62 15,4-13-60-15,0 0 77 16</inkml:trace>
  <inkml:trace contextRef="#ctx0" brushRef="#br0" timeOffset="71">24963 12265 208 0,'-7'-19'79'0,"3"10"-61"0,0 0 30 16,1 2 9-16,-1 7-16 15,1 0-4-15,-4 10-15 16,0-1-6-16,0 10-9 16,-4 12 4-16,1-3 4 0,-1 7 4 0,-3-1 3 15,0 4-3-15,0 0-2 16,3-4-12-16,4 4-2 16,3-4-3-1,8-5 0-15,3-4 0 0,7-7 0 16,4-8 2-16,10-4 1 15,4-6 3-15,3-6 1 16,0 6-3-16,-3-3-3 16,-4 3-18-16,-3 0-6 15,0 3-29-15,-4 3-11 16,-4 4-22-16,-2-1-8 16,-1 0-22-1</inkml:trace>
  <inkml:trace contextRef="#ctx0" brushRef="#br0" timeOffset="72">25389 12362 268 0,'-10'-9'101'0,"10"9"-78"0,-4 0 6 0,4 3 0 15</inkml:trace>
  <inkml:trace contextRef="#ctx0" brushRef="#br0" timeOffset="73">25375 12372 472 0,'0'25'17'16,"0"-3"-10"-16,0 3 9 15,0 9 4-15,0-5 3 0,0 5 3 16,4-6-3-16,3-3-2 15,0-6-5-15,7-9 0 16,4-4-3-16,3-12 2 16,7-13-2-16,4 0 0 15,0-6-5-15,-1-3-3 16,-2-7 4-16,-8-2 4 16,-4-7-3-16,-6-6 0 15,-11 9-6-15,-4 0-1 16,-6 7-54-16,-8 15-25 0,1 16-97 15,2-4-67 1,1 7 101-16</inkml:trace>
  <inkml:trace contextRef="#ctx0" brushRef="#br0" timeOffset="74">26575 12551 228 0,'-4'-19'85'0,"1"9"-66"0,3-5 23 16,0 5 6-16,-4 1 1 16,1-1 3-16,-4-5-4 15,-4 5-3-15,-3-2-24 16,-4-4-4-16,-3 10-2 0,-7 3-8 0,-7 6-2 16,-4 6-3-1,-4 7-2-15,1 9-4 16,7 3 0-16,7 7 0 0,10 2 2 15,11 7-4-15,10-6 0 16,12-4 0-16,6-5 4 16,7-7 3-16,4-13 2 15,-1-9-1-15,1-9 1 16,-4-17-2-16,4-8 2 16,0-4 0-16,0-6 3 15,-4-6 6-15,0 3 4 16,-3-15-6-16,0-1-1 15,-4-6-3-15,-4 6-1 0,1 16-3 16,-7 13-2-16,-1 5 1 16,-6 14 1-16,-8 21-3 15,-3 22-2-15,-4 10 2 16,1 12 0 0,3-3 1-16,0 3 0 0,3-9-3 15,4 3 2-15,4 0-1 16,3-10-2-16,0 4-17 15,3-13-7-15,1 0-9 16,3-12-5-16,0-4 1 16,0-3 2-16,4-12 11 15,-4 3 4-15,0-7 12 16,-3 4 5-16,-1-3 7 16,-3 6 4-16,-3-4 3 0,0 7 3 15,-4 0 1-15,0 0 1 16,0 0-6-16,7 7-4 15,3-4-1-15,4 3 1 16,0-3 3-16,8-3 4 16,-1 0-2-16,3 0-2 15,1-9 0-15,0-1-1 16,-4 1 0-16,0-7 0 16,-3 7 0-16,-8-4 2 15,-3-2 14-15,-3-1 7 16,-8 7 2-16,-3-1 0 15,-7 1-10-15,-3 9-1 0,-8 9-11 16,-3 1-2-16,-1 5-3 16,5 4-2-16,3 9-2 15,3 7-1-15,11-1-1 16,7 1 3-16,7-7-29 16,11 0-9-16,3-3-41 15,7-6-14-15,11-13-54 16</inkml:trace>
  <inkml:trace contextRef="#ctx0" brushRef="#br0" timeOffset="75">27347 12525 252 0,'-14'-12'93'0,"11"6"-72"0,-4 6 16 0,3 0 2 15,-3 6-19-15,-4-3-6 16,1 13-11-16,-1 3-4 16,1 6 0-16,-1 3 0 0,4 0 1 15,4-3-16-15,3 3-4 16,3 1-32-16,4-14-12 16,11 1-41-1</inkml:trace>
  <inkml:trace contextRef="#ctx0" brushRef="#br0" timeOffset="76">27541 12620 208 0,'-10'0'79'0,"3"3"-61"0,-4-3 21 16,4 6 8-16,-3-3-10 15,-5 6 1-15,1 7-17 16,0-6-7-16,0 8-9 16,3-2-6-16,8-3-2 0,3 2-1 15,7-5 3-15,7-1 0 16,0-9 3-16,4-3 1 16,0-13 3-16,-1 1-5 15,1-4-1-15,-4-9-9 0,0 2-2 16,-3 5-1-16,-1-1 0 15,-3 3-22-15,-3 6-10 16,-4 7-37 0,0 6-51-16,0 6 33 15</inkml:trace>
  <inkml:trace contextRef="#ctx0" brushRef="#br0" timeOffset="77">27644 12695 244 0,'-21'9'93'0,"17"1"-72"0,0 5 5 0,4-5-1 0,0-1-14 15,0-3-1-15,0 4-8 16,0-1-2-16,0 1 0 16,0-1 13-16,0 0 8 0,0-9 3 15,4-9 3-15,3-7-11 16,4-6-2-16,6-12-13 15,8-1-3-15,7 1 1 16,-1 6 2-16,1 3-2 16,-4 6 0-1,-3 6 1-15,-7 4 0 0,-8 3 2 16,-10 6 3-16,-3 9 7 16,-4 10 2-16,-4 0-3 15,1 3 1-15,3-1-9 16,3-5-2-16,4 3-3 15,7-10 0-15,4-2 2 0,3-14 2 16,7-2 1-16,7 0 3 16,0-7-5-16,-3 3-3 15,-4-2-2-15,-3 12 3 16,-4-4 0-16,-3 14 1 16,-1 2-3-16,-3 3 2 15,-3 4-1-15,-1 0 0 16,1-4-27-16,-1 7-13 15,1-3-49-15,3-7-19 16,3-2-9 0</inkml:trace>
  <inkml:trace contextRef="#ctx0" brushRef="#br0" timeOffset="78">28127 12704 260 0,'-14'35'99'0,"14"-10"-77"0,-4 3-2 16,4-9-4-16,0 0-8 15,-3 6 3-15,-1 0 3 16,1-6 3-16,-4 6-9 16,3-6 9-16,1-7 3 0,-1 4-6 0,4-16 4 31,4-10-4-31,3-5-6 0,7-14 1 15,7-14-6-15,7-20-2 16,15 0-3-16,6 7 1 16,4-4 1-16,0 13 0 15,-7 3-3-15,-4 10 2 16,-10 9-1-16,-8 6 0 16,-6 16 4-16,-7 3 1 15,-8 3 3-15,-6 6 1 16,-8 7-3-16,-7 3-1 15,-6-1-1-15,-5 8 1 16,-2 2 0-16,3-9 1 16,3-4-2-16,4 1 1 15,7-13-44-15,6-6-19 0,8-6-43 16,15-4-18-16,-1 4 12 16</inkml:trace>
  <inkml:trace contextRef="#ctx0" brushRef="#br0" timeOffset="79">28586 12758 352 0,'-25'25'132'0,"21"-10"-103"0,1-5-1 0,3-7-7 16,7 3-44-1,-4-3-15-15,12-6-110 0,16-16-48 16</inkml:trace>
  <inkml:trace contextRef="#ctx0" brushRef="#br0" timeOffset="80">18930 6511 132 0,'-3'-9'49'0,"3"9"-38"16,-4 0 8-16,4 0 3 0,0 0-4 16,0 0 1-16,0-4-4 15,0-2-1-15,0 6-8 16,0 0 9-16,0 0 5 16,0 0 1-16,0 0-1 0,0 0-4 15,0 0-2-15,0 0-4 16,0 0-1-16,0 0-1 15,0 0 0-15,-4 6 2 16,4-2 1-16,-3 2-1 16,-1-3 1-16,1 3-2 0,-1-3 2 15,1 4-2-15,-1 2 2 16,1-9 0-16,-1 6 3 16,1-3-5-16,-1-3-3 15,1 7 1-15,-1-4 2 16,1-3-2-16,-1 6 1 15,-3-3-5-15,0 4 0 16,0-4-1-16,3-3-2 16,-3 6 3-16,4-3 0 15,-1 3-1-15,1 1-2 16,-1-4 1-16,-3 3 1 16,4-3 1-16,-4-3 1 15,0 6 0-15,-1-2 0 16,5-4 0-16,-4 6 0 15,0-3-5-15,0 3 1 0,0-3 2 16,-4-3 1-16,1 7-1 16,-1-4 1-16,0 3-2 15,-3 0-1-15,0-2 5 16,-3 2 4-16,-1-3-3 16,-3 6 2-16,-4-2-3 15,0 2 2-15,-6 0-4 16,2 1-2-16,1 5 0 15,0-2-1-15,0-4 2 16,-1 7 1-16,1-6-1 16,0-1 1-16,0 7-2 0,-4-7 2 15,-3 7-2-15,0-4 2 16,-4 7-2-16,0 0-1 16,0 3 1-16,4-3-1 15,0-1-3 1,3 1 2-16,4-3 1 0,-1-4 2 15,5 4-1-15,-1 3-1 16,0-3 1-16,-3-4-1 16,0 4 2-16,-4 3 1 15,0-10-1-15,-3 7 1 16,0-7-4-16,-1 1-2 16,-2-1 2-16,2 0 2 15,5 1 0-15,-1-1-1 16,0 4 1-16,4-4-1 0,0 4 0 15,-1-4 0-15,1 7 0 16,-3-7 2-16,-5 7-3 16,1-4 0-16,-4 4 1 15,-3 3 2-15,-4 0-1 16,0-4-1-16,-3 11 1 16,3-5-1-16,0 5-3 15,4-8 2-15,-1 7 1 16,1-6 2-16,0 0-3 15,3 0 0-15,-7-3 1 16,4 2 2-16,-1 1-3 16,1-3 0-16,0-7 3 15,-1 10 1-15,1-3-4 0,0-7 1 16,3 7 0-16,0-4 0 16,0-2 0-16,0 6 0 15,1-7-3-15,-5 0 2 16,1 1 1-16,0 5 0 15,-1-2 2-15,-10 3 1 16,0 2-4-16,8 1 1 16,2-3 0-16,4 3 0 15,1 6 0-15,6-6 0 16,-3 6-3-16,3-6 2 16,-3 9 1-16,-1-9 0 15,-2 6 0-15,-1 3 0 16,-4-3 0-16,1-6 0 15,0 6 0-15,-1-6 0 16,5 0 0-16,-1-1 2 0,3 7-1 16,1-6-1-16,0-3 1 15,-4-4-1-15,0 4-3 16,1-6 2-16,-5 5 1 16,1-5 0-16,0 5 0 15,3-2 2-15,3-4-1 16,-2 7 2-16,6-7-4 15,4 1-2-15,3 5 2 16,0-2 2-16,4-4 0 16,3 1-1-16,1 5 1 15,3-5-1-15,0-1 0 0,-1 1 0 16,1-4-3-16,0 3 2 16,0-5 1-1,-3 8 2-15,-1-3-3 16,0 1 0-16,1 2 1 0,-1 4 2 15,0-7-3-15,1 7 0 16,-4-3 1-16,3-4 2 16,-3 7-3-16,0-7 0 15,-1 1 1-15,1-1 0 16,0 0 0-16,0 7 0 16,0-6 0-16,0-1 2 15,-1 0-1-15,1 1-1 16,0 5-2-16,0-5 1 0,0 6 1 15,0-7 0-15,-1 3 0 16,1-2 0 15,-3 6 0-15,-5-7 2-16,-2 7-1 0,-1-4-1 0,-7-6 1 0,4 4-1 0,3 6 0 16,0-4 2-1,0-3-3-15,1 1 0 0,2 6 1 16,1-7 0-16,0 10 0 15,3-4 0-15,1 1 0 16,-1 3 2-16,4-6-1 16,0 2-1-16,-1 4-2 15,1-3 1-15,0-4 1 0,3 4 0 16,-3-7 0-16,4 1 2 16,-1-1-3-16,0 1 0 15,-3-1-1-15,0 7 0 16,0-7 2-16,-4 7 2 15,1-4-1-15,2-2 2 16,1 2-4-16,0 1 0 16,3-4 1-16,1 1 0 15,-1-4 0-15,0 3 0 16,4 1 4-16,0-4 2 16,4-3-5-16,-1-3 0 15,4 0 1-15,0 0 3 16,0 0-2-16,3 0 0 15,1 0-3-15,-1 0-3 16,4 0 2-16,0 0 0 0,0 0 1 16,-3 0 2-16,3 0-1 15,-4 0-1-15,1 0 1 16,3 0-1-16,-4-3-3 16,4 3 2-16,-3 0 3 15,-1 0 1-15,1-6-4 16,-1 6 1-16,1 0 0 15,3 0 2-15,-4 0-1 16,1 0 2-16,-1-3-4 16,0 3 0-16,1-7 1 15,-1 7 2-15,1-9-1 16,-1 9-1-16,-3-6 1 0,4-4 1 16,-1 7-3-1,4-6-2-15,0-1 2 16,0-5 0-16,4 5-2 0,-1-6 2 15,4-2-4-15,0 8 1 16,0-5 4-16,1 2 4 16,2-3-6-16,4-9-3 15,4 6 3-15,7 1 0 16,3-7 2-16,4 6 0 16,3 0-5-16,0 0 1 15,-3 3 0-15,0 4-1 16,-4 2 4-16,-7 4 0 0,-3-3-2 15,-4 2 2-15,0 7 1 16,-7-3 2 0,0 3-1-16,-7 0-1 15,0 0-2-15,0 0 1 16,-7 3 3-16,-7 13 1 16,-7 3-4-16,-8 6 1 15,-6 10 0-15,-11 2 0 0,0 10 2 16,-3-3 1-16,3 0-4 15,-3 0-1-15,-1-6 1 16,-3 2 0-16,8-11-2 16,6 5 2-16,11-6-1 15,10 0-2-15,11-2-2 16,14 8-1-16,11-6 1 0,6 1 4 16,4-4 1-16,8-7 1 15,3 1 0-15,10-3 2 16,7-7-3-1,8-2 0-15,3-4-21 0,7-6-10 16,0-4-59-16,7-8-26 16,-7-7-30-1</inkml:trace>
  <inkml:trace contextRef="#ctx0" brushRef="#br0" timeOffset="81">10015 9408 204 0,'-24'-15'77'0,"17"5"-60"0,3 7 30 15,4-3 12-15,0 6-28 16,0 0-9-16,4 9-12 16,3 7-2-16,3 19-5 15,1 15 3-15,-1 16 0 0,1 6 2 16,-4 9 0-16,-3 20-2 15,-8 2 1-15,-3-9-4 0,-4 0 0 16,-3-3 1-16,0-3 0 16,0-7 2-16,4-8 3 15,-1-11-13-15,7-12-4 16,4-12-37-16,4-3-13 16,7-23-14-1,3-12-4-15,3-12-22 16</inkml:trace>
  <inkml:trace contextRef="#ctx0" brushRef="#br0" timeOffset="82">10047 9365 124 0,'-10'-16'46'0,"10"16"-35"0,-4 0 18 16,4 0 9-16,0 0-10 16,0 0-1-16,0 0-10 0,0 0 0 15,0 0-10-15,7 6 0 0,4-3 3 16,3 4 0-16,3 2 2 16,8-3 2-16,7-3 2 15,0 7-3-15,10-10 2 16,0 6-8-16,11-3-4 15,11 3-2-15,10 4 1 16,-4-1-3-16,1 1 0 16,3-1 1-16,4-3 2 15,10-2 1-15,3 5 1 16,-2-3 0-16,-5-3 0 16,8-3-5-16,0-3 1 15,10-3 0-15,7 6 0 16,-6-9 0-16,-1-1 2 15,7 1-1-15,1 6-1 16,-4-4 1-16,-4 7-1 0,-10 0 0 16,-8 0 2-16,-3 7-1 15,1-4-1-15,-5 3 1 16,-3-3-1-16,-3 7 2 16,-8-4 1-16,-3-3-1 15,-3-3-2-15,-4 6-2 16,3-3-1-16,8 4 2 15,-4-4 0-15,0 3 1 0,3 3 2 16,-3-2-3 0,-4-4 0-16,-3 6 3 15,0-9 1-15,4 6-4 0,3-2-1 16,0-4 3-16,3 0 1 16,1-4 0-16,-1-2-2 15,-3 6 1 1,0-9-1-16,-3 6 0 0,3-4 0 15,0-2 0-15,0 9 0 16,-1-6 0-16,-2 6 0 16,-1 0 0-16,-3 6 0 15,-3-6-3-15,-4 6 2 16,-1-3 3-16,5-3 3 16,-1 10-4-16,1-4-1 15,-1 3-2-15,0 1 0 0,1-1 0 16,3 1-2-1,-4 5 5-15,-3-5 1 0,-4-7 0 16,1 3-2-16,-1-3 1 16,0 4-1-16,4-7 0 15,0 0 0-15,0 0 0 16,0 0 2-16,3 0-1 16,0 0-1-1,1 0 1-15,-4-7-1 0,-4 7 0 16,-3-3 0-16,3 3 0 15,-3 0 0-15,0-6 0 16,0 6 2-16,3-9-3 16,-7 9 0-16,8-10 1 15,-8 7 0-15,-3-3 2 16,-4 3 1-16,-4-4 3 0,1 7 1 16,-4-6-3-1,4 3-1-15,-4 3-3 0,0 0-1 16,1 0 1-16,-5 0 2 15,1 0-1 1,-1-6 2 0,5 6-4-16,-5 0 0 15,4 0-1-15,-3 0 0 0,0 0 4 0,-1 0 1 16,5 6-4-16,-1-6-1 16,3 0 1-16,1 3 2 15,3 3-2-15,1-6 0 16,2 7 1-16,1-4 0 15,-4-3 0-15,0 6 2 16,1-3-3-16,-1-3 0 0,-3 0 1 16,-1 0 0-16,1 0 0 15,0 0 2-15,-4 0-1 16,-4 0 2-16,1 0-7 16,0 0 1-16,-4 0 3 15,-4 0 2-15,1 0 0 16,-4 0-2-16,0 0 1 15,-7 0 1-15,0 0-1 16,0 0-1-16,0 0 3 16,0 0 0-16,0 0-1 15,0 10-2-15,0 5-2 0,0-5 1 16,-3 8 1-16,-1 1 0 16,-3 0 0-16,0 6 0 15,-4 10-3 1,1 2 2-16,-1-2 1 0,1 9 0 15,-1 9 0-15,0 10 2 16,4-7-1-16,-3 10-1 16,3 0 1-16,0-7 1 15,0-2-1-15,3-4-1 16,1 7 1-16,-1-4 1 16,1 7-1-16,-4-4-1 15,7-2 1-15,-4-4-1 16,4 1-3-16,-4-11 2 0,1 1 1 15,-1-6 2-15,4-4-3 16,-3 4 0-16,-1-10 1 16,4 7 2-16,0-10-1 15,-3 3-1-15,-1-3 1 16,8 0-1-16,-4-6-3 16,0-6 2-16,0 2-1 15,0-5 0-15,0-1 2 16,0 1 0-16,-4-4 2 15,1-3 1-15,-1 3-1 16,-6-3 1 0,-4-3-2-16,-4 0 6 15,-3-3 3-15,-7 3-1 16,-8-6 2-16,-6-3-6 0,-11-1-3 16,-3 1-1-16,-8-1-1 15,-14 1 0-15,-13 3 2 16,-8 3 10-16,4 3 7 15,3 3 1-15,-10 3 0 16,-1-6-4-16,1 6 0 16,3-3-7-16,11-3-1 15,0 0-2-15,-7 0 1 16,-8 0 2-16,1 0 5 16,3 7-6-16,4-4 0 15,-4-3 2-15,-7 0 1 16,-3 0-1-16,3 0-1 15,4 0-3-15,-7 0 1 16,-11 0-2-16,0 0 2 16,3 0-2-16,8 0 2 0,-8 6 0 15,-3-6 1-15,4 3 0 16,7-3 0-16,-4-3-2 16,-7 3-1-16,-4-6-1 15,12 6 0-15,9-3-2 16,1-4 1-16,0-2-4 15,-1 0 0-15,5-7 1 16,9 6 2-16,15-2-1 16,0-4-1-16,7-3 1 15,-3 1-1-15,-1-4 0 0,0 3 0 16,1 6 2-16,3 4 1 16,3-4-1-1,8 10 1-15,3-3-2 16,4-3-1-16,-1-1 1 0,1 1-1 15,-1 6 0-15,-2-4 0 16,-1-2 0-16,-4 9 0 16,1 0 0-16,3 0 2 15,3 0-1-15,-2 6 2 16,-1-6 0-16,0 3 1 16,-4-3-2-16,1 0 1 15,-1 7-2-15,4-7 2 16,4 3-4-16,3-3-2 15,7 0 4-15,4 0 1 0,7 0-5 16,0-3 0 0,3-4-8-16,4 4-1 0,3-3-28 15,4-4-14-15,3-5-60 16,11-4-27-16,-3-16-45 31</inkml:trace>
  <inkml:trace contextRef="#ctx0" brushRef="#br0" timeOffset="83">10763 10026 192 0,'-3'-3'74'0,"3"3"-58"0,3 3 1 16,-3-3-3-16,4 10-10 0,-1 5 0 16,1 10 2-16,-4 4 1 15,0 5-3-15,-4-3-1 16,-3 4 1-16,-3-1-5 15,-1 4 1-15,-3-7 0 16,3-9 2-16,4 3-50 0,0-6-21 16,4-9-13-1</inkml:trace>
  <inkml:trace contextRef="#ctx0" brushRef="#br0" timeOffset="84">10566 9929 244 0,'-21'-13'90'0,"24"7"-70"0,4 3 17 0,4-3 2 0,6 6-17 15,12-3-2-15,2-4-14 32,8 7-7-32,3-6 1 15,1 3 1-15,-1 3 2 0,0 0-1 0,-3 0 1 0,-3 0-46 16,-8 9-18-16</inkml:trace>
  <inkml:trace contextRef="#ctx0" brushRef="#br0" timeOffset="85">10439 10374 304 0,'-7'-9'112'0,"10"9"-87"0,4 0 11 0,0 0-2 16,4 0-19-16,-1 0-6 15,8 6-8-15,3-3-1 16,4 7 0-16,3-4 0 0,7-3 2 16,1 3-1-16,3-2 2 15,-4-4-2-15,4 0-1 16,-1-4-37-16,1 4-15 15,-3 0-86 1</inkml:trace>
  <inkml:trace contextRef="#ctx0" brushRef="#br0" timeOffset="86">11208 10080 204 0,'7'0'77'0,"7"0"-60"0,-7 9 15 15,-3 0 4-15,-1 7-5 16,1 3 2-16,-1 0-10 16,1 6-4-16,-4 3-11 15,-4 0-3-15,1 7-1 0,-4-4-5 0,3 0 1 16,0 1-13-1,-3-1-5-15,0-6-25 16,4 0-13-16,-1-6-56 16</inkml:trace>
  <inkml:trace contextRef="#ctx0" brushRef="#br0" timeOffset="87">11098 10286 192 0,'-3'-9'74'0,"6"15"-58"0,1-6 16 0,-1 0 4 16,8 0-14-16,0 0-4 16,3 0-11-16,3 0-3 0,1 0-2 15,7 0-2-15,3-6 3 0,0 6 0 16,0-3 3-16,4-3-3 16,0 6-2-16,0-10-18 15,3 10-9-15,-3-3-57 16,3 3-52-1,-7-6 44-15</inkml:trace>
  <inkml:trace contextRef="#ctx0" brushRef="#br0" timeOffset="88">11426 10415 144 0,'-17'3'55'0,"17"-3"-43"0,3 0 5 0,1 6 2 15,3-2-5-15,4-4 0 16,-1 6-4-16,4-3 1 16,4-3-6-16,3 0 8 0,4-3 4 15,3-3-5-15,4 2-2 16,-1-5-3-16,1-3-2 16,0 2-1-16,-4-9 0 15,-7 0-2-15,-7-6 1 16,-6 7-2-16,-8-1-1 15,-8 3 16-15,-6 4 6 16,-3 5-2-16,-8 7-1 16,-3 10-7-16,3-1-2 15,0 7-6-15,4 3-1 0,4-1-3 16,6 1-3-16,4 3-1 16,7-3 3-16,7 0-5 15,7-4 2-15,7-2-38 16,8-4-16-16,-1 1-59 15</inkml:trace>
  <inkml:trace contextRef="#ctx0" brushRef="#br0" timeOffset="89">11896 10472 192 0,'-21'6'71'0,"17"-3"-55"0,-3 3 11 16,7-6 3-16,0 0-9 16,0 0-2-16,3-6 8 0,5 3 8 15,-1-10-19-15,0 4 14 0,0-10 4 16,0 0-3-16,0 0 2 16,3-6-15-16,1 0-3 15,0 6-9-15,3-3-2 16,3 0-2-16,4 4 1 15,1 5-24-15,2-3-11 16,1 7-34-16,-4 3-16 16,-3 3-58-1</inkml:trace>
  <inkml:trace contextRef="#ctx0" brushRef="#br0" timeOffset="90">12227 10312 176 0,'-17'6'68'0,"10"-3"-52"0,-11 3 10 0,11-3 1 15,-4 7-7-15,-3-4-1 16,-3 13-7-16,2 0 0 16,1 6-7-16,7 0-3 0,4-3-1 15,3 3-1-15,7-6 0 16,7-10 2-16,4-3 1 16,3-6 5-16,7-15 5 15,0 2-7 1,0-9-3-16,-3 3 4 0,0-3 3 15,-8 1 6-15,-2 8 2 16,-5 4 6-16,-3 2 2 16,-3 4-13-16,-4 3-6 15,-4 3-4-15,1 13 0 16,-1-3-4-16,4 8 0 0,-3 1-1 16,-1 10 0-16,1-4-25 15,3 0-11-15,0-9-25 16,0 0-11-16,10-3-37 15</inkml:trace>
  <inkml:trace contextRef="#ctx0" brushRef="#br0" timeOffset="91">12577 9873 212 0,'-25'-7'79'0,"21"14"-61"0,-6-4 17 15,10 3 5-15,-4 10-17 16,1 2-4 0,3 11-8-16,-4 8-2 0,1 7-5 0,-4 10 4 0,3-1 2 15,-3-3-5-15,3-3-3 16,-3-3-1-16,4 0-1 16,-1-7-29-16,1 1-10 15,3-3-45 1,0-7-58-16,7-12 38 15</inkml:trace>
  <inkml:trace contextRef="#ctx0" brushRef="#br0" timeOffset="92">12428 10265 252 0,'-3'0'93'0,"3"-7"-72"15,10 7 0-15,-3 0-2 0,4 0-15 16,7 0-2-1,3 7-2-15,4-4 2 0,3 6-1 16,0-3-42-16,-3 4-20 0,-1 5-42 16</inkml:trace>
  <inkml:trace contextRef="#ctx0" brushRef="#br0" timeOffset="93">12838 10302 236 0,'-36'19'90'0,"29"-10"-70"0,-3 10 17 0,10-6 4 0,0-1-18 0,3 7-4 15,4 6-15-15,4 3-2 16,-1-2-2-16,1 2 0 0,-4 3 0 16,-3-9 11-16,-1 3 5 15,1-6 5 1,-1-10 4-16,1 1-9 0,-4-1-2 15,0-9-4-15,7-9 1 16,0-4-6-16,3-12-3 16,5-9 3-16,-1-1 1 15,3-9-5-15,-3 13 0 16,0-4 1-16,-3 1 1 0,0 9-4 16,3-3 1-16,-4 9-2 15,1 3 0-15,0 4-33 16,-1 2-17-16,1 4-48 15,3 3-22-15,3-4 5 16</inkml:trace>
  <inkml:trace contextRef="#ctx0" brushRef="#br0" timeOffset="94">12718 10424 220 0,'-14'-6'82'0,"10"6"-64"0,-7 6 15 15,8-2 2-15,-1 2-23 16,-3 3-5-16,0 4-2 0,4 3 1 16,-1 2-2-16,1 1-3 15,3 6 0-15,0-6-1 0,0 6 0 16,0-6-14-16,0 0-3 16,3-4-55-1</inkml:trace>
  <inkml:trace contextRef="#ctx0" brushRef="#br0" timeOffset="95">12778 10167 188 0,'-11'-6'71'0,"15"6"-55"0,10 0-9 0,-4 6-8 0,11-3-77 16,8 10-33-16</inkml:trace>
  <inkml:trace contextRef="#ctx0" brushRef="#br0" timeOffset="96">13219 10544 128 0,'-4'9'49'0,"11"-3"-38"0,4-3 17 0,-1-3 6 16,8 0-12-16,7-9-4 15,3 0-9-15,4-4-1 16,-1-3-5-16,-6-2-2 0,-4-1 2 16,-7-3 9-16,-7 3 4 15,-10 6 8-15,-8-2 2 16,-6-1 9-16,-8 13 4 16,-7-3-9-16,0 12-6 15,-3 3-2-15,0 7 0 16,3 6 5-16,4 6 4 15,3 13-9-15,8-3-2 16,6-4-12-16,7 4-3 0,15-7-3 16,10-3-2-16,14-9-21 15,11-16-11-15,7-6-88 16,11-16-38-16,-4-9 19 16</inkml:trace>
  <inkml:trace contextRef="#ctx0" brushRef="#br0" timeOffset="97">27361 10374 180 0,'-3'0'68'0,"3"0"-52"0,0 0 12 0,0 0 3 0,0 0-1 16,0-3 2-16,0-3-4 16,3 6-3-16,1-10-13 15,0-5 1-15,3 5 3 0,-4-2-2 16,8-23 2-16,6-15-5 16,1-6-1-16,3-4-4 15,0 4-1-15,0 2-6 16,1 11 1-16,-5 8 0 15,-3 7 0-15,0 9 0 16,-3 10 0-16,0 2-3 16,-4 7 2-16,-4 10 1 15,-3 5 2-15,0 4-1 16,0 0-1-16,0-3-2 0,4-1 1 16,-1-2 1-16,4-13 0 15,11-3 0-15,7-13 2 16,6-9-1-16,8-3 2 15,4-7-2-15,2-12 2 16,1 3-4-16,-3-3 0 16,-8 7-1-16,-7 11 0 15,-7 4 6-15,-3 6 2 16,-7 19-2-16,-4 16-3 16,-7 12 2-16,0 1 0 15,-4 11-4-15,-3-2-1 16,0 9 3-16,3-3 3 15,1 9-10-15,-4 1-3 16,3-4-29-16,-3-3-13 16,0-10-35-16,7-2-13 0,4-16-3 15</inkml:trace>
  <inkml:trace contextRef="#ctx0" brushRef="#br0" timeOffset="98">28377 9706 192 0,'-7'-3'71'0,"7"3"-55"0,0 3-5 0,0 4 17 16,0 2-21-16,-3 10-2 16,-4 6-1-16,-4 0-3 15,1 3-1-15,-4 7 1 0,-1 2 1 16,-2 7 1-16,-1 3-1 16,4-3 1-16,3-3-4 15,4-10 0-15,4 4-59 16</inkml:trace>
  <inkml:trace contextRef="#ctx0" brushRef="#br0" timeOffset="99">28296 9775 216 0,'-17'-15'82'0,"24"12"-64"0,3-13 0 0,1 16-3 15,3-3-11-15,0-4-2 16,18 4 1-16,14-3 0 16,-4-3-1-16,-3-1-2 0,0 4 1 15,-8 3-15-15,1-3-3 16,-4-4-46 0,-3 10-54-16,0-3 30 15</inkml:trace>
  <inkml:trace contextRef="#ctx0" brushRef="#br0" timeOffset="100">28321 9866 252 0,'-4'-9'96'0,"15"9"-75"0,14-10-8 15,-8 10-7-15,8 0-6 16,7-3 2-16,0-3-14 15,6 6-7-15,-6 0 10 16,-4 0-20-16,-6 6-8 0,-1 4-49 16,-11 2-24-1,-3 4 57-15</inkml:trace>
  <inkml:trace contextRef="#ctx0" brushRef="#br0" timeOffset="101">28286 10133 248 0,'-25'-10'93'0,"22"10"-72"0,3 0 11 0,0 0 3 16,7-6-21-16,7 3-7 15,3 3-8-15,12-6 0 16,-5 3 1-16,-3 3-11 0,8 0-5 16,20-7-41-16,-7 7-15 15,1-9-27 1</inkml:trace>
  <inkml:trace contextRef="#ctx0" brushRef="#br0" timeOffset="102">28843 9794 236 0,'-14'-9'88'0,"14"6"-69"15,0-4 13-15,0 7 0 0,0 0-26 16,4 10-9-16,-4-1 2 15,0-3 4-15,0 7-1 16,0 12-5-16,0 3-3 0,0 7 7 16,-4-1 6-16,0 10-41 15,-3-6-18-15</inkml:trace>
  <inkml:trace contextRef="#ctx0" brushRef="#br0" timeOffset="103">28776 9810 252 0,'-21'-25'93'0,"21"25"-72"0,3-25 9 0,12 15 2 16,2-2-22-16,8-4-5 16,3 7-4-16,-7-1 1 15,8 4-1-15,9-3-20 0,-6 9-8 16,3 9-28-16,-13-3-10 15,-5 4-30 1</inkml:trace>
  <inkml:trace contextRef="#ctx0" brushRef="#br0" timeOffset="104">29118 9750 172 0,'-3'10'66'0,"-1"5"-52"0,4 10-3 0,0-12-4 16,0 3-6-16,0-1-1 15,0 14 1 1,4 14-1-16,-1 1 0 16,-3-3 2-16,7 3 1 0,-3-9-48 15,3-7-50-15,0-6 18 16</inkml:trace>
  <inkml:trace contextRef="#ctx0" brushRef="#br0" timeOffset="105">29132 9970 220 0,'-3'-6'82'0,"3"6"-64"0,7 0-7 0,0 0-6 0,0 6-14 15,0-6-4-15,7 3-35 16,7-3-16-16,4 0-9 16,-4 0-1-16</inkml:trace>
  <inkml:trace contextRef="#ctx0" brushRef="#br0" timeOffset="106">29478 9713 220 0,'-3'-16'82'0,"3"16"-64"0,-7 0 7 16,7 0-3-16,0 6-17 16,0-3-2-16,0 13-2 15,0 12-1-15,0-3 0 16,0 4-3-16,0 5 2 0,0 4 3 0,7 6 1 15,-4-4-12-15,15-8-4 16,6-7-34-16,5-6-14 16,2-10-23-1</inkml:trace>
  <inkml:trace contextRef="#ctx0" brushRef="#br0" timeOffset="107">29817 9785 212 0,'-14'-10'82'0,"14"20"-64"0,-7-20 9 0,3 17-2 16,1-4-15-16,-8 3-3 16,0 3 4-16,1 4 4 15,-8 6-7-15,4 6-2 0,3 0 0 16,4 3-1-16,4-3 2 15,3 4-2-15,3-11 0 16,15 1 1-16,0-6 3 16,6-13 2-16,5-13 1 15,-5 1-4-15,1-7 0 16,-7-6 6-16,-8 6 3 0,-3-6-6 16,-7 0-4-16,-3 6-7 15,-4 0 0-15,-7 10-46 16,-4 2-22-16,7 14-71 31</inkml:trace>
  <inkml:trace contextRef="#ctx0" brushRef="#br0" timeOffset="108">30127 9873 168 0,'11'-19'63'0,"-4"19"-49"0,0-10 0 0,0 10 0 15,-3-6 3-15,6 0 4 16,-3 3 3-16,-3 3 0 16,-1-7-13-16,-3 7 7 0,0 0 4 0,0 0-2 15,0 10 0-15,-3 5-7 16,-8 11-3-16,-3 2-3 15,-7 16-2-15,3 9-3 16,-10 0-2-16,3 4 1 16,8-7 1-16,-5-12-1 15,1-4 2-15,14-6-13 16,-3-3-6-16,3-9-38 16,7-7-15-16,10-15-43 15</inkml:trace>
  <inkml:trace contextRef="#ctx0" brushRef="#br0" timeOffset="109">30145 9775 204 0,'-11'-15'77'0,"11"5"-60"0,-7 10 13 0,7 0 1 15,0 0-18-15,0 0-7 16,7 0-9-16,-3 10-1 15,10-1 2-15,-3 7-1 0,6-7 1 16,-10 1 2-16,4 5 0 16,3 13 0-16,-4 1 0 15,-10 5 2-15,0 4 1 16,0 6 7-16,-10 6 4 16,-4-6-1-16,3 0 0 0,-6-7 6 15,-8-2 2-15,-3-7-4 16,-11-3-2-16,4-3-9 15,6-6-4-15,-2-1-1 16,13-5-1-16,7-7-51 16,4-3-23-16,18-13-48 15</inkml:trace>
  <inkml:trace contextRef="#ctx0" brushRef="#br0" timeOffset="110">30314 9948 252 0,'-42'6'96'0,"35"0"-75"0,-4-2 1 0,4 2-5 16,7-3-17-16,0 6-4 15,7 7-1-15,0 3 3 16,4 0 1-16,-1 6-2 0,8 3 2 15,-4 6 1-15,0 1 0 16,-3-7 2-16,-8 0 1 16,4-3-1-16,-14 1-2 15,4-8 5-15,-8 1 4 16,-3 0-3-16,-7 0-1 16,-4-4-46-16,-10 1-20 15,-11-3-45 1</inkml:trace>
  <inkml:trace contextRef="#ctx0" brushRef="#br0" timeOffset="111">29252 9960 132 0,'-7'0'49'0,"7"4"-38"0,-7 2 15 0,7-6 5 15,0 0-6-15,0 0-2 16,11 0 0-16,-1-6 0 0,8 6-12 16,3-10 2-16,14 1 1 0,-3-1-5 15,0 4-1-15,-4-3-4 16,0 5-3-16,-6-2-86 16,-5 6-64-1,1 6 51-15</inkml:trace>
  <inkml:trace contextRef="#ctx0" brushRef="#br0" timeOffset="112">13942 10766 200 0,'-11'-9'74'0,"11"3"-58"0,-3-7 18 0,6 4 6 0,1-10-8 16,3-13 1-16,3-5-7 31,1-1-4-31,3-6-12 0,0-6 2 16,4 3 4-16,-1-6-2 0,-2-7 0 0,-1 10-4 15,0 0-1-15,-4 3-3 16,1 6 1-16,0 13-2 16,-4 9 2-16,0 3-9 15,-7 16-3-15,3 25 3 16,1 1 2-16,-1 2 1 16,4 9-1-16,0-5-2 0,0-4 1 15,0-3 1 1,1-3 0-16,-1-6 2 0,0-7 1 15,3 0 1-15,4-15 0 16,0-3 0-16,4-10 0 16,0-9-2-16,3-16 1 15,0-3-4-15,0-3 0 16,-3-4 7-16,-1 17 4 16,-2 8-8-16,-5 4 0 15,-3 16-2-15,0 9 0 16,-3 16-3-16,-4 15 2 15,0 4 1-15,-4 15 0 16,1-10 0-16,-4 4 2 0,0 0-3 16,-4 6 0-16,0-3-19 15,1-3-9-15,-1 3-23 16,4-6-7-16,4-9-35 16,3 2-13-16,0-15 8 15</inkml:trace>
  <inkml:trace contextRef="#ctx0" brushRef="#br0" timeOffset="113">14400 10562 188 0,'-3'10'71'0,"6"-4"-55"0,12 4 6 0,-8-4 0 16,10-3-10-16,4-3-2 16,4-3-3-16,0-3 0 15,-1-1-4-15,-2-2 0 0,-1-4 3 16,-4-2 3-16,-2-4 5 16,-5 0 5-16,-3 0 3 15,-3-3 2-15,-4 3 0 16,-4 7-5-16,-3 2 1 15,-3 4-9-15,-5 6-4 16,-2 10-7-16,-4 5-2 16,-4 7 1-16,4 13 2 15,3-1-2-15,8 1 0 0,2-7 1 16,8 0 2-16,11 4-14 16,3-14-7-16,7-5-39 15,4-7-17-15,0-6-47 16</inkml:trace>
  <inkml:trace contextRef="#ctx0" brushRef="#br0" timeOffset="114">14919 10067 236 0,'-4'-16'90'0,"1"16"-70"0,-1 10 4 0,4 5-3 16,0 4-11-1,-3 9-3-15,-1 10-4 0,1-3-3 16,-4 8 1-16,-4-5-4 0,1 6 0 16,-5 9-5-16,-2 1 0 15,3-1-49-15,0-9-19 16,3 0-15 0</inkml:trace>
  <inkml:trace contextRef="#ctx0" brushRef="#br0" timeOffset="115">14728 10415 252 0,'-7'-6'96'0,"11"0"-75"15,10 2 12-15,-3-2 2 0,10 3-19 16,7-3-6-16,4-4-6 16,7 7-1-16,-4-3-2 15,-3-4-3-15,-8 1 1 0,-3 3-34 16,-3 3-15-16,-7-4-29 15,-1-2-51 1,4-10 31-16</inkml:trace>
  <inkml:trace contextRef="#ctx0" brushRef="#br0" timeOffset="116">15088 10152 204 0,'-10'31'77'0,"6"-9"-60"0,1 6 15 0,-1-6 2 16,1 0-8-16,-1 3-3 15,-3 3-2-15,0 7 1 16,0-1-12-16,-4 4 5 0,1 3 5 16,-1-4 0-16,1-2 3 15,3-7-2-15,-1-9 2 16,1 0-4-16,4-4 0 16,-1-11-4-16,8-8-1 15,3-5-8-15,7-10-2 16,4-6-4-16,-1 6-1 15,1-6 1-15,0 6 2 16,-4 4-6-16,3 12-1 16,-3-4-5-16,1 14-1 15,-5 2-23-15,1 4-10 16,-4 8-15-16,0-2-3 0,0-6-13 16,0 3-3-16,0-1-20 15</inkml:trace>
  <inkml:trace contextRef="#ctx0" brushRef="#br0" timeOffset="117">15349 10446 188 0,'-7'-9'71'0,"4"9"-55"0,-8 6 11 16,8-3 3-16,-4 4-9 15,-4 2-2-15,-3 10-5 0,0 0-1 16,3 12-7-16,4 0-4 15,4 4 1-15,3-7 0 0,7 7 1 16,7-10 0 0,3-6 0-16,5-10 4 0,2 0 3 15,1-9 0-15,-4-9 1 16,-3 0 2-16,-4-17 2 16,-3-2-5-16,-4-6-1 15,-4 6-9-15,-3-7 0 16,-3 7-8-16,-4 9-3 15,-1 0-38-15,1 4-19 16,4 15-58 0</inkml:trace>
  <inkml:trace contextRef="#ctx0" brushRef="#br0" timeOffset="118">15692 10500 184 0,'3'-19'71'0,"-3"10"-55"16,0-1 11-16,0 4 3 0,0 6-9 16,-3-3 0-16,-4 3-6 15,-1 3-1-15,-6 3-8 16,0 4-2-16,-3 5 2 0,2 4-3 15,1 0 0-15,7 9-3 0,4-3-1 16,6-6 1 0,8 0 2-1,3-4-1-15,4-11-1 0,-1-8-6 0,4-11-1 16,4-7 3-16,0-13 2 16,0-5-1-16,6 2 0 15,-6-9 6-15,0-3 5 16,-1-13 0-16,-2 0 3 15,-8 10 3-15,-4 9 3 16,-3 13-3-16,-7 15 2 16,-7 16-11-16,-3 16-3 15,-4 6 0-15,-4 12 1 16,4 4-1-16,0 3-2 0,3-4-8 16,4 7-5-16,0-6-20 15,3 6-6-15,4-7-26 16,4-2-12-16,7-4-16 15</inkml:trace>
  <inkml:trace contextRef="#ctx0" brushRef="#br0" timeOffset="119">16097 10318 224 0,'-31'-16'85'0,"20"13"-66"0,-3-3 16 0,10 12 6 16,-3-3-15-16,-3 3-3 16,-1 4-15-16,0 2-6 15,1 4-1-15,3 3-4 0,7 0 0 16,3 6 2-16,8 3 0 16,3-3 3-16,0 3 1 15,4 1-4-15,-1-4 1 16,-2 0 2-16,-8-6 3 15,-7 6 13-15,-7-7 8 16,-4 1 13-16,-3 0 8 16,0 0-16-16,-4-10-8 15,4 7-14-15,0-7-4 0,0-2-41 16,0-7-17-16,0-7-93 16,-1-11-67-1,1-1 85-15</inkml:trace>
  <inkml:trace contextRef="#ctx0" brushRef="#br0" timeOffset="120">9962 13676 196 0,'-14'-19'74'0,"11"19"-58"0,-1-9 27 0,4 9 9 16,0 0-4-16,0-6 1 15,4 6-7-15,-1-3-2 16,4-4-22-16,0 4 9 0,4-3 4 15,0-3 3-15,-1 9 2 16,4-4-4-16,0-2 0 16,1 6-12-16,-1 0-2 15,3 0-8-15,4 6-2 16,4-2-4-16,3-4-1 16,1 0-1-16,2 0 1 15,-2-4-2-15,-1-2 2 16,-7 6-4-16,-3 0 0 0,-4 0-37 15,-7 0-16-15,-7 10-75 16,0 8-29-16,-4 1-11 16</inkml:trace>
  <inkml:trace contextRef="#ctx0" brushRef="#br0" timeOffset="121">10626 13924 132 0,'-7'3'52'0,"10"-3"-41"0,1 0 22 0,-4 0 6 16,0 0 1-16,3 0 0 16,4 0-4-16,0 0 0 15,0 0-20-15,0-3 11 0,0-3 3 16,4-7 0-16,0-2 2 0,3-11-12 15,0-5-4-15,-4-10-3 16,5-3-1-16,-5 7 0 16,4-17 2-16,0-2-7 15,-3 3-2-15,0 3 1 16,-4 15 1-16,0 4-3 16,0 6-1-16,0 15-1 15,0 13-2 1,-4 7 3-16,1 5-4 15,-1 11 0-15,-3-5-1 16,0 11 0-16,0-4 2 16,0 0 2-16,0 0-3 0,0 4 0 15,0-10 1 1,0-7 2-16,4 1-3 16,3-13-2-16,4-6 2 15,3-13 2-15,7-9-5 0,4-3 1 16,-1 0 1-16,1-7 3 15,0 7 0-15,-1 0-1 16,-6 3 1-16,0 6-1 16,-4-3-3-16,0 13 2 15,-4-1-1-15,8 7-2 16,-4 3 0-16,-3 3 3 16,3 13 0-16,-4 0 1 15,-3 6-3-15,-7 9 0 16,0 7-1-16,-3 9 3 15,-1 6-22-15,4 0-7 0,4-9-25 16,3-9-8-16,7-10-39 31,11-13-59-31,3-5 44 16</inkml:trace>
  <inkml:trace contextRef="#ctx0" brushRef="#br0" timeOffset="122">11381 13667 148 0,'3'-16'55'0,"-3"7"-43"0,0-1 14 0,0 10 6 16,0-3 2-16,0 3 1 16,-3 0-5-16,-1 3-2 15,1 7-15-15,-4 5-1 0,-1 4-1 16,5 6 0-16,-1 0 3 16,4-3-7-16,4 4-4 15,3-1 0-15,4-7 0 16,3-8 1-16,3-1 0 15,4-12 2-15,4-13 3 0,0-2-4 16,0-7-1 0,-1-4-2-16,-6 4-2 0,-4 6 3 15,-3 10 0-15,-4 3-1 16,0 6 1-16,-4 9-2 16,-3 7 2-16,4 3-7 15,-1-1 1-15,8-2-43 16,3-6-17-16,4-10-41 15,6 0-43 1,1-10 54-16</inkml:trace>
  <inkml:trace contextRef="#ctx0" brushRef="#br0" timeOffset="123">11864 13203 204 0,'-7'0'77'0,"7"6"-60"0,0 3 8 0,0 1 0 16,0 2-7 0,0 14 2-1,0 2-5-15,0 12-1 0,0 4-8 0,-4-6 0 0,1 9 4 16,-4-3-6-16,0 6-2 15,0-3-1-15,0 0-1 0,3-3-14 16,1-9-3-16,6-7-42 16,8-12-19-1,6-16-19 1</inkml:trace>
  <inkml:trace contextRef="#ctx0" brushRef="#br0" timeOffset="124">12129 13347 176 0,'-29'22'68'0,"19"-9"-52"0,-1 5 10 16,8-8 4-16,-1 12-14 16,1 0-3-16,3-4-8 15,0 8-4-15,0 2 0 0,0 3-1 0,0-3 2 16,0 1-1-16,0-4-1 15,0-7-30-15,0 1-15 16,0 0-43 0</inkml:trace>
  <inkml:trace contextRef="#ctx0" brushRef="#br0" timeOffset="125">11991 13604 248 0,'-7'0'93'0,"7"0"-72"0,0 0 27 0,0 0 9 15,7-3-15-15,4-3-1 0,6-1-24 16,4 4-10-16,8-3-5 16,-1-3 0-16,0 9 1 0,-3-3-21 15,-1-4-8-15,-6 7-18 16,3 0-36 0,-3 0 17-16,-1 7-6 15,-2-4 4-15,-1-3 21 16,0 0 27-1,-4 9 28-15,-3-3 31 16,-3 4 17-16,-1 5-9 16,-3 7-5-16,-3 3-10 15,-1 4-5-15,1-4-16 16,-1 3-4-16,1-9-3 0,3-3-3 16,0-7-1-16,0 0 5 15,3-9 3-15,4-9-6 16,0-10-1-16,4-6 0 0,0-3 2 15,-4-7-3-15,3 7-2 16,-3 3 0-16,4-3 1 16,0 9-25-16,-1 0-10 15,1 3-32-15,3 7-11 16,0 3-31 0</inkml:trace>
  <inkml:trace contextRef="#ctx0" brushRef="#br0" timeOffset="126">12647 13639 156 0,'-14'-10'57'0,"10"4"-44"16,1 3 25-16,3 3 8 15,-4 0-14-15,1 0-4 0,-4 3-1 16,-4 3 2-16,-3 4-15 15,0 2-1-15,0 10 0 0,0-3-5 16,3 0-2-16,4 0-8 16,7-1-1-16,7-2 1 15,7-6 1-15,7-10-2 16,4-10 2-16,3-9-8 16,1-6-2-16,-5 0 1 15,-3 3 4-15,-6-3 3 16,-5 0 4-16,-6 12 4 0,-4-2 2 15,-4 8 5-15,-3 7 5 16,0 13-9-16,4 9-4 16,3 12-6-16,3 4-1 15,4 6 2 1,0 0 0-16,0 0 3 0,0 3 1 16,-3-13 14-16,-4 10 6 15,-4-9 4-15,-6-7 3 16,-1 6-10-16,-3-5-4 15,-4-4-5-15,-3 0 0 16,0-6-8-16,0-7-2 16,-4-6-14-16,0-6-5 0,4-6-47 15,4-3-21-15,3-1-63 16</inkml:trace>
  <inkml:trace contextRef="#ctx0" brushRef="#br0" timeOffset="127">13018 13758 124 0,'-8'6'49'0,"8"-3"-38"0,0 4 21 16,0-1 9-16,0-3-2 16,0 3-1-16,0-3-10 15,-3 7-3-15,-1-1-14 16,1-3 2-16,-1 4 3 0,4-1 3 16,-3 1 3-16,-1-1 5 15,1 0 4-15,-1-2 0 16,-3-7 1-16,7-10-11 0,0-9-3 15,7-15-8-15,0-10-4 16,0 0-6 0,4 10 0-16,0-4 0 0,3 13 0 15,0-3 0 1,0 12 0-16,0 7-9 0,4-1-2 16,3 10-32-16,3 0-11 15,1 7-30-15,3 2-10 16,4 0-27-1</inkml:trace>
  <inkml:trace contextRef="#ctx0" brushRef="#br0" timeOffset="128">13427 13711 280 0,'-21'19'107'0,"17"-10"-83"16,-3 0 8-16,3-9-2 0,1 7-18 15,3-7-5-15,0 0-4 16,0 0-3-16,0 0 1 15,0-7-1-15,3-5 2 0,1-4-3 16,0-9 0-16,-1 3 1 16,1-9 2-16,-4-10-3 15,3 0 0-15,-3-3 1 16,0 13 0-16,0 0 0 16,0 9 0-16,4 6-7 15,3 10-3-15,3 3-34 16,4 6-14-16,4 6-34 15,3 13-41-15,4-3 45 16</inkml:trace>
  <inkml:trace contextRef="#ctx0" brushRef="#br0" timeOffset="129">13868 13551 220 0,'-25'-10'82'0,"7"10"-64"0,1 7 18 0,6-4 4 16,-3-3-3-16,-4 9 2 15,-3-2-12-15,-3-4-5 16,-1 12-12-16,0 1-4 0,4 6 0 16,3 3-3-16,4 0 0 15,7 3-3-15,7-3-3 0,11-6-1 16,10-6 0-16,11-13 3 15,10-13 2-15,4-12 0 16,0-9-1-16,0-1-2 16,-8-2 1-16,1-10 3 15,-11-4 3-15,-10 4 2 16,-4-6 1-16,-7 9 13 16,-3 10 6-16,-4 5 9 15,-4 20 2-15,-6 12-14 16,-1 22-4-16,0 16-8 15,1 6-2-15,3 6-6 0,7 13-3 16,7 3-3-16,7-6 1 16,4-10-45-16,3-6-22 15,4-12-67-15,10-20-29 16,0-21 29 0</inkml:trace>
  <inkml:trace contextRef="#ctx0" brushRef="#br0" timeOffset="130">10054 11381 200 0,'-14'-16'77'0,"7"16"-60"0,-7-9 35 15,7 9 11-15,0-3 3 16,-4-4 5-16,1 7-11 15,-1 0-2-15,4 0-32 16,3 0-6-16,4 0-5 0,8 0-6 0,2 0-3 16,4 0-3-16,7 0 0 15,4 0-2 1,3-3-1-16,1-3-19 16,-1 6-10-16,0-6-58 0,4 3-26 15,3 3-54 1</inkml:trace>
  <inkml:trace contextRef="#ctx0" brushRef="#br0" timeOffset="131">10869 11212 168 0,'-3'-19'66'0,"-1"12"-52"0,-7 4 30 0,8 3 9 16,-4 0-5-16,-4 0-1 15,-6 3-9-15,-8 7-1 16,-7 9-21-16,-7 6 4 0,1 3 1 16,-1-3-14-16,7 10-3 15,7-7-5-15,8 6-1 16,10 4 2-16,10-4 0 15,15-5-31-15,10-4-12 16,11-6-16-16,3-4-6 16,4-12-44-1,7-3-33-15,-4 0 64 16</inkml:trace>
  <inkml:trace contextRef="#ctx0" brushRef="#br0" timeOffset="132">11134 11259 208 0,'-4'-13'79'0,"8"7"-61"0,-8-4 23 16,4 10 9-16,0 0-11 15,0 0-2-15,0 0-21 0,0 7-8 16,0 5-5-16,0 7 0 0,0 6 0 15,-3 3 1-15,-1 4 0 16,-3 5-2 0,-7 1-2-16,7 6-6 0,0-7-4 15,0 4-32-15,3-13-15 16,4 1-28 0,7-11-51-1,7-2 33-15</inkml:trace>
  <inkml:trace contextRef="#ctx0" brushRef="#br0" timeOffset="133">11370 11481 196 0,'-7'-9'74'0,"7"9"-58"0,-7-3 16 15,7 3 4-15,-4 0-11 16,4 0 0 0,-3 0-11-16,-8 3-7 15,4-3 0-15,-7 9 2 0,0 1-1 16,0-1 1-16,0 7-5 15,3-1-1-15,8 4-6 16,3 0 0-16,10-3-1 0,4-7 2 16,4-6 1-1,0-6 3-15,3-6-1 0,0-7-1 16,0-3 3 0,-3 0 0-16,-4 4-1 0,-4-1 1 15,-2 7 11-15,-5-1 6 16,-3 10-8-16,0 7-2 15,-3 2-6-15,-1 3-3 16,0 10 0-16,4-3-1 16,0 0-3-16,4 0 0 15,3 0-25-15,0-4-11 16,4-5-29-16,-1-1-10 16,8 1-26-1</inkml:trace>
  <inkml:trace contextRef="#ctx0" brushRef="#br0" timeOffset="134">11832 11381 196 0,'-3'-10'74'0,"-1"4"-58"0,-3 12 12 15,4-2-1-15,-5 2-7 16,-2-3 1-16,-4 6-8 15,0 4-3-15,0 0-5 16,-1-4-2-16,8 7 3 0,4-7-5 16,6 7-3-16,8-4-4 15,7 7-1-15,3-3 4 0,0-7 1 16,-3 7 6 0,-4-7 5-16,-4 1-5 15,-3-1-2-15,-7 7 1 0,-7-4 0 16,-7 7-1-16,-3-10-2 15,-1 7 3-15,4-6 0 16,0-4-34-16,7-6-14 16,3-6-44-1,11 2-41-15,11-5 50 16</inkml:trace>
  <inkml:trace contextRef="#ctx0" brushRef="#br0" timeOffset="135">12069 11419 176 0,'-4'-10'66'16,"4"10"-52"-16,-4 0 17 0,1 6 4 0,-4-2-4 15,-4 2 2 1,-3-3-6-16,0 6-2 16,0 1-13-16,0 5-1 0,0-5 0 15,7 6-9-15,3-4 0 0,8-6-4 16,6 4 0-16,11-1 0 15,4-3 0-15,7-2-11 16,-4 5-5-16,-3 0 3 16,-8-2 1-16,-6 8 11 15,-7-2 4-15,-8 6 17 16,-10 6 9-16,-4 0 1 0,-3-3 1 16,0 3-16-16,0-6-6 15,7-4-6-15,3 1-2 16,11-16-81-1,7-6-25 1,11-10-51-16,6-3 52 16</inkml:trace>
  <inkml:trace contextRef="#ctx0" brushRef="#br0" timeOffset="136">12305 11632 220 0,'-11'15'82'0,"15"-5"-64"16,3 2-2-16,-4-5-7 0,4 2-7 16,1 0-2-16,-1-2 1 15,0-4 1-15,-7-3-1 16,0 0-1-16,0-3 3 0,0-13-2 16,0-3 2-16,3-9-2 15,1-6 2-15,3-1 2 16,0 1 4-16,0-1 7 15,0 4 2-15,-4 6-9 16,1 0-3-16,0 12-6 16,-1 0-1-16,4 10-17 15,0 3-5-15,4 3-42 16,-1 4-15-16,4 8-8 16</inkml:trace>
  <inkml:trace contextRef="#ctx0" brushRef="#br0" timeOffset="137">12647 11481 160 0,'-7'-9'63'0,"4"9"-49"0,-5 0 20 0,5 0 6 15,-4 0-5-15,0 6 0 16,-4-3-14-16,-3 7-3 15,0 5-10-15,0 4 1 0,0 0 2 0,0 6-4 16,7 3-2-16,0-3-2 16,7-6-3-16,3 0-2 15,8-3-1 1,3-7 2-16,3-3 2 16,1-6-9-16,0-6-2 0,-4 0 3 15,0 3 1-15,-3-4 1 16,-1-2 4-16,1 0 0 15,-4 5 1-15,0-5 0 16,0 3 2-16,0-4-1 16,-4 4-1-16,-3 3 1 15,0-3 1-15,0 3 3 16,0-4 2-16,0 7-3 16,0-3-1-16,0 3-3 15,0 0-3-15,0 0-1 0,0 0 3 16,0 0 0-16,0 3 1 15,0 7 0-15,0-4 0 16,4-3-22-16,-1 3-8 16,1-6-27-16,3 0-11 15,4 0-22 1</inkml:trace>
  <inkml:trace contextRef="#ctx0" brushRef="#br0" timeOffset="138">12968 11522 92 0,'4'-16'35'0,"-1"16"-27"0,4-6 5 0,-7 6 1 16,0 0 27-16,0 0 13 15,-7 0-1-15,-3 6-2 16,-8 4-4-16,-7 5 0 16,1 4-26-16,-5 0-3 0,5 6-3 15,6-6-8-15,7 0-4 16,11-10-5-16,11 1-1 15,7-14-1-15,6-5 3 0,1-7-7 16,0-2-2 0,-4-8 1-16,-3 8 3 0,-4-1 3 15,0 3 2 1,-7 0 3-16,-4 13 3 16,-3 6 4-16,-3 13 2 0,-1 3-3 15,1 12 0-15,-1 1-7 16,-3-7-1-16,7 3 0 15,7-3 0-15,0-9-36 16,4-4-13-16,-1-12-35 16,8 0-12-16,3-12 2 15</inkml:trace>
  <inkml:trace contextRef="#ctx0" brushRef="#br0" timeOffset="139">13324 11174 220 0,'15'-22'82'0,"-12"13"-64"0,4 9 22 0,-7 0 4 16,4 6-2-16,-4 6-1 15,-4 13-7-15,-3 10-1 16,-4-1-19-16,-3 4-6 0,0-3-1 15,0 8-4-15,4 1-2 16,3 0 0-16,-1-3-1 0,5-6-40 16,3-7-15-16,0-3-74 15,3-6-52 1,-3-10 73-16</inkml:trace>
  <inkml:trace contextRef="#ctx0" brushRef="#br0" timeOffset="140">10273 11045 192 0,'-4'-3'74'16,"4"3"-58"-16,0 0 14 0,0 0 1 0,4 10-10 15,-1-1 1-15,4 0-9 16,1 10-3-16,-1-3-5 15,3 0-4-15,1 2 0 0,3 1-1 16,-4 0 2-16,5-3-1 16,-5 3 2-16,1-10-37 15,-1 7-15-15,1-7-43 16,-4 0-33 0,4 1 53-16</inkml:trace>
  <inkml:trace contextRef="#ctx0" brushRef="#br0" timeOffset="141">10421 11036 88 0,'-7'-9'35'0,"7"5"-27"0,4-5 13 0,-1 3 7 16,1 6-1-16,-1-10 2 15,1 7-8-15,-1-3 0 16,1 6 1-16,-1 0 1 15,-3 0-12-15,0 0 9 0,0 6 6 16,0 4 6-16,0-1 3 16,0 4-11-16,0 2-1 15,4 1-8-15,3 3-1 16,0 0-4-16,3 6-1 16,5-7-8-16,2 1-2 15,4-3 2-15,4-4 3 0,3-5-32 16,1 2-13-16,2-6-90 15,5-12-51 1,-5-10 84-16</inkml:trace>
  <inkml:trace contextRef="#ctx0" brushRef="#br0" timeOffset="142">13769 11259 204 0,'-7'-10'77'0,"7"10"-60"0,0 0 15 0,0 0 4 16,0 0-9-16,-4 6-1 16,-3-2-6-16,-3 5-3 15,-4 0-9-15,-4 7-3 0,-3 0-1 16,0-4-2-16,-4 4 1 16,4 3-2-16,3-4-1 15,0-2-4-15,8-4-2 16,3 4-37-16,7-10-16 0,7-6-36 15,7-3-38 1,11-4 52-16</inkml:trace>
  <inkml:trace contextRef="#ctx0" brushRef="#br0" timeOffset="143">13981 11284 184 0,'-11'6'71'0,"11"-3"-55"16,-4 6 11-16,4-2 3 0,-3 2-1 15,-4 1 3-15,-4-1-9 0,-3 10-1 16,0-4-13 0,-7-2-5-16,3 9-1 0,4-9-2 0,4 5 2 15,3-8-48-15,3 2-20 16,8-2-46 0</inkml:trace>
  <inkml:trace contextRef="#ctx0" brushRef="#br0" timeOffset="144">11229 12017 228 0,'-21'-9'88'0,"21"9"-69"0,0 0 22 16,0 0 6-16,0 0-10 16,7 6-1-16,0-3-5 15,7 4-2-15,0-4-16 16,4 3 3-16,-1 4 2 0,5-4-4 16,-1-3 0-16,7 3-11 15,0-3-3-15,4-3 1 16,3 0 3-16,0 0-8 15,1-3-2-15,-1-3-61 16,-3 6-25-16,0 0-62 16</inkml:trace>
  <inkml:trace contextRef="#ctx0" brushRef="#br0" timeOffset="145">12361 12027 168 0,'-3'-10'66'0,"-4"10"-52"0,-4 0 14 0,4 7 3 16,0-7-3-16,-4 0 1 16,-3 0-5-16,-3 9-1 15,-4 1-12-15,-4 5-2 0,0 4 1 16,0 6-4-16,1 3-1 15,3 1 0-15,3 5 1 16,7-6-3-16,8 7-2 16,3-7-5-16,10-3 0 15,5 3 0-15,6-9 2 16,7 0 1-16,4-3 3 16,3-7-1-16,0 0-1 15,1-9 1-15,-5 0-1 16,-2-9 2-16,-5 0 1 15,-3-7 1-15,-7 7 2 0,-6-10 3 16,-5 6 2-16,-3-3-1 16,-7 1 1-16,-4 5-8 15,1-8-2-15,-1 8-1 16,-3 1 2-16,4 3-3 16,3-4-2-16,3 7-29 15,0-3-12-15,4 6-26 16,0 0-8-1,11 9-23-15</inkml:trace>
  <inkml:trace contextRef="#ctx0" brushRef="#br0" timeOffset="146">12926 12159 172 0,'-14'-4'66'0,"3"8"-52"0,-10-4 12 0,14 6 1 16,-7-3-2-16,-4 6 0 0,0 7-12 15,1 3-5-15,-4 0-5 16,3 0-3-16,7 2 3 0,4 1-2 16,4-6-1-16,3-7 1 15,7 7-1-15,0-6 0 16,4-7 0 0,3-3 2-16,3 0 1 0,1-10 1 15,3-2 2-15,0-4-1 16,-3-3 2-16,0-6 2 15,-4 10 2-15,-4 5 8 16,-3 1 2-16,0 9 1 16,-3 0-2-16,-1 9-8 0,-3 7-3 15,0 3-5-15,4 6-1 16,-4 0-1-16,3-3-2 16,5-3-2-16,2 2-1 15,4-2-40-15,-3-6-17 16,3 3-29-16,4-7-12 15,3-3 8 1</inkml:trace>
  <inkml:trace contextRef="#ctx0" brushRef="#br0" timeOffset="147">13159 12284 200 0,'-7'6'74'0,"7"-3"-58"0,0 7 1 0,0-4-3 0,3-3-6 16,1 10 1-16,-1-4-1 16,1 1 0-16,3-1-4 15,0 0 6-15,3 1 5 0,4-7-1 16,4-3 0-16,3-3-4 15,0-3 1-15,1-4-4 16,-1-2-2-16,0 2 0 16,-3 1-1-16,-4 2 6 15,-4 1 6-15,-3 6 1 16,-7 0-1-16,4 6-6 16,-1 4-4-16,-3-1-3 15,4 1 0-15,-1-1-26 16,5 1-10-16,2-4-32 0,4 3-11 15,0 1-37 1</inkml:trace>
  <inkml:trace contextRef="#ctx0" brushRef="#br0" timeOffset="148">13642 12159 140 0,'-11'-10'52'0,"11"10"-41"0,-3 0 13 0,3 0 5 0,-4 0-8 16,1 10 0-16,-4-4-3 16,0 3 0-16,0 4-9 15,0-4-1-15,-1 7-1 0,5 0-3 16,3-4-1 0,3 4-3-16,8-7-1 0,3 7 1 15,4-4 0-15,-1 4-3 16,-2-7 2-16,-1 1 3 15,-4-1 1-15,-6 7 1 16,-8-3 0-16,-3-4 0 16,-3 7 0-16,-4-7-2 15,-1 7-2-15,5-7-6 16,3-6-4-16,3-3-41 16,8-3-16-16,10-13-19 15</inkml:trace>
  <inkml:trace contextRef="#ctx0" brushRef="#br0" timeOffset="149">13942 12133 140 0,'-11'0'52'0,"11"7"-41"0,-10-7 24 0,6 9 7 16,-6-3-3-16,-5 4 0 15,1-1-11-15,0 4-3 16,4-4-14-16,3 7-9 0,3 3-2 0,8-4-5 16,6-2 1-16,8 3 4 15,6-7 2-15,5 0 0 16,-8 1-2-16,-4-4-2 16,-6 3 1-16,-4 1 3 15,-7-1 3-15,-7 1 0 16,-4-1 2-16,-3 7-6 15,0-7-1-15,0 7-11 16,-3-7-3-16,2 1-64 16,8-1-65-1,0-9 35-15</inkml:trace>
  <inkml:trace contextRef="#ctx0" brushRef="#br0" timeOffset="150">14245 12284 228 0,'-21'6'88'0,"14"-6"-69"0,3 3 24 0,4-3 7 15,0 0-13-15,7-3-3 16,8-6-18-16,6-7-7 16,7 1-6-16,4-4-3 0,3 0 3 15,0 3-51-15,-3 4-21 16,7 2-63 0</inkml:trace>
  <inkml:trace contextRef="#ctx0" brushRef="#br0" timeOffset="151">15067 11864 276 0,'-25'-10'104'0,"8"10"-81"0,-8 0 9 16,11 4 1-16,-4 2-17 16,-6 3-3-16,-5 1-6 15,-2 5 0-15,-1-5-4 16,0 9 3-16,8-1 3 0,2 1-5 15,8 6 0-15,7 3-4 0,7 4-1 16,11-4 1-16,10 7 2 16,7-7-3-16,7 0 0 15,-6-3-1-15,-8 0 0 16,-7-3 6-16,-7-3 2 16,-11 6 0-16,-10 0 1 15,-3-6 0-15,-8-3 3 16,-3-4-5-16,3-2-1 15,0-4-2-15,4-6-2 16,0 0-24-16,7 0-9 0,7-6-32 16,7 2-13-16,10-2-47 15</inkml:trace>
  <inkml:trace contextRef="#ctx0" brushRef="#br0" timeOffset="152">15159 12366 180 0,'-4'-10'68'0,"8"10"-52"0,-1 10 3 0,4-10 1 16,4 0-8-16,0-4-2 15,3-2-3-15,3 3 0 16,1-6-4-16,-4-1 14 0,-3-6 5 16,-4 7 3-16,-4-7 2 15,-6-2 0-15,-4-1 1 16,-7 9-2-16,-4 4 1 16,-3 3-4-16,0 6-2 15,-4 7-5-15,0 5-2 16,4 13-6-16,3-9 0 0,4 6-10 15,7-6 0-15,7 6-2 16,7-6 2-16,4 0-6 16,7-10-2-16,3 4-30 15,7-13-13-15,4-6-26 16,6-4-11-16,1-6-26 16</inkml:trace>
  <inkml:trace contextRef="#ctx0" brushRef="#br0" timeOffset="153">15438 12353 224 0,'-15'13'85'0,"12"-7"-66"0,-1 9 3 0,4-11-3 15,0 5-12-15,0 0-2 16,4-2-3-16,-1-4-2 16,-3-3 1-1,4 0-1-15,3-10 0 0,0 1-5 0,0-10-1 16,0-6 0-16,0-13 4 15,-3-15 1-15,-4 6 3 16,0-3 1-16,0 15 1 16,0 4-5-16,0 6 1 15,3 6-11-15,4 4-3 0,7 11-37 16,8 8-17-16,6 11-13 16</inkml:trace>
  <inkml:trace contextRef="#ctx0" brushRef="#br0" timeOffset="154">15762 12275 212 0,'-18'-10'79'0,"11"10"-61"0,-3 0 19 0,6 0 6 15,-3-6-13-15,0 6-5 16,0 0-10-16,-3 6-5 16,-1 4-5-16,0 8 1 0,-3-2 3 15,4 3-5-15,-1 0-2 16,8 0-4-16,3 2-1 15,7-8 2-15,3 3 0 16,4-13 1-16,0 3 0 16,4-12-3-16,0-4 2 15,3-2 1-15,0-13 2 16,4-10 3-16,-1-12 4 16,-2-12 9-16,-1 2 3 15,-4 4-8-15,-2 3-5 16,-5 3-3-16,-3 12-1 0,-3 7 11 15,-4 12 5-15,-4 7-6 16,-3 9-3-16,-3 6-6 16,-1 7-4-16,4 12-5 15,3 9 0-15,8 4 2 16,6-4 1-16,5 4 1 16,6-3 0-16,7-1-5 15,4-9 1-15,3-6-5 16,4-10 1-16,-7-5-5 15,-1-4-2-15,-2-10 4 16,-5 1 2-16,-6-10 5 0,-4 3 2 16,-3 4 2-16,-8-4 2 15,-3 3 8-15,-3 7 3 16,-4 6 0-16,-8 10 2 16,1 5-6-1,-3 7-3-15,3 10-3 0,6-4-3 16,5 6-2-16,6-6 1 15,8-9-15-15,3 0-4 16,4-3-12-16,3-13-3 16,0-6-14-16,4-3-7 15,3-4-22-15,-3-12-9 16,-1-12-2-16</inkml:trace>
  <inkml:trace contextRef="#ctx0" brushRef="#br0" timeOffset="155">16457 11845 252 0,'-7'-9'93'0,"4"12"-72"0,-5 3 31 16,5-6 12-16,-1 9-19 16,1 1-5-16,-1 9-23 15,1 6-9-15,-1 12-5 16,4 14 0-16,0 5 0 0,7 7-6 16,0-10 0-16,4 7-56 15,0-13-26-15,6 3-62 16</inkml:trace>
  <inkml:trace contextRef="#ctx0" brushRef="#br0" timeOffset="156">11296 12801 232 0,'-4'-9'88'0,"11"6"-69"0,11-10 17 16,-7 10 5-16,3-3-13 15,7 3-4-15,4-3-11 16,3 6-6-16,4 0-4 16,-1 0-3-16,1 0 3 0,0-4 0 0,3-2 3 15,-3 3-5-15,-4-3-3 16,0-4-61-16,-3 10-27 16,3-6-30-1</inkml:trace>
  <inkml:trace contextRef="#ctx0" brushRef="#br0" timeOffset="157">12319 12623 120 0,'0'-3'46'0,"4"-4"-35"0,-4 7 9 16,0 0 3-16,0 0-7 0,0 0 1 15,0 0-4-15,0 0 2 16,0 0-8-16,0 0 5 0,0 0 1 16,0 0 2-16,0 0 4 15,-4-6-5-15,0 6 2 16,4-3 0-16,-3 3 2 16,-4 0-1-16,-4 0-1 15,1 3 3-15,-4 3 0 0,-4 1-6 16,-3 2 0-16,0 3-6 15,-1-2 1-15,5 6-7 16,3-1-1-16,3-2 0 16,8 2 2-16,3-2-6 15,10 3-1-15,8-1 2 16,7-2 1-16,-1 3 2 16,4-7 0-16,-3 10 0 15,-4-4 2-15,-3 4-1 16,-4-9 2-16,-7 9 2 15,-7-4 4-15,-7 1 5 16,-7-4 3-16,-7 4-3 16,-4-3 0-16,-3-7-6 15,3 3-3-15,0-9-5 16,1 0-2-16,3 0-8 0,7-6-4 16,3 3-21-1,4-3-8-15,7-4-15 16,7 7-4-16,4-3-6 0,6-4-2 15,4 1-15 1</inkml:trace>
  <inkml:trace contextRef="#ctx0" brushRef="#br0" timeOffset="158">12517 12855 144 0,'0'0'55'0,"0"0"-43"0,-4 0 19 0,4 0 5 16,0 9-12-16,-3-3-1 15,-1 4-9-15,0-1-1 0,1 7-8 16,-1-4 1-16,4 7 1 0,0-3-3 16,0 3-1-16,0-4-1 15,4-2 1-15,-1-7-2 16,8-3-1-16,3-3 1 15,4-3-1-15,3-6 0 16,0-7 2-16,4-3-1 16,-4 4 2-16,-3 2-2 15,-4 4-1-15,-4-1 3 16,-3 4 0-16,-3 3 3 16,-4 3 1-16,0 3-6 15,0 3 0-15,-4 4-6 16,4 2 1-16,0-2 4 15,4 5 4-15,3-5-28 16,0-1-13-16,4 1-34 16,3-1-49-16,3-3 32 15</inkml:trace>
  <inkml:trace contextRef="#ctx0" brushRef="#br0" timeOffset="159">13018 12792 192 0,'-15'-3'71'0,"8"6"-55"0,-3 6 9 0,6-2-1 16,-6 2-3-16,-1 4 2 16,0 2-9-16,1 1-1 15,-1 3-7-15,4 0-4 0,0-1 1 0,4 1-2 16,3-3-1-16,3 3 1 16,1 0-1-16,3-1-20 15,0 4-7-15,3-9-52 16,5 3-52-1,2-13 42-15</inkml:trace>
  <inkml:trace contextRef="#ctx0" brushRef="#br0" timeOffset="160">13240 12836 208 0,'-21'0'77'0,"14"3"-60"0,-1 3 2 0,5-6-4 16,-1 10-13-16,1-4 0 16,-1 3 4-16,1 1 6 15,-1-1-6-15,1 10 6 0,-4 0 1 16,3 0 5-16,1 6 3 0,3-6-11 16,0-1-6-16,7 4-9 15,3-9-2-15,8-4-46 16,7-2-19-16,6-14-32 15</inkml:trace>
  <inkml:trace contextRef="#ctx0" brushRef="#br0" timeOffset="161">13427 12927 232 0,'-7'0'88'0,"14"0"-69"0,0 6-5 0,3-3-5 16,1-3-8-16,3-3 2 16,4-3-2-16,-1 3-1 15,1-7 1-15,0-5 1 0,-1 5 1 16,-3-5-1-16,-3 2-2 15,-4-3 3-15,-3 7 0 16,-4-7 14-16,-4 16 8 16,-3 0-6-16,-4 16-1 15,1 3-4-15,-4 6 1 16,0 0-6-16,-1-3-3 16,5 3-3-16,3 0-3 15,3-3-2-15,4-6-1 16,7-7-31-16,7-3-15 15,4-6-46-15,7-9-52 16,3-7 45-16</inkml:trace>
  <inkml:trace contextRef="#ctx0" brushRef="#br0" timeOffset="162">13744 12852 228 0,'-32'9'88'0,"22"-6"-69"0,-4 7 8 16,7-1 1-16,0-3-15 16,3-3-7-1,4 13-6-15,4-7-1 16,6 1-1-16,4-1 0 0,4-2 2 0,3-4 2 16,0 3-3-1,-3 3 0 1,0-2-1-16,-8-4 0 15,-3 3 2-15,-7 3 0 0,-3 1 0 0,-8-1 0 16,-3 7 0-16,-4-4 2 16,1 7-1-16,3-3-1 15,0-7-30-15,3 1-13 16,0-1-24 0,4 1-46-16,7-10 27 15</inkml:trace>
  <inkml:trace contextRef="#ctx0" brushRef="#br0" timeOffset="163">14122 12826 192 0,'-14'-9'71'0,"7"3"-55"0,-4 6 22 0,7 0 5 16,-3 0-17-16,0 9-4 0,-3-3-14 16,-1 4-3-16,1-1-3 15,3 1-4-15,-1 5 1 0,1-2 1 16,4-4 0-16,3 7 0 16,-4-7 2-16,4 1-1 15,4 6 2-15,-1-7-4 16,1 7 0-16,3-4 3 15,0-2 1-15,-3-1-1 16,-1 7 1-16,-3-7-2 16,-3 10-1-16,-8-3 1 15,0-4 1-15,-3 4-1 0,0-1-1 16,0-5-8-16,0-7-5 16,3-6-37-16,4-3-15 15,7-4-35 1</inkml:trace>
  <inkml:trace contextRef="#ctx0" brushRef="#br0" timeOffset="164">14153 12905 216 0,'-7'12'82'0,"7"4"-64"0,-3 3 9 0,3-10-2 0,0 7-13 16,0-3-4-1,0 2-5-15,0 4 0 0,0 0-2 16,0-3-1-16,0-7 1 0,3 0-4 16,1 1 2-16,3-10-21 15,0-10-10-15,4 1-11 16,-1-16-3-16,1-3 0 31,-1-7 2-31,1-9 24 0,-4-3 48 16,0 3 24-16,-3 7-9 15,-1 2-5-15,-3 10-20 16,4 6-9-16,-1 4-5 16,4 5-8-16,0 7-2 0,0 3-11 15,4 3-3-15,0 7-26 16,-1 5-47-16,-3 1 12 16</inkml:trace>
  <inkml:trace contextRef="#ctx0" brushRef="#br0" timeOffset="165">14355 12980 164 0,'-8'19'63'0,"8"-13"-49"0,-3 4 16 0,3-10 3 15,0 6-12-15,3-3-2 16,5-3 0-16,2 0 2 16,1 0-11-16,3 0 5 0,3-9 5 15,1-1 0-15,0 1 0 16,-1-7-6-16,1-3-1 15,0-6-8-15,-1 6-1 16,1-6-2-16,-4 7 1 16,4-1-31-16,-4 0-13 0,-4 3-10 15,1 7-2-15,0-1 0 16,-4 1 1-16,0 0 2 16,3-7-25-1,1 3 15-15</inkml:trace>
  <inkml:trace contextRef="#ctx0" brushRef="#br0" timeOffset="166">14721 12986 160 0,'11'-6'63'0,"3"3"-49"0,7-6 7 16,-7 2 2-16,4-2-12 15,3-7-3-15,4 4-3 16,-4-7-1-16,-3 3-2 16,-4 1 12-16,-7-4 5 0,-4 9 6 0,-6-5 4 15,-8 5-2-15,-3 10 1 16,-3 0-7-16,-8 16-1 15,0-7-5-15,0 16 1 16,4-3 2-16,0 13 3 16,3-1-2-1,4 1-2-15,7-1-7 0,4-2-2 16,6-7-6-16,11-10-4 16,15-11-17-16,9-8-7 15,19-11-82-15,6-10-34 16,4-22 16-1</inkml:trace>
  <inkml:trace contextRef="#ctx0" brushRef="#br0" timeOffset="167">15536 12792 124 0,'7'-9'46'0,"-7"2"-35"0,4 7 20 15,-4 0 8-15,0 0-4 0,0 7 2 16,-4-7-10-16,-3 6-2 16,-3-3-14-16,-1 6-2 0,-3 1 1 15,0-1 0-15,-4 7 2 16,1 3-9-16,-1 0-1 16,0-4-2-16,1 4 2 15,3 0-3-15,3 0 0 16,0 3 1 15,4 0 0-15,4-4-3-16,3 4 2 15,7-3 3-15,7 0 1 0,4-3 1 0,6-4 0 0,5-2 0 0,2-10 0 0,1 0-2 16,0-10 1-16,-4 1-2 16,-7-1-1-16,-3-5 12 15,-8-4 6 1,-2 0 2-16,-8 0 0 0,-8 0-4 15,-6 1-2-15,-3 2-6 16,-1 0-3-16,0 4-5 16,4 2-2-16,0 4-17 15,4-3-7-15,3 2-31 16,3 4-12-16,1 3-23 16,3 0-42-1,7 10 36-15</inkml:trace>
  <inkml:trace contextRef="#ctx0" brushRef="#br0" timeOffset="168">15815 13008 168 0,'0'-3'66'0,"0"3"-52"0,0 0 19 15,0 0 6-15,0 0-13 16,0 0-3-16,0 0-13 16,-3 10-4-16,3-1-4 15,0 7-2-15,0-4 3 0,0 7-2 16,0 6-1-16,0-6 1 15,3-3 1-15,4-1 3 16,4-12 2-16,3-12 10 16,7 0 4-16,4-10-11 0,-1-6-3 15,1 0-5-15,0 3 1 16,-4-3-4-16,-3 0 0 16,-4 6-23-16,-7 3-10 15,0 7-15-15,-4-1-7 16,-3 10-8-1,0 0-15-15,0 7 25 16,4 2 26 0,-1 0 16-16,4 1 9 15,0-1 33-15,4 1 14 16,0-1 1-16,-1-3 0 0,4 4-10 16,-3-4-2-16,3-3-9 15,0-3-5 1,0 0-11-16,0 0-1 0,0-3 3 15,1-3-4-15,-5-4-1 0,-3 4 0 16,-3-3 1-16,-4 5 10 16,-4-2 7-16,-6-3-3 15,-4 9 0-15,-4 6-5 16,-3-3-1-16,0 7-6 16,6-1-3-16,5 7-5 15,6-7-2-15,11 7-2 16,7-4 3-16,4-2-31 15,3-4-11-15,4-3-18 16,3 3-5-16,0-6-32 16</inkml:trace>
  <inkml:trace contextRef="#ctx0" brushRef="#br0" timeOffset="169">16362 13096 172 0,'-7'0'66'0,"7"0"-52"0,-4-3 19 0,4-3 6 15,0 3 0-15,0-10 4 16,0 4-2-16,4-10 2 16,-1 6-24-16,4-2-4 0,0-1-1 15,4 7-10-15,3-1-5 16,4 1 1-16,3-1 1 0,4 4-35 16,3 3-15-16,0 3-30 15,0 0-11-15,4-6-14 16</inkml:trace>
  <inkml:trace contextRef="#ctx0" brushRef="#br0" timeOffset="170">16739 13106 192 0,'-3'-4'71'0,"3"4"-55"0,-4 0-2 0,4 0-6 16,0 0-6 0,0 0-2-16,0 4 1 0,0-4-1 15,0 0 0-15,0 0 2 0,0 0 3 16,0 0 2-16,0 0 1 16,0 0-4-16,-3 0-3 15,3 6 0 1,-4-6-1-16,4 0 0 0,0 0 0 15,0 0 0-15,0 0 0 16,0 0 2-16,0 0 1 16,0 0-1-16,0 0 1 15,0 0-2-15,0 0-1 16,0 0 1-16,0 0 1 16,0 0-1-16,0 0-1 0,0 0 1 15,-3 0 1 1,3 0-1-16,0 0 2 0,-4 0-2 15,4 0-1-15,0 0 1 16,0 0-1-16,0 0 0 16,0 0 0-16,0 0 4 15,0 0 5-15,0-6 1 16,0 6 4 0,0 0-3-16,0 0 1 0,0-4-5 15,0 4 1-15,0-6-1 16,0 6 3-16,0 0 1 15,0 0 1-15,4 0-4 16,3 0 0-16,0 6-5 16,0-2 0-16,0-4-1 15,3-4 1-15,1-2-35 0,3 3-13 16,0-3-84 0</inkml:trace>
  <inkml:trace contextRef="#ctx0" brushRef="#br0" timeOffset="171">16902 12889 184 0,'7'-6'68'0,"0"6"-52"0,0 0 8 16,-4 6 2-16,4 4-6 15,0 5 0-15,0 4-5 16,-3 0-1-16,-4 9-8 15,0-3-2-15,-4 10 0 0,1-4 2 16,-4 4 1-16,0-4-3 16,0-9-3-16,3-3 0 0,1-10-1 15,3-9 0-15,3-9 2 16,4-10 1-16,4-3 1 16,7-9-2-16,3 2 1 15,3-5-2 1,5-4 2-16,-1 10-2 15,4-3 2-15,-4 9-2 0,0 3-1 16,-3 3 1-16,-4 7-1 16,-7 3 0-16,-3 12 0 15,-4-3 0-15,-7 13 2 16,-7-1-1-16,-8 4-1 16,-9 0 5-16,-1 6 1 15,-3-6 6-15,0 0 3 0,3-4 0 16,7-2 4-16,4-4-7 15,7 1 1-15,4-4-2 16,6-3 1-16,11 3-2 16,7-6-1-16,4 7-5 15,7-7-3-15,0 0 0 16,-4 0 1-16,-3 0-36 16,-4 0-17-16,-4 0-21 15,-3 3-8-15,-3 6-18 16,0 1-28-1,-1 5 48-15</inkml:trace>
  <inkml:trace contextRef="#ctx0" brushRef="#br0" timeOffset="172">17328 13131 180 0,'0'-7'68'0,"4"4"-52"0,0 3 14 0,-1 0 6 15,4 0-14-15,0-6-2 16,4 3-10-16,-1-7-4 16,1 1-3-16,3-7 0 0,-3 7 0 15,-1-7-4-15,1 7 1 16,-4-1 11-16,-7 1 7 15,-4 6 6-15,-3-3 3 16,-3 6-6-16,-4 6 0 0,-1 3-10 16,5 4-4-16,-1 6-7 15,4 3-2-15,7-4 1 16,4 1 0-16,6-3-19 16,4-4-9-16,4-5-14 15,3-4-4-15,0-3-20 16,1-3-8-16,-1-4-13 15</inkml:trace>
  <inkml:trace contextRef="#ctx0" brushRef="#br0" timeOffset="173">17660 12739 220 0,'-3'-10'82'0,"3"10"-64"0,0 7-2 0,3-4-5 16,1 6-6-16,-1 7 2 16,-3 3 2-16,0 6 5 15,0 3-8-15,-3 0-3 0,-1 7 0 16,1-7-2-16,-1 0 2 16,4 3-9-16,4-9-1 15,3 3-53-15,3-6-25 16,8-3-4-16</inkml:trace>
  <inkml:trace contextRef="#ctx0" brushRef="#br0" timeOffset="174">17854 12986 236 0,'-10'0'88'0,"2"4"-69"0,-2 2 4 16,6-3-2-16,-3 6-7 15,-7 7 2-15,4 0-5 16,-5-4-1-16,5 7-6 16,3 3-3-16,3-3 2 0,8-7-4 15,3 4 0-15,3-10 1 16,5-6 2-16,-1-6-1 0,0-3-1 16,0-7 1-16,0-3 1 15,0 7-1-15,-3-4-1 16,-1 7 9-16,-3 2 6 15,-3 4-3-15,-4 6-2 16,-4 7-1-16,1-1-1 16,-1 7-7-16,4 3-2 15,4-4-5-15,-1-5-1 16,4 5-32-16,4-12-13 16,0-3-43-1,6 0-50-15,1 0 47 16</inkml:trace>
  <inkml:trace contextRef="#ctx0" brushRef="#br0" timeOffset="175">18055 12971 184 0,'-3'-10'68'0,"6"10"-52"0,1 0 30 0,-4 0 10 16,0 0-13-16,7 0-2 15,0 0-22-15,3 10-7 16,1-1-7-16,0 1-2 0,3 5 3 16,0 1-3-16,0 3 0 15,0 0-3-15,0-1-3 16,-3 1-29-16,3-3-14 15,0-7-18-15,7-9-8 16,0 0-25-16</inkml:trace>
  <inkml:trace contextRef="#ctx0" brushRef="#br0" timeOffset="176">18327 12914 212 0,'-28'-6'82'0,"13"15"-64"0,-13 10 4 16,18-9-1-16,-8 5-11 15,-3 1-1-15,-4 3-5 16,0 0-3-16,4 9 0 16,0-3-4-16,4 0 2 0,-1-3-17 15,7 3-8-15,1-6-72 16</inkml:trace>
  <inkml:trace contextRef="#ctx0" brushRef="#br0" timeOffset="177">18482 12971 232 0,'-21'0'88'0,"14"0"-69"0,-7 0 13 0,10 0 2 16,-3 0-20-16,0 0-5 0,0 9-8 15,0 1-4-15,0 5 2 16,0 4-5-16,3 6 2 0,4-6 4 16,4 0 4-16,3 0-3 15,3-10-3-15,5-9-8 16,2-9-4-16,4-1 5 15,1-9 3-15,-1 4 4 16,-4-7 1-16,-3 3 5 16,1 3 2-16,-8 1 22 15,-4 11 9-15,-3-2-15 16,-3 12-7-16,-1-2-9 16,4 5-3-16,0-3-6 0,0 4 0 15,4-1-41-15,-1 0-16 16,8 1-44-1,-1-1-37 1,1 1 57-16</inkml:trace>
  <inkml:trace contextRef="#ctx0" brushRef="#br0" timeOffset="178">18803 12657 248 0,'-3'-16'93'0,"3"16"-72"0,3 0 16 0,-3 0 4 16,4 7-18-16,-4 2-2 0,0 16-7 16,-4 3 1-16,-3 7-8 15,0 3-2-15,0-1-1 0,0 7-2 16,0 0 1-16,-4-6-15 16,4-4-7-16,0 1-39 15,0-7-15-15,4-3-48 16</inkml:trace>
  <inkml:trace contextRef="#ctx0" brushRef="#br0" timeOffset="179">18690 12961 184 0,'-3'-9'71'0,"3"9"-55"0,3 0 20 16,1 0 6-16,3-6-8 0,7 6-2 15,4-3-16-15,3 3-5 16,3 3-7-16,1 3-3 15,-4 3 0-15,0 1-17 0,-3 9-6 16,-4-4-3-16,-3 4 3 16,-4 0 5-16,0 0 6 15,0-4 6-15,-4-5 3 16,1-1-1-16,3-9 2 16,-3-3 5-16,3-6 2 15,-4-7 4-15,4 0 4 16,-3-3-4-16,3 1 0 15,0-1-6-15,0 0-3 16,3 3-3-16,1 1-1 16,3 5-31-16,0 1-13 15,4-1-47-15</inkml:trace>
  <inkml:trace contextRef="#ctx0" brushRef="#br0" timeOffset="180">19149 12933 228 0,'-21'13'85'0,"10"-13"-66"0,-7 15 5 16,11-8-1-16,-3 2-9 16,-1 4 2-16,1-4-9 15,3 7-2-15,3-7-3 16,4 0-4-16,7 1 1 0,4-1 1 16,3-9 2-16,3 0-1 15,5 0-1-15,-1-9-4 0,0-1-2 16,-3 1-11-1,-4-10-1-15,0 4 4 16,-4-4 4-16,-3 0-3 16,-3 10 1-16,-4-1-5 0,-4 4 0 15,1 12-12-15,-1-3-4 16,1 4-25 0,-1 2-26-16,4-6 32 15</inkml:trace>
  <inkml:trace contextRef="#ctx0" brushRef="#br0" timeOffset="181">19262 13005 144 0,'7'3'55'0,"0"4"-43"0,7-17 16 0,-7 10 7 15,4 0-2-15,3-6 1 0,0 3-4 16,0-7 1-16,-4 1-17 16,5 0 10-16,-5-4 3 0,1 4-6 15,-1-1-1-15,1 7-10 16,-1-3-2-1,1-4-4-15,0 7-1 0,-1-3 1 16,-3 6 2-16,0 0 6 16,0 0 2-16,-7 0-1 15,4 6 2-15,-1 4-4 16,1-1 1-16,-4 1-5 16,0-1 1-16,0 0-5 15,0 1 0-15,0-1 1 16,0 1 0-16,4-1-2 15,-1-3-2-15,8-6-2 0,3 0-1 16,3 0-1-16,5-6 3 16,6-3-9-16,0-4-1 15,4-9-60-15,-1 3-28 16,-6 0-51 0</inkml:trace>
  <inkml:trace contextRef="#ctx0" brushRef="#br0" timeOffset="182">17265 11858 116 0,'14'-38'46'0,"-3"13"-35"0,-1-3 14 15,-3 18 4-15,4 1-1 16,-4-10 3-16,4 3-8 16,-4 7-4-16,0 9-11 15,-4 0 4-15,-3 16 3 0,-3 2 2 16,-4 11 1-16,-4 5 2 15,-7 4 0-15,-10 6 8 16,-11 9 5-16,-10 10-4 16,-8 6-3-16,1-4-8 15,3-5-3-15,7-7-9 0,7-6-2 16,8-6-4-16,10-9-1 16,3-7-6-16,7-7 0 15,8-8-32-15,6-1-12 16,8-9-47-16,7-9-17 15,-1-13 7 1</inkml:trace>
  <inkml:trace contextRef="#ctx0" brushRef="#br0" timeOffset="183">17854 11889 96 0,'-3'-19'38'0,"6"3"-29"0,1 1 19 0,-1 12 7 15,1-7-6-15,-1-6-2 16,1 7-11-16,-1 3-3 15,-3 3-7-15,0 3-2 0,0 15 0 16,0 4 0-16,-3 9 0 16,-1 1 6-16,1 11 4 15,-4 1 1-15,0 12 4 16,0 1-5-16,-1 5 2 16,1-2-3-16,4-7 2 0,-4-3-2 15,0-6 2-15,0-10 5 16,0-6 4-16,0-6 3 15,0-10 3-15,-4-2-16 16,0-14-6-16,-3-5-3 16,0-10-1-16,0 0-11 15,0-6-5-15,0 3-19 16,0 0-7-16,3 6-20 16,1 19-74-1,6 3-20 1,0 3 57-16</inkml:trace>
  <inkml:trace contextRef="#ctx0" brushRef="#br0" timeOffset="184">18172 12124 156 0,'-15'-9'57'0,"12"6"-44"0,-8-4 12 16,8 7 1-16,-4 0-6 16,0 0-1-16,0 0-7 15,-4 0 0-15,-3 7-7 16,0-4 6-16,-4 12 2 0,1-2-2 16,-1 12 1-16,0 0-5 15,4 3-2-15,4 1-5 16,6-4 0-16,8-7-5 15,6-2 1-15,8 0 6 16,3-13 4-16,7-6-1 0,0-10 0 16,1 1-6-1,-5-13 1-15,-2 6 6 0,-5 0 4 16,-3 3 3-16,-3 1 3 16,-4 5 6-16,-4 7 6 15,-3 3-13-15,-3 3-6 16,-1 13-5-16,1 0-1 15,-1 2-4-15,1 1 0 16,-1 0 3-16,4 0 1 16,-3 3-1-16,3-10-2 15,0 7-19-15,0-9-10 16,3 5-34-16,4-9-12 16,7-6-43-16</inkml:trace>
  <inkml:trace contextRef="#ctx0" brushRef="#br0" timeOffset="185">18503 12140 196 0,'-14'-10'74'0,"7"10"-58"0,-4 0 12 0,8 0 2 16,-4 3-12-16,0-3 0 0,0 7-10 16,-4 2-3-16,1 10-3 15,3 0-2-15,-1-4 3 0,5 11-4 0,-1-4 0 16,4-1-4 0,7 1 1-1,4-6-47-15,7 0-18 0,3-7-22 16</inkml:trace>
  <inkml:trace contextRef="#ctx0" brushRef="#br0" timeOffset="186">18715 12187 152 0,'-28'6'57'0,"17"-3"-44"0,-7 13 12 0,11-10 4 16,0 4-15-16,0 2-2 16,0 4-6-16,0-1-1 0,4 4-3 15,6-6-4-15,4 2 1 0,7 1 1 16,7-3 2-16,4-7 3 16,7-3 4-16,0-12-4 15,-4-1-1-15,-3 1 2 16,-8-10 1-16,-3 3 3 15,-7-6 4-15,-7 1-8 16,-10 2-1-16,-4 6-5 16,-7 1-1-16,-1 8-17 15,-2 8-5-15,3 8-35 16,3 1-57-16,7-4 19 16</inkml:trace>
  <inkml:trace contextRef="#ctx0" brushRef="#br0" timeOffset="187">19057 11829 140 0,'4'-3'52'0,"-4"-3"-41"0,3 15 7 16,-3-9 11 0,0 10-3-16,0 5 0 15,0 4-1-15,-3 0-14 16,-1-3 7-16,-3 9 4 0,0-3-5 15,0 9 1-15,0 0-9 16,3 1-3-16,1-4-6 16,3-3 0-16,0-3 0 15,0-6 2-15,3-1 10 16,1-11 4-16,3-4 1 0,3 0 2 16,5-10-12-16,-1 4-5 15,3 3-3-15,5 3-3 16,2 3 3-16,1 9 0 15,0 1-2-15,-4 6 2 16,-4-4 1-16,-2 4 2 16,-5 0 5-16,-6 6 4 15,-8 0 13-15,-3-6 8 16,-11 0-9-16,-6 0-3 16,-5 0 0-16,-2-4-1 15,-1-5-10-15,4-4-5 0,3-12-3 16,4 2 1-1,3-2-25-15,4-9-10 16,7 5-38-16,4-9-17 16,10 7-60-16</inkml:trace>
  <inkml:trace contextRef="#ctx0" brushRef="#br0" timeOffset="188">19456 12105 184 0,'-4'-3'68'0,"4"6"-52"0,-3 7 10 0,3-1 1 16,-4 7-9-16,1 3 0 16,-1-1-7-16,1 7-1 15,-1 4-6-15,0-4-3 0,4-6 0 0,0 6 1 16,0-13 1-1,0 4-6-15,0 0-2 0,0-13-42 16,0 6-19-16,4-12-26 16</inkml:trace>
  <inkml:trace contextRef="#ctx0" brushRef="#br0" timeOffset="189">19466 11980 232 0,'-3'-19'88'0,"3"19"-69"0,0-6 11 15,0 6-2-15,0 0-21 16,0 0-5-16,7 6-12 16,3 3-4-16,5-5-94 15,6 2-42-15</inkml:trace>
  <inkml:trace contextRef="#ctx0" brushRef="#br0" timeOffset="190">10065 14890 172 0,'-18'0'66'0,"11"0"-52"0,-7 0 10 0,10 0 0 16,-6 0-1-16,-4 0 1 15,0 0 9-15,-4 0 3 16,0 0-18-16,1 6 7 0,-1-3 3 16,0-3-4-16,1 10-2 15,3-4-8-15,0-3-1 16,3 10-2-16,0-4 1 16,1-6-6-16,3 7 0 15,3-1 1-15,4-9-1 16,7 9 1-16,7-9 2 15,8 7 5-15,9-7-2 16,12 9 1-16,6-9-5 16,7 0 0-16,-3 0-1 15,0 0 1-15,4-6 0 16,-8 3 0-16,-3-4 0 16,-4 4 0-16,-10-3-2 15,-4 6 1-15,-7-3-2 16,-6 6 0-16,-5-3-6 15,-3 6-1-15,0-3-30 0,0-3-12 16,0 0-56-16,8-3-24 16</inkml:trace>
  <inkml:trace contextRef="#ctx0" brushRef="#br0" timeOffset="191">11243 14721 160 0,'11'-44'60'0,"-4"34"-47"0,-7 1 26 15,0 6 7-15,-4-4-10 16,4 7-1-16,-3 0-14 16,-1 0-3-1,-3 10 1-15,4 5 0 0,-1 4-2 16,-3 16 2-16,3 2-4 15,-3 14 1-15,0-4 0 0,-3 0 2 16,-1-3-4-16,-3-1 2 16,0-5-5-1,0 3-1-15,0-4-2 16,0-2 0-16,-4-7-2 16,4 0-1-16,3-2-1 0,1-8 2 15,-1-2-21-15,0-13-9 16,4-3-41-16,0-3-16 15,4-6-70 1,3-1-29-16,3 4 95 16</inkml:trace>
  <inkml:trace contextRef="#ctx0" brushRef="#br0" timeOffset="192">11529 14799 144 0,'10'-25'55'0,"-3"15"-43"0,4-8 12 16,-4 11 2-16,4-2-10 15,3 0-4-15,3-4-1 16,1-3 3-16,0 7-8 16,-1-1 3-16,-3 1 2 0,1 3 5 15,-8 3 2-15,-7 3-1 16,-4 3 2-16,-7 3-4 15,-6 7-1-15,-11 2 0 0,-4 14 4 16,-3-4-6-16,3 9-2 16,0-6-3-16,4 7 0 15,3-7 2-15,4-3 5 16,3-3-8-16,4 3-1 16,4-6-1-16,6-3 2 15,4 2 3-15,0 8 2 16,4-14-1-16,-1 4 1 15,4-1-4-15,0-2 1 16,4-4-3-16,-1 1 0 16,5 2-1-16,2-2 0 15,1-7-11-15,3 6-5 16,-3 1-54-16,-1-4-21 16,1 3-62-1</inkml:trace>
  <inkml:trace contextRef="#ctx0" brushRef="#br0" timeOffset="193">11726 15175 180 0,'0'0'68'0,"0"0"-52"0,0 0 3 15,0 0 1-15,4 10-8 16,-1-4 1-16,4 3 7 0,1-6 5 16,-1 7-13-16,-4-4 13 0,1 4 5 15,-1-4 4 1,4-3 5-16,0-6-5 16,0-7 0-16,0 4-6 0,4-19-3 15,3 3-9-15,0-9-3 16,0 9-5-16,0-3-3 15,1 6-5-15,-1 0-2 16,0 3 1-16,3 7 0 16,1 3 1-16,3 6 0 15,7-3-42-15,1-4-19 16,6 4-33-16,-3-3-12 16,-4-13-22-1</inkml:trace>
  <inkml:trace contextRef="#ctx0" brushRef="#br0" timeOffset="194">12083 15065 236 0,'-4'-6'88'0,"4"6"-69"0,4 0 4 0,-4 0-4 15,7 0-8-15,3 6 1 16,1-2-3-16,3 5 0 16,0-3-5-16,0 4 4 0,4-1 2 15,-1 0-5-15,-2 1-1 16,-1-1 0-16,0 7 0 15,0-7-9-15,0 1-2 16,0-1-38-16,0 1-15 16,0-1-52-1</inkml:trace>
  <inkml:trace contextRef="#ctx0" brushRef="#br0" timeOffset="195">12510 15006 200 0,'-8'-10'74'0,"8"7"-58"0,4-3 9 0,0 6 2 15,-4 0-14-15,3 0-4 16,-3 0 7-16,4 6 6 15,-1 7-11-15,-3-4 14 16,-3 10 7-16,-8 6-5 0,-7 3-1 16,-3 16-11-16,-7 10-4 15,-11 8-2-15,0 1-1 16,1-3-4-16,6-13-3 16,7-13 0-16,7-6 1 0,8-9-41 15,6-13-16-15,8-12-43 16,3-13-18-16,7-15 13 15</inkml:trace>
  <inkml:trace contextRef="#ctx0" brushRef="#br0" timeOffset="196">12767 14639 212 0,'7'-16'82'0,"4"7"-64"0,-11 6 9 16,0 3 0-16,0 0-10 0,3 3 1 15,1 3 0-15,-4 4 1 16,0 8-10-16,-4 11 8 16,-3 11 3-16,-7 7-6 0,-4 7-3 15,1-1-4-15,-1-6 0 16,0-3-4-16,4 0 0 15,4-3-21-15,3-10-8 16,7-6-33-16,7-6-15 16,3-10-43-1</inkml:trace>
  <inkml:trace contextRef="#ctx0" brushRef="#br0" timeOffset="197">12989 14924 208 0,'-21'10'77'0,"11"-1"-60"0,-8 10 17 16,11-10 6-16,-7 13-14 16,0 0-3-16,-4 3-9 15,0 4-4-15,4 5-5 16,7 4-2-16,7-4 3 0,11-6-1 16,3-2 2-16,4-8 7 15,3-11 3-15,3-14 0 16,1-5 2-16,0-10-6 15,-8 3-3-15,-2 0-3 16,-5 0 0-16,-6-6 0 16,-8 6 3-16,-3-6-18 15,-4 7-9-15,-3 5-32 16,-7 7-13-16,4 6-19 16,-5 9-7-16,8 1-14 15</inkml:trace>
  <inkml:trace contextRef="#ctx0" brushRef="#br0" timeOffset="198">13166 14924 176 0,'7'-15'68'0,"-4"15"-52"0,1 6 12 0,-1-3 5 0,-3 10-4 15,0-1 3-15,0 7-3 16,0 0 2-16,0 12-17 16,0-9 3-16,0 3 1 0,0 3-4 15,4-3 0 1,-1 4-6-16,1-4-3 0,3 3 2 16,0-3 2-16,4 0 2 15,-1-6 3-15,1-10 2 16,3 1 2-16,4-20 3 15,-1-5 2-15,4-4-6 16,4-9-2-16,0-7-9 16,-1-2-2-16,-2-4-7 0,-5 9 0 15,-3-2-63 1,0 9-28-16,1-3-76 16</inkml:trace>
  <inkml:trace contextRef="#ctx0" brushRef="#br0" timeOffset="199">14365 15219 96 0,'-25'19'38'0,"15"-10"-29"0,-4 7 25 15,10-7 13-15,-3-2-1 16,0-4 0-16,4 3-3 16,-1-6-3-16,1-6-21 15,-1 3 13-15,4-13 5 0,4 0-6 16,3-2-3-16,7-11-10 0,7-5-1 16,4-10-10-16,6-9-2 15,5-20-3-15,-1 1 1 16,0 3-4-16,-3 13 0 15,-4 12 1-15,-7 10 2 16,-3 5-1-16,-4 10-1 16,-3 10 1-16,-4 9 1 15,-4 13-1-15,-3 18-1 16,0 7 1-16,-3 6-1 16,3-7 0-16,0-2 2 15,0-7-6-15,3-3 1 16,4-9 1-16,0-7 3 15,4-9 4-15,3-16 2 16,4-9 3-16,3-12 1 0,3-7-8 16,5 6-1-16,-1-3-2 15,-3 13 0-15,-1 3 0 16,1 6 0-16,-4 10 0 16,-3-1 0-16,-4 17 0 15,-3 5 0-15,-8 23 2 16,-3 9 1-16,-7 9-1 15,0 3-2-15,-4-2-2 16,1-1 1-16,3 0-43 16,7-3-18-16,10-12-29 15,8-3-8-15,10-17-22 16</inkml:trace>
  <inkml:trace contextRef="#ctx0" brushRef="#br0" timeOffset="200">14979 15141 208 0,'-14'-3'77'0,"14"3"-60"0,3 0 2 0,4 0-4 16,8 0 1-16,2 0 2 16,4 0-3-16,4-7-1 15,3 7-8-15,0-9 0 0,4 6 1 16,4-13-3-16,-1 7-1 15,-3-7 1-15,-4 7 0 0,-7-4 2 16,-7-3 1-16,-10 7 8 16,-8 0 2-16,-10 2 3 15,-11 7 2 1,-3 10-3-16,-4 5-2 16,-3 10-3-16,3-3-1 0,4 3-7 15,7 1-4-15,10-1-6 16,11-3 0-16,7-7 2 15,11-5 1-15,3-10-21 16,7 0-10-16,4-10-28 16,0 1-12-16,-4-1-55 15</inkml:trace>
  <inkml:trace contextRef="#ctx0" brushRef="#br0" timeOffset="201">15515 14604 200 0,'-7'-9'77'0,"11"9"-60"0,6 9-3 0,-6 1-5 16,3-1-1-16,0 16 3 16,0 4-2-16,0 15 2 15,-7 9-6-15,0 0 4 0,-7 7 3 16,-4-7-4-16,-3-6 0 15,0 0-4-15,0-3-1 16,0-10-25-16,3-5-11 0,1-7-25 16,-1-10-9-16,4-12-13 15,0 0 145 17,0-12-12-17,3-4 8-15,8 10-22 16,3-7-12-16,7-3-11 15,11-2-5-15,3 8-6 16,4-5-4-16,3-4 0 0,0 0-1 16,1 0 2-16,-1-12-3 15,-3 3 0-15,-4-1-4 16,-3-5-1-16,-1-1 3 16,-10-2 1-16,1 2 2 15,-5 7 0-15,-3 3 0 16,0 6 2-16,-3 7-8 0,-4 5-1 15,0 23 8-15,-4 12 6 16,-3 16 3-16,0 3 2 16,-3 6 11-16,-1-9 7 15,0 3-2-15,1-3-2 16,-4-9-3-16,7-1 0 16,3-15-7-16,1 0-1 15,3-10-3-15,7-2 2 16,3-14-3-16,8-2 1 15,3-10-7-15,4-6-3 16,-1 6-4-16,5 0 1 0,-5 4 1 16,-3 12 0-1,1 3-3-15,-1 3 2 16,-4 12-17-16,1-5-8 16,3 9-28-16,4-4-11 15,0-5-1-15,-1-1 0 0,1-3-1 16,0-6 0-16,-4-6 26 15,-7-3 42 1,-3-7 34-16,-8 7 27 16,-3-4 9-16,-3 4-9 15,-8 2-5-15,-3 7-32 16,0 10-11-16,3-1-5 0,4 1-10 16,7-1-1-16,11 0-2 15,3-2 2-15,7-4-1 16,4-3 1-16,3-3 4 15,-3-4 1-15,-4 4 10 0,-7-3 3 16,-4-3 12-16,-6-1 7 16,-8 7-12-16,-6-3-3 15,-1-4-12-15,-3 10-3 16,4-6-19 0,-1 3-5-16,0 3-37 0,4 0-14 15,0 0-35-15,7 3-13 16,4 3 10-1</inkml:trace>
  <inkml:trace contextRef="#ctx0" brushRef="#br0" timeOffset="202">16584 14996 200 0,'-21'0'77'0,"10"10"-60"0,-13-1 10 16,13 1 1-16,-7-1-12 16,1 7-2-16,-4 3-8 15,3-1-4-15,4 7-1 16,3-6-4-16,8 6 2 0,3-6 1 15,7-9 0-15,7-1 0 0,7-12 2 16,4-7-1-16,3-8 2 16,0-14 0-16,4-5 1 15,-4-7 4-15,0-19 5 16,-3-9 2-16,0 0 3 16,0 0-1-16,-4 3 1 15,-7 15 8-15,-4 17 4 16,-3 9-3-16,-7 12 1 15,-3 16-18-15,-4 9-6 16,-4 10-5-16,1 16-1 16,-1 12 2-16,1 6 0 15,2 7-31-15,5-7-14 16,3 0-24-16,3-6-7 16,1-3-49-1</inkml:trace>
  <inkml:trace contextRef="#ctx0" brushRef="#br0" timeOffset="203">17025 14771 192 0,'-3'-10'71'0,"-1"4"-55"0,-3 0 22 16,3 6 8-16,-3 6-11 0,-3 0-2 15,-4 7-19-15,0 3-7 16,-4 2-4-16,4 11 2 0,0-4 1 16,3 3-5-16,4 0 0 15,4 3-1-15,6-2 0 16,8-1 0 0,6-9 0-16,8 3 2 0,3-4 1 15,-3-5 1-15,0-4 0 16,-8 7 9-16,-3-7 3 15,-10 1 23-15,-11-1 10 16,-14 7-12-16,-11 9-7 16,-3-3-17-16,-4 9-6 15,4-9-18-15,3 3-8 0,7-6-74 16,4-9-33-16</inkml:trace>
  <inkml:trace contextRef="#ctx0" brushRef="#br0" timeOffset="204">11349 16060 124 0,'-4'-13'46'0,"8"7"-35"0,3-13 25 0,-4 13 11 15,-3 2 10-15,4-5 5 16,-4-7-5-16,4 4-2 16,-1-4-31-16,1 10-3 0,-1 3-2 15,4 3-16-15,7 3-3 16,4 6-1-16,3 4 2 16,7-1 0-16,8-2-1 0,2-1 3 15,1-3 2-15,-4-2-11 16,-3-4-5-16,-7 0-57 15,-4-4-23-15,-10-14-41 16</inkml:trace>
  <inkml:trace contextRef="#ctx0" brushRef="#br0" timeOffset="205">12301 15843 172 0,'-24'0'66'0,"6"10"-52"0,-10 8 8 0,14-8 1 15,-4-1-5-15,-3 7 1 16,0 3-1-16,3-1-2 0,0-2-8 15,1 9-1-15,3-3 3 0,0 10-2 16,-1-4 1-16,1 6-5 16,0-2-3-16,7 8-3 15,4-2-1-15,3 6 2 16,7-6 0-16,10-4-2 16,5-6 2-16,6-3 5 15,4-15 2-15,6-4 2 16,1-12 0-16,-4-4 0 15,-3 1 0-15,-4-7 7 16,-6-3 4-16,-5 7 6 0,-6-4 4 16,-4 1-4-16,-7 5-1 15,-4 1-11-15,1-1-5 16,-4 1-8 0,0 3 0-16,0 3 0 15,0-4 2-15,-1 7-1 0,1-3-1 16,0-3 3-16,0 6 0 15,-3-3 1-15,-1-4 2 16,1 7-1-16,-1 0 0 16,4 0-3-16,0 0-2 15,0 0-2-15,3 0-1 16,4 0-51-16,7 7-24 16,4-4-35-16,7 3-15 15,3-3 25-15</inkml:trace>
  <inkml:trace contextRef="#ctx0" brushRef="#br0" timeOffset="206">12510 16417 100 0,'-11'0'38'0,"11"0"-29"0,0 0 21 0,0 0 8 16,3 0-3-16,1-3 0 15,0-7-3-15,3-5 2 16,3-10-18-16,4 3 4 0,7-13 3 16,4 7-6-16,3-6-2 15,4-4-4-15,0-6-2 16,0 0 3-16,-1-6 3 15,-6 12-2-15,-4 4 2 0,-3 12-6 16,-8 6-1-16,-3 16-6 16,1 16-2-16,-5 3 0 15,-3 3 2-15,-3 3-1 16,3 0-1-16,0-6-2 16,7 6-1-16,0-13 2 15,7-2 2-15,3-10 0 16,5-10-1-16,-1-9 1 15,3-15 1-15,1-10-3 16,7-3 0-16,-4-6 3 16,-3 9 1-16,-4 9 5 0,-7 13 3 15,-3 7-4-15,-4 15-2 16,-4 18 2-16,-3 17 0 16,-3 3-6-1,-4 5-2-15,0-2 0 0,3-3 0 16,1 0 5-16,3-4 2 15,3-6-16-15,4-9-7 16,0 3-34-16,4-9-13 16,3-7-19-16,4-6-6 15,-1-6-12 1</inkml:trace>
  <inkml:trace contextRef="#ctx0" brushRef="#br0" timeOffset="207">13444 15890 200 0,'-3'0'77'0,"3"6"-60"0,0 4 8 0,0-1 2 0,0 10-10 15,-4 6 1-15,1 3-2 16,-1 10-1-16,1 3-7 16,-4-4-1-16,0 7 3 0,-4 0-2 15,0 0 3-15,1-6-4 16,3-4 1-16,0-9-3 15,0-12 0-15,3-7-1 16,4-22 0-16,4-9-5 16,6-6 1-16,4-10-2 0,8-12 0 15,-1 0 2-15,3-13 0 16,1 3-3 0,3 3 0-16,1 13-1 0,2 4 3 15,1 14 0-15,-4 4 1 16,1 10-3-16,-8 11 2 15,-4 8 5-15,-6 11 2 16,-11 13 0-16,-7 7-1 16,-11 3-3-16,-3 2 1 15,-4-2 7-15,-3 0 5 16,0-7 4-16,7-3 1 16,0-3-11-16,6-12-5 15,5 6-3-15,6-13-1 16,8 3-5-16,6-9 1 15,5 0 2-15,9 0 1 16,8 0 1-16,3 0 0 0,4 0 4 16,0 0 2-16,-4 0-22 15,-3 10-9-15,-4-1-37 16,-3 1-12-16,-11 5-55 16</inkml:trace>
  <inkml:trace contextRef="#ctx0" brushRef="#br0" timeOffset="208">13995 15931 232 0,'-11'44'88'0,"11"-13"-69"0,-7 13 2 0,7-25-3 15,0 15-12-15,0-5-3 16,0 2 0-16,4-3 2 16,-1 7-2-16,1-13-2 0,-1 3 2 15,1-10-33-15,-1-5-14 16,1-7-58-16</inkml:trace>
  <inkml:trace contextRef="#ctx0" brushRef="#br0" timeOffset="209">13974 15871 264 0,'-4'-9'99'0,"15"9"-77"0,-1-9 13 15,1 9 3-15,3-10-11 16,4-6-3-16,3 4-14 15,7-4-4-15,4 1-4 16,3-4-2-16,4 9 1 0,0 1 1 16,-1 0 3-16,-2-1-33 15,-5 4-13-15,-6 6-46 16,-4 0-20-16,-10 0 4 16</inkml:trace>
  <inkml:trace contextRef="#ctx0" brushRef="#br0" timeOffset="210">14034 16016 248 0,'-11'6'93'0,"14"-6"-72"0,5-6 11 0,2 6 1 16,4-10-14-16,7-2-3 15,8-4-7-15,2 7-4 16,1-7-2-16,0 6 0 0,0 7 0 15,-8 3-26-15,-3 3-11 16,-6 7-21-16,-8-1-6 0,-7 7-40 16</inkml:trace>
  <inkml:trace contextRef="#ctx0" brushRef="#br0" timeOffset="211">14037 16238 280 0,'-25'16'104'0,"22"-16"-81"0,3 3 12 16,0-3 0-16,7 0-12 16,0-3-1-16,7-3-13 15,4-4-3-15,3 1-4 16,7-1 3-16,4 1 4 0,3 0-40 16,0 2-18-16,1 4-34 15,-5-3-10-15,-2 3-13 16</inkml:trace>
  <inkml:trace contextRef="#ctx0" brushRef="#br0" timeOffset="212">14778 15693 236 0,'-4'-19'88'0,"4"22"-69"0,-7-6 15 0,4 6 1 0,-4 3-5 16,-7 4 2-16,-4-1-1 15,0 10 3-15,-3 6-18 16,0 0-3-16,3-3-1 0,4 3-10 16,7 0 0-16,7 3-7 15,7-3 1-15,11 1 0 16,7-5-1-16,10-2 4 0,4 3 0 16,3-3 3-1,-3-6 1-15,-4 2 1 16,-14-5 0-16,-10 9 2 0,-15-4 3 15,-10 4 9-15,-14 0 6 16,-11 6-4-16,-3-6-2 16,3 0-6-1,0-1-2-15,4-2-9 16,7-7 0-16,3-9-45 0,11 0-18 16,10 0-42-16,11-9-17 15,8 0-10 1</inkml:trace>
  <inkml:trace contextRef="#ctx0" brushRef="#br0" timeOffset="213">16175 15683 180 0,'3'-9'68'0,"1"-1"-52"0,-4 1 21 15,3 3 9-15,-3 3-4 16,0-4 2-16,0-2-7 15,-3-1 0-15,-1 4-21 16,1 3 6-16,-4 3 5 0,-4 3-11 0,-3 10-3 16,-4-1-2-16,-6 17 0 15,-4 14 1-15,-8 17 0 16,1 3-6-16,3-1-2 16,4-8-4-16,7-7-1 15,3-3 1-15,18-7 0 16,14 4-16-16,15-19-4 15,16-6-45-15,8-7-18 16,7-12-69 0</inkml:trace>
  <inkml:trace contextRef="#ctx0" brushRef="#br0" timeOffset="214">16715 15702 228 0,'-22'-19'88'0,"26"19"-69"0,-4-9 8 16,4 9-1-16,3-6-10 16,-4 6 1-16,4 0 7 15,0 0 5-15,-3 0-15 16,-1 9 12-16,-3 7 6 0,0 2-5 16,-3 8-3-16,-4 8-14 15,0 4-4-15,0-1-4 16,-4 4 1-16,4-3-2 15,3-10-1-15,1 3-6 16,-1-9-1-16,8-3-32 0,-1-3-14 16,8-1-22-1,3-11-6-15,0-4-38 16</inkml:trace>
  <inkml:trace contextRef="#ctx0" brushRef="#br0" timeOffset="215">17120 15689 168 0,'0'-6'63'0,"0"6"-49"15,4-9 11-15,-4 9 5 16,0-6 4-16,0 6 4 0,-4-10-3 15,-3 7-1-15,-3-3-19 16,-1 6 0-16,-3-3-1 0,-7 3-3 16,-4 3 1-16,0 6-7 15,1 1-1-15,-1-1 0 16,0 13 0-16,4 0-2 16,4 0 1-16,6 0-7 15,4-3-1-15,7 3-1 16,7-10 4-16,7-3 1 15,11-12 3-15,7-12-3 0,3-4 0 16,0 0 1-16,4-6 2 16,-7 0-1-16,-4 6 2 15,-3 0-2-15,-8 10 2 16,-3-1 2-16,-3 4 2 16,-4 12 1-1,-7 4 2-15,0 5 1 0,-4 7 1 16,-3 10-2-16,-3 9 1 15,-4 2-4-15,0 1 1 16,-4 7-5-16,0-11-2 16,4 1 0-16,4-13 1 15,3 1-23-15,7-14-11 16,7-5-32-16,7-17-14 16,10-2-58-16</inkml:trace>
  <inkml:trace contextRef="#ctx0" brushRef="#br0" timeOffset="216">17604 15668 96 0,'3'-10'38'0,"-3"1"-29"0,7-1 12 0,-3 7 7 15,-1-3 1-15,-3-4 3 16,0 1 0-16,-3 3 2 16,-4 3-18-16,-4-4 6 0,-3 7 2 15,-7 0-4-15,-4 0 1 16,0 10-8-16,1-4-3 15,3 3-5-15,-1 7-4 0,5-3-3 16,3 6 1-16,7-4-1 16,3 4 0-16,8 0-3 15,6 3 1 1,4-10 0-16,7-2 2 0,8-10 1 16,2 0 3-1,5-10 1-15,-1-2 3 0,0-4-3 16,1 0 0-16,-8-2 3 15,-4-7 1-15,-6 6 10 16,-4 6 4-16,-7-3 0 16,-3 7-1-16,-4 9-4 15,-7 0-2-15,-4 3-8 0,-3 13-2 16,-4 3 4-16,1 15 3 16,-4 10-4-16,-4 9 1 15,-3 4-3-15,-1-4 2 16,5-3-4-16,3-6-2 15,3-6 2-15,4-10 0 16,7-9-10-16,7-3-5 16,7-7-32-16,7-9-13 15,7-16-51-15,7-2-18 16,1-11 15 0</inkml:trace>
  <inkml:trace contextRef="#ctx0" brushRef="#br0" timeOffset="217">18073 15639 144 0,'7'-9'55'0,"-7"6"-43"0,-4-4 23 0,4 7 10 16,-7 0-1-16,-3 7 1 16,-4-4-9-16,-8 6-5 15,-2 10-17-15,-1 6 0 0,0 3 0 16,4 13-5-16,7-3-1 15,7-1-6-15,7-2-4 16,7-7 1-16,11-3 0 0,10-6 3 16,7-13 1-16,4-12 3 15,0-13 1 1,-4 0 3-16,-10-6 4 0,-4-3 5 16,-14 0 3-1,-11-3-5-15,-10 9 0 0,-10-3-8 16,-5 9-3-16,1-3-6 15,0 10 0-15,7 5-33 16,3-2-13-16,8 6-37 16,10-6-12-16,10 6-34 15</inkml:trace>
  <inkml:trace contextRef="#ctx0" brushRef="#br0" timeOffset="218">18246 15567 232 0,'-14'-9'88'0,"21"9"-69"0,-4 3-5 16,8 3 4-16,3 0-13 16,3-2-2-16,1 5-2 15,0-3-1-15,-1 4 0 0,1-1 2 0,-7 0 3 16,-1 1 2-16,-3-1-3 16,-3 1-3-16,-4 5-20 15,0-5-10-15</inkml:trace>
  <inkml:trace contextRef="#ctx0" brushRef="#br0" timeOffset="219">18676 15765 184 0,'4'-13'68'0,"-1"13"-52"0,-6-6 12 0,-1 6 3 16,-3 6-5-16,-4-3 2 15,-3 7-3-15,0 5 0 16,-3-2-14-16,-1 9 0 0,0 0 2 0,1 3-5 16,6 0-2-16,4-6-6 15,7 6 0-15,4-3-5 16,6-6 1-16,1 2 4 16,3 1 2-1,-4-3 0-15,-3-7 1 16,-10 10 4-16,-8-9 1 15,1 5 1-15,-8-5-3 16,0 5-1-16,4-12-6 16,0-3 1-16,4 0-46 15,6-9-22-15,4-10-60 16</inkml:trace>
  <inkml:trace contextRef="#ctx0" brushRef="#br0" timeOffset="220">18888 15373 216 0,'0'-13'82'16,"3"13"-64"-16,4 3 2 0,0 4-4 0,4 2-5 16,0 16 3-16,3 3 4 15,3 7 1-15,1 2-10 16,0 1 10-16,-4 6 4 0,-4 9 0 15,-6 1 0-15,-4 8-3 16,-7 1-3-16,-4 0-7 16,-3-1-2-16,-4-8-2 15,-3-1-1-15,0 0-3 16,3-2-2-16,1-14-35 16,-1 1-16-16,4-13-188 31,-11-6 96-31</inkml:trace>
  <inkml:trace contextRef="#ctx0" brushRef="#br0" timeOffset="221">15117 13526 80 0,'10'-22'30'0,"-3"12"-24"0,0-5 17 15,-3 5 7-15,-1 4-3 16,-3 3-1-16,0-3-1 15,0 6 1-15,0-3-1 0,-3-4 2 16,-4 14-15-16,0-4 9 0,-4 3 5 16,-7 3 3-16,-3 1 5 15,-7 9-3-15,-7-1 1 16,-4 17-9-16,0 9-2 16,4 12-10-1,7 4-2-15,10-7-5 0,11-6-3 16,7-3-3-16,11-9 1 15,10 2 3-15,3-12 1 16,8 3-17-16,0-9-5 16,0 3-64-16,-1-3-27 15,1 0-17-15</inkml:trace>
  <inkml:trace contextRef="#ctx0" brushRef="#br0" timeOffset="222">15663 13620 120 0,'4'-25'46'0,"-4"9"-35"0,7 4 18 0,-4 5 7 0,1-5-3 16,3-1 3 0,-3 4-11-16,-1 6-3 15,-3-4-13-15,0 7 3 0,0 10 4 16,-3 5-4-16,-1 11-2 15,1 2-3-15,-1 9 0 0,-3 7 5 16,0 0 4-16,0-6-4 16,-4 6-2-16,1-10-5 15,-4 4-2-15,-1-4-1 16,5-5 1-16,-1-7-2 16,4-10 2-16,0 4-9 15,4-13-1-15,3-3-36 16,7-10-14-16,0 1-64 15</inkml:trace>
  <inkml:trace contextRef="#ctx0" brushRef="#br0" timeOffset="223">16111 13485 144 0,'-17'0'55'0,"3"0"-43"0,-8 3 12 16,12 3 5-16,-4-2-6 16,-4 5 1-16,-3 0-9 15,-4 1-2-15,1 5-7 16,-1 4 0-16,0 6 1 0,4-6-1 16,0 9-1-16,7-3-3 15,3-6 1-15,4 6-4 16,7-6-2-16,4-3-1 15,6-7 3-15,4-6 2 16,7-6 4-16,4-6 0 16,3-7 0-16,-3 7-1 15,0-7 0-15,-4-3 4 0,-3 10 5 16,-4-7-3-16,-4 7 2 16,-3-1 2-16,0 7 3 15,-3-3-7-15,-1-3-1 16,-3 9-7-16,0 0-2 15,0 0 0-15,0 6 2 16,-3 3-1-16,-4 4 2 16,0 2 0-16,-4 14 3 15,1-4 3-15,-4 9 5 16,-1-5-8-16,1 5-3 16,0-6-2-16,4 0-1 15,-1-2 0-15,4-8 0 16,0 7 0-16,3-9 2 15,1 3-17-15,3-7-4 16,3-5-29-16,4-4-11 0,4-13-40 16,7-2-41-1,-1-13 50-15</inkml:trace>
  <inkml:trace contextRef="#ctx0" brushRef="#br0" timeOffset="224">16252 13560 140 0,'-3'0'55'0,"3"0"-43"0,-4 0 19 16,4 0 5-16,0 0-1 15,0 0 4-15,0 0-6 16,0 0-3-16,0 0-16 16,0 0-7-16,0 0 0 0,4 0-4 0,7 10 0 15,3-10-3-15,3 6-3 16,4-6 4-16,8 0 3 15,-1 0-3-15,0 0-1 16,-3 0 0-16,-4 0 0 16,-3 0 0-16,-4 0 2 15,-4 3 3-15,-10 3 2 16,-7 4-3-16,-3 5-1 16,-11 14-1-16,-4 8 1 15,-7 7 4-15,0 0 4 16,-3 3 0-16,3-3 3 15,1-9-7-15,-1 2-4 16,7-12-2-16,4-6 1 16,7-3-14-16,7-13-7 0,7-3-37 15,7-3-13-15,7-13-53 16</inkml:trace>
  <inkml:trace contextRef="#ctx0" brushRef="#br0" timeOffset="225">16708 13610 124 0,'-18'-6'46'0,"21"12"-35"0,-10-6 14 16,4 4 4-16,-1 2-10 15,-3-3-3-15,-3 13 6 16,-4-4 3-16,-1 13-13 0,-2 4 9 0,-1 11 2 16,1-2 0-16,2 0 0 15,5-4-8-15,6 1-2 16,8-7-5-16,6-3-3 16,12-6-2-16,6-13-3 15,4-12 3-15,3-13 0 16,4-6 1-16,-8-13 0 0,-6-6-2 15,-7 0 1-15,-11 7 2 16,-11-1 4-16,-6 4-4 16,-11 8-1-16,-8 11-4 15,-9 5-1-15,6 10-12 16,4 10-7-16,6-4-27 16,12 10-10-16,13-4-21 31,11-2-46-31,11-1 30 0</inkml:trace>
  <inkml:trace contextRef="#ctx0" brushRef="#br0" timeOffset="226">16962 13498 212 0,'-22'6'79'0,"15"-3"-61"0,-3 3 8 0,6-3 1 16,4 7-16-16,0-4-6 15,0 3-3-15,4 1-2 16,-1-1 0-16,1-2 0 0,-1-4 0 15,4 6-22-15,0-9-8 16,1 0-53 0,6 6-39-16,-4 4 50 0</inkml:trace>
  <inkml:trace contextRef="#ctx0" brushRef="#br0" timeOffset="227">17159 13758 200 0,'-10'16'74'0,"-1"-7"-58"0,-7 10 20 0,8-4 7 16,-4-5-4-1,-4 9 1-15,0-4-13 0,4-2-5 16,4 3-12-16,3-7-11 0,7 0-2 0,10 1 1 0,4-4 1 15,4-3 1-15,3-3 0 16,-7 0-3-16,-3 6 0 16,-8-2 4-16,-6 2 3 15,-11 3 5-15,-7 7 2 16,-4-4 1-16,-3 4 2 16,-1 3-9-16,5-10-3 15,3 7 0-15,3-7 1 16,4 1-37-16,7-10-14 15,7 0-36-15,10 0-12 16,8 0-11-16</inkml:trace>
  <inkml:trace contextRef="#ctx0" brushRef="#br0" timeOffset="228">17374 13918 216 0,'-10'9'82'0,"13"-9"-64"0,4 0 20 15,4 0 3-15,3 0-15 16,4 0-2-16,3 0-16 16,4 0-6-16,-1 0-1 15,1-3-1-15,0-3 0 0,-1-4-33 0,-3 1-15 16,1-10-69-1</inkml:trace>
  <inkml:trace contextRef="#ctx0" brushRef="#br0" timeOffset="229">18098 13570 160 0,'7'-22'63'0,"-4"15"-49"0,-3-2 14 0,0 9 4 15,0 0-5-15,0 0-1 16,0 0-10-16,0 0-3 16,-3 3-7-16,-4 13 0 0,-1 3 4 15,-2 12-2-15,-4 10 1 16,-4 9-3-16,0 3-1 16,-3 1-3-16,4-7 1 15,-1-3 0-15,0-1 1 16,8-14-2-16,3-1-2 15,3-12 1-15,8 2 1 16,3-11-30-16,7-7-13 16,7-7-74-16</inkml:trace>
  <inkml:trace contextRef="#ctx0" brushRef="#br0" timeOffset="230">18415 13648 120 0,'-7'-9'46'0,"7"2"-35"0,-4-2 20 0,1 9 8 15,-1-3-8-15,1-3-1 16,-4 6-8-16,0-4-2 15,0-2-11-15,0 6 3 0,-4 0 4 16,-3 6-8-16,-4 4-4 16,1 2-6-16,-1 4 1 15,0 0-1-15,4 3 0 16,4-1 4-16,6 1 1 16,4 0-4-16,7 0-1 15,4-10 3-15,6-2 3 16,1-7-1-16,3-7 0 15,0-2 5-15,1-10 3 16,-5 0-2-16,1 0 0 16,-4 4-3-16,-3 2-1 0,-4 4 3 15,-4 2 5-15,-3 7-12 16,-3 10 3 0,-1 9 1-16,-3 6-1 15,-4 3 1-15,-3 7 5 16,-3 2 4-16,-1 7-5 15,0-9-3-15,1 2-3 16,-1-5-3-16,8-11 1 16,2 5 1-16,5-8-14 15,6-8-5-15,8-1-33 16,7-12-15-16,-1-3-61 16</inkml:trace>
  <inkml:trace contextRef="#ctx0" brushRef="#br0" timeOffset="231">18764 13642 120 0,'7'-19'46'16,"-7"10"-35"-16,-7 5 14 0,4 4 6 0,-1 0-6 15,-3 0 0-15,-3 0-5 16,-5 4-1-16,1 2-10 16,-3 3-1-16,-4 4 2 0,-1 2-2 15,1 11 3-15,4-4-4 16,2 3 1-16,5 3-5 15,3-3-2-15,3-6 0 16,8 6-1-16,6-6 0 16,8-4 0-16,7-2 0 15,3 3 0-15,4-7 0 16,-4 10 2-16,0-10-1 0,-7-3-1 16,-3 4 3-16,-7 6 0 15,-11-4 3-15,-11-3 3 16,-7 7 7-16,-10 0 4 15,-7-4 1-15,-4-2 2 16,0 5-9-16,4-5-3 16,3-4-4-16,11-3 0 15,14-12-4 1,10-1-2-16,8-5 0 16,14-4-1-16,-1 0 0 15,5-9 2-15,2-7 1 16,-2 1-1-16,-1 6 1 15,-3-1-9-15,-1 4-1 16,1-3-34-16,-4 3-15 16,4 0-26-16,-4-3-10 0,4 9-3 15</inkml:trace>
  <inkml:trace contextRef="#ctx0" brushRef="#br0" timeOffset="232">19025 13711 192 0,'-3'-19'74'0,"-1"13"-58"0,-6 3 9 0,6 3 2 16,-3 3-10-16,-3 6 1 15,-1-3-9-15,0 13-1 16,1 0-4-16,-1 9-5 0,4 7 0 0,4-4 1 16,3 0 0-16,3-5 2 15,4 2 3-15,7-3 7 16,4-9 2-16,3-13 8 16,4 3 6-16,-1-12-9 15,1-4-1-15,-4-9-6 16,-3-6-2-1,-4-3-2-15,-7-6 0 0,-7-1-4 16,-3 7-1-16,-8 3-3 16,-3 3-3-16,-4 6-16 15,-3 16-7-15,3 6-40 16,4 7-15-16,4 3-40 16</inkml:trace>
  <inkml:trace contextRef="#ctx0" brushRef="#br0" timeOffset="233">19293 13557 208 0,'-3'-9'79'0,"3"12"-61"0,0-6-1 16,0 3-2-16,3 3-13 15,1 3-1-15,3-3-3 16,0 7 0-16,0 5 2 15,-3-5 0-15,-1 9 2 0,-3-4 1 16,0-2 1-16,-3 2-2 16,-1 4-2-16,1-9-39 15,-1 5-19-15</inkml:trace>
  <inkml:trace contextRef="#ctx0" brushRef="#br0" timeOffset="234">19484 13811 172 0,'-14'0'66'0,"7"0"-52"0,-4 0 12 0,8 6 4 15,-1-6-16-15,-3 4-5 16,4 2-8-16,-1 3-1 15,4-3 0-15,7-2 0 0,4 5 0 16,3 0 0-16,3-2 2 16,1-4-3-16,3 6 0 0,-3 4 3 15,-4-4 1-15,-7 4 5 16,-3-4 3-16,-8 1 5 16,-7 5 2-16,-3-5-9 15,-3 5-3-15,-8-2-4 16,4-7-2-1,0 4-19-15,3-10-8 0,7 9-50 16,8-9-51 0,10 6 38-16</inkml:trace>
  <inkml:trace contextRef="#ctx0" brushRef="#br0" timeOffset="235">19808 13504 232 0,'-24'-16'88'0,"13"13"-69"0,1-3 19 0,6 6 6 16,1-7-12-16,3 4-3 16,0 3-20-16,7 0-7 15,3 10-2-15,8-1-1 0,7 1 3 0,3 8-1 16,0 1-1-16,0 6 1 16,-3 10-1-16,-4 9 2 15,-7 3 3 1,-7 6 7-16,-7 7 4 15,-10-4-2-15,-12-3 2 16,-9 1-3-16,-5-1 0 0,-6 0-10 16,0 1-1-16,-1-7 0 15,8-3 1-15,7-10-41 16,3-9-19-16,8-12-66 16,13-7-58-1,4-15 65-15</inkml:trace>
  <inkml:trace contextRef="#ctx0" brushRef="#br0" timeOffset="236">11437 16881 260 0,'-11'0'96'0,"8"0"-75"0,-1 6 12 0,4-6 0 15,0 0-3-15,0 0 4 16,0 0-7-16,0 0-2 16,0 0-14-16,0 0 7 0,0 0 2 15,0 0 1-15,4 10-1 16,-4-10-2-16,3 0-1 16,1 0-5-16,0 9-2 15,-1-3-4-15,4-2-1 16,4-4-6-16,3 9 1 15,3-3 0-15,5-3 0 16,2-3 0-16,5 7 0 16,-1-7 0-16,-7 0 2 15,-3 0 1-15,6-7 1 16,8 4-2-16,-11-3-2 0,-3 6 1 16,3-9-1-16,7 5 2 15,-3-2 1-15,-4 6-4 16,-7 0-25-1,-3 10-11-15,-1-4-52 16,1-3-22-16</inkml:trace>
  <inkml:trace contextRef="#ctx0" brushRef="#br0" timeOffset="237">12375 16887 124 0,'-7'-6'46'0,"11"3"-35"0,-1-13 7 0,1 13 4 16,3-3 0-16,0-4 2 0,4 1 2 16,-1 0 3-16,-3-1-15 15,0 1 3-15,-3 3 3 0,-1 2-7 16,-3 4 0-16,-3 4-7 16,-4 11-4-16,-4 4-4 15,4 16 1-15,-3 2 1 16,-1 7 0-16,-3 3 4 15,0 6 2-15,0-9-2 16,0 0-3-16,-1 6 13 16,5-9 5-16,-1-6-3 15,4-1 1-15,4-6-4 16,3-9 0-16,7-3 1 16,10-7 2-16,5-18-3 15,2-1 0-15,5 4-7 16,-5-6-4-16,1 5-1 15,-4 4 1-15,-3 6-41 0,-1 7-16 16,-3 9-93 0</inkml:trace>
  <inkml:trace contextRef="#ctx0" brushRef="#br0" timeOffset="238">12880 17235 104 0,'-14'-6'38'0,"7"3"-29"0,-4-3 25 16,4 3 13-16,-3 3-5 15,-5-7 0-15,-2 7-15 16,-4 0-7-16,-4 0-11 16,-3 7 5-16,-1 5 5 0,5-2-8 15,3 5-1-15,3 4-6 0,11 6-3 16,7-6 0-16,7 6-1 15,11-12 2-15,6-7 1 16,8 3 1-16,0-18 2 16,0 9-1-16,-4-16 0 15,-4 7-3-15,-6-1-2 16,-4 1 3-16,-3 0 0 16,-4-1-4-16,-4 10 1 15,-3-6 4-15,0 6 5 16,-3 0-3-16,-1 6 2 15,1 4-3-15,-1-1 0 16,1 0-6-16,-1 10 1 0,1-3 0 16,-1 9 2-16,4-6-21 15,4 6-9-15,3-6-28 16,3-7-12-16,4-2-41 16</inkml:trace>
  <inkml:trace contextRef="#ctx0" brushRef="#br0" timeOffset="239">13018 17289 156 0,'-4'0'57'0,"4"0"-44"0,0 0 14 0,0 0 5 16,0 0-3-16,0 3 1 16,0 3-2-16,0 4 0 15,0-1-15-15,-4 0 1 0,1 7 2 16,-1-7-2-16,1 1 2 16,-1 9-7-16,4-10-1 15,0-3 2-15,0 4 1 16,0-10 6-16,4-10 1 15,3 1-9-15,4-16-5 16,6 9-6-16,4-6 1 16,0 3 1-16,-3 4 0 15,-4 5-3-15,0 4 0 16,-3 3 4-16,-4 6 1 0,-7 3 0 16,0 4-2-1,0 9 3-15,4-1 2 16,-1 1 0-16,-3 6 2 0,4 3-48 15,-1 7-22-15,1-7-83 16</inkml:trace>
  <inkml:trace contextRef="#ctx0" brushRef="#br0" timeOffset="240">13469 17264 108 0,'-3'-3'44'0,"-1"-4"-35"0,-3 7 18 16,3 7 7-16,-3-7-7 15,0 0-1-15,-3 3-4 16,-1-3-2-16,-3 6-10 16,0-3 2-16,0 6 4 0,-4 7 3 15,4 9 1-15,0-3-11 16,3 19-3-16,4-7-6 15,7-2-3-15,4 2 4 16,6-9 1-16,5 0 4 16,2-12 3-16,1-4-39 0,-1-2-19 15,1-7-60 1</inkml:trace>
  <inkml:trace contextRef="#ctx0" brushRef="#br0" timeOffset="241">13621 17317 116 0,'-4'-3'46'0,"1"-3"-35"0,3 6 14 0,0 0 4 16,0 0-8-16,0-4 1 15,0 4-11-15,3-6-2 16,4 6-5-16,7-6-1 0,4 3 1 16,3 3-2-16,7 0 1 15,1 0-2-15,-1 0-1 16,-3 0 1-16,-4 0-1 0,-4 9 2 15,-6-3 3-15,-8 4 2 16,-10 2 3-16,-7 7-3 16,-7 6-2-16,-7 0 2 15,0 10 0-15,3-7 1 16,4-9 2-16,3 6-5 16,4-12-1-16,4 2-2 15,6 1-2-15,4-7 1 16,7-6-1-16,4 4 0 15,-1 2 2-15,4-6-1 16,4 4-1-16,3-4 3 16,4 3 2-16,3-6-26 0,0 0-13 15,0-9-69 1</inkml:trace>
  <inkml:trace contextRef="#ctx0" brushRef="#br0" timeOffset="242">14132 17298 116 0,'-7'-6'44'0,"0"12"-35"0,0 0 12 0,4-2 1 16,-1 2-4-16,1 3 2 16,-5 1-5-16,5 2 1 15,-1 4-9-15,1 9 0 0,3-6 0 16,0 9 1-16,7-3 0 0,4-6-2 15,3 9-1-15,3-12-1 16,1-7 0-16,3 1 6 16,0-10 6-16,-3-4 7 15,-4-8 3-15,-3-1-7 16,-4-5-4-16,-7-8-6 16,-4 1-1-1,-3 3-3-15,-4-3 0 0,-3 0-3 16,-3 6-2-16,-1 1-2 15,0 8-1-15,4 1-23 16,4 3-10-16,-1 6-25 16,4 9-12-16,4 7-21 15</inkml:trace>
  <inkml:trace contextRef="#ctx0" brushRef="#br0" timeOffset="243">14563 17229 148 0,'0'6'57'0,"0"-6"-44"0,-4-6 3 16,4 6 0-16,-7 6-8 16,0-2 0-16,-4 2 0 15,1 3 2-15,-1 1-5 16,4-1-3-16,4 0-1 0,3 7-4 15,7 0 2-15,3-4 1 16,4 4 2-16,1-7 1 16,-1 1 1-16,0 9 6 15,0-10 4-15,-4 7 10 16,-2-1 5-16,-5-2 4 0,-6 6 5 16,-5 0-15-1,-2 6-3-15,-1-6-12 16,-3 2-5-16,-3-8 2 15,-1 3 1-15,4-4-44 0,0-12-19 16,0 0-73 0</inkml:trace>
  <inkml:trace contextRef="#ctx0" brushRef="#br0" timeOffset="244">15625 16825 164 0,'-11'-7'63'0,"4"7"-49"0,0-3 16 0,3 3 5 16,1 0-13-16,3 3-2 15,-4-3-3-15,1 7-2 16,3 2-7-16,0 0-1 0,0 1 0 0,0 9-1 16,0-4 1-16,-4 14-4 15,1-4 0-15,-1 0-1 16,1-3 1-16,3-3-40 16,3 2-14-1,4-8-57 1</inkml:trace>
  <inkml:trace contextRef="#ctx0" brushRef="#br0" timeOffset="245">15670 17163 108 0,'-10'-9'44'0,"6"12"-35"0,-10-6 16 0,7 6 4 16,-3-3-5-16,-5 0-2 16,-2 6-6-16,-1-3-2 0,1 13-8 15,-5-6-2-15,5-1 2 0,3 0-3 16,3-2 0-16,4 5-1 16,7-6-2-16,7 4 1 15,4-1 1-15,3 1-1 16,0-4 2-16,3-3-2 15,1-3-1-15,-4 0 1 16,0 0-1-16,-3 0 0 16,-4-3 0-16,0 3 2 15,-3 0 1-15,-4 0-1 16,0 3 1-16,-4 3 2 16,-3-3 4-16,-4 7 2 15,4 6 1-15,-3-7-4 16,3 7 0-16,-4-4-5 15,4 13 0-15,0-6-1 16,3 0-2-16,1 6 3 0,3-6 0 16,0 6-4-16,3-6-1 15,1 6-24-15,0-6-10 16,-1-1-45 0,-3-2-41-16,4-3 45 15</inkml:trace>
  <inkml:trace contextRef="#ctx0" brushRef="#br0" timeOffset="246">15480 17703 132 0,'-4'0'52'0,"8"6"-41"0,-1-6 7 0,-3 0-2 0,7 0-7 16,1 16-1-16,-1-13-4 15,0 6-3-15,0 1-38 16,0-1-15-16,3 7-7 15,-3-7 0-15</inkml:trace>
  <inkml:trace contextRef="#ctx0" brushRef="#br0" timeOffset="247">16348 17361 148 0,'0'-10'55'0,"0"4"-43"0,7-6 12 16,-4 5 2-16,4-2-6 16,4-4 1-16,3-2-8 15,0-10-3-15,4 0-5 16,3-7-4-16,4-18 2 0,3-3 0 0,0-1 1 16,0 1-2-16,-3 0-2 15,0 15-2 1,-4 4 1-16,-7 12 1 15,-3 0 2-15,-1 12-6 0,1 10 1 16,-4 16 3-16,0 3 2 16,-4 9-3-16,1 16 1 15,-1 0 0-15,1 0 0 16,0 3 2-16,3-3 1 16,-4-4 1-16,4-2 2 15,-3-3-3-15,-1-7 0 16,1 6-23-16,-4-9-12 15,0-6-25-15,-4-6-47 16,1-4 20-16</inkml:trace>
  <inkml:trace contextRef="#ctx0" brushRef="#br0" timeOffset="248">16461 17235 64 0,'-11'-6'24'0,"11"6"-18"0,4 0 20 15,-4 0 10-15,7 0-8 16,0-3-4-16,3 3-11 16,4 0-4-16,0 3-5 15,4-3-1-15,3 10-1 16,4-4-2-16,3 10 1 0,0-7 1 0,1 0 3 16,-1-6-51-1</inkml:trace>
  <inkml:trace contextRef="#ctx0" brushRef="#br0" timeOffset="249">16877 17314 80 0,'-14'9'30'0,"14"-6"-24"0,-4 4 15 0,4-7 6 15,0 0-2-15,0 0 3 16,7-7-1-16,0 4 3 16,4-6-5-16,0-7-3 0,-1 0-12 15,4-2 0-15,0-11 1 0,0 4-2 16,1-3 2-16,-1 3-11 16,0 6-2-16,0 4-1 15,4 5 1-15,3 1-26 16,3 6-10-16,5-4-54 15</inkml:trace>
  <inkml:trace contextRef="#ctx0" brushRef="#br0" timeOffset="250">17272 17182 72 0,'-4'10'30'0,"1"-1"-24"0,-1 0 8 15,4-2 1 1,-3 5 0-16,-1-2 4 0,1 5 4 15,-4-5 6-15,-4 5-12 16,1-5-4-16,-1-1-6 16,0-3-2-16,4-2-3 15,0 2 1-15,4-6 2 0,-1-6-4 16,8 2-1-16,3-11 0 16,7-1 2-16,0-3-1 15,4-6 2-15,-1 6-4 0,1 1-2 16,0-8 2-1,-4 14 2-15,0 2-2 0,-4 4-2 16,1 16 2-16,-4-1 2 16,-3 0 0-16,-1 13 2 15,-3-9-2-15,-3 3 2 16,-1 2-2-16,1 1 2 16,3 0-11-16,0-3-2 15,7-1-57 1,3-11-34-16,4 2 43 15</inkml:trace>
  <inkml:trace contextRef="#ctx0" brushRef="#br0" timeOffset="251">17522 17198 68 0,'4'-10'27'0,"0"4"-21"0,-4 6 1 16,0 0 0-16,0 0 0 15,0 6 3-15,-4 4 10 16,-3 2 5-16,-4 4-5 15,1 3 1-15,3 0-8 16,3-1-3-16,4 4-3 16,11-9 0-16,3 3-4 15,7-13 0-15,4-3 1 0,-1-3 0 16,-2-4 0-16,-8 4 4 16,-4-6 3-16,-10-1 2 0,-10-5 3 15,-11 5-5 1,-8 1-1-16,1 0-9 15,0 2 0-15,7-2-10 16,7 3-4-16,7 2-59 16,17 4-47-16,8 0 43 15</inkml:trace>
  <inkml:trace contextRef="#ctx0" brushRef="#br0" timeOffset="252">17787 16925 140 0,'-11'16'55'0,"8"2"-43"0,-4 17-1 0,7-16-2 0,0 6-4 16,0 3 0-16,0 7-3 15,3 2-2-15,1-2 1 16,-4 2-1 0,0-2 0-16,0-1 4 0,-4-5 5 0,1 5-25 15,-1-6-8-15,1-9-42 16</inkml:trace>
  <inkml:trace contextRef="#ctx0" brushRef="#br0" timeOffset="253">17967 17217 112 0,'-25'0'44'0,"11"9"-35"0,-7-6 12 16,14 7 3-16,-4-4-9 16,-3 13-1-16,4-10-8 15,3 7-4-15,0 3-1 16,3-1-4-16,4 1 0 0,4-3 4 15,3-7 1-15,0 1 6 16,7-10 3-16,0 0 0 16,4-10 3-16,-1-9-5 0,4 1-3 15,1-1-3-15,2-13-3 16,1-5 1-16,0-10-1 16,-4-13 2-16,-7 13 1 15,-7 6-4-15,-4 4-1 16,-6 21 3-16,-8 4 1 15,-3 21-3-15,0 4-1 16,0 18 1-16,0-3 2 16,3 7 0-16,4-7-1 15,0 6-2-15,4 1 1 16,-1-4 1-16,4 1 2 0,4-4 1 16,3-3 3-16,3-6-30 15,1-7-10-15,3 4-48 31</inkml:trace>
  <inkml:trace contextRef="#ctx0" brushRef="#br0" timeOffset="254">18217 17235 64 0,'-3'4'24'0,"3"2"-18"0,0 3 22 16,3-2 11-16,-3 2-11 15,0 3-6-15,0 10-7 0,0-3-2 16,0 0-5-16,0 0-3 16,0-3-2-16,0-4 2 0,4-6 1 15,-4-6-16-15,7 0-7 16,-3-6-41 0,3-13-28-16,-4-6 31 15</inkml:trace>
  <inkml:trace contextRef="#ctx0" brushRef="#br0" timeOffset="255">18260 17057 100 0,'-4'-7'38'0,"8"7"-29"0,3 7-5 0,-4 2-3 15,1-3-43-15,3-2-17 0</inkml:trace>
  <inkml:trace contextRef="#ctx0" brushRef="#br0" timeOffset="256">18493 16975 148 0,'0'-6'55'0,"0"6"-43"0,0 0 1 0,0 0 0 0,3 9-9 16,-3-2-2-16,0-4-1 15,0 6-1-15,0 1 0 16,-3-4 0-16,-4 13 0 0,-4-4 0 15,0-2 2-15,1 9-17 16,-1-10-6-16,4 7-43 16</inkml:trace>
  <inkml:trace contextRef="#ctx0" brushRef="#br0" timeOffset="257">18584 17192 104 0,'-10'9'41'0,"-4"0"-32"0,-8-2 15 0,12 2 7 15,-4-6-6-15,0 7 0 16,0-4-14-16,3 3-4 15,4 1-5-15,7-4-2 0,7-3 1 16,7 6-1-16,7-2 0 16,0-4 2-16,1 3 1 15,-8 4-1-15,-4-1-2 16,-13 7 16-16,-15 2 6 16,-3 11 16-16,-4-4 8 0,1 0-20 15,-1-6-7 1,7-7-12-16,4 4-3 15,7-7-73-15,7-9-30 16,11-9-11 0</inkml:trace>
  <inkml:trace contextRef="#ctx0" brushRef="#br0" timeOffset="258">19868 16718 116 0,'-3'-9'46'0,"3"9"-35"0,-4-7 14 16,1 14 6-16,-4-4-8 16,-4 6-4-16,-6 7 3 15,-8 9 2-15,-7 13-12 0,-7 15 6 0,-3 10 3 16,0-4 0 0,3-2-1-16,7-4-10 0,4 6-4 15,3-2-4 1,4 3-2-16,14-4 1 15,7-3 1-15,7-9-30 0,11-6-13 16,3-13-54 0,11 0-40-16,-1-22 58 15</inkml:trace>
  <inkml:trace contextRef="#ctx0" brushRef="#br0" timeOffset="259">20189 16790 104 0,'-3'-9'41'0,"3"9"-32"0,-7 19 15 0,3-1 7 16,-6 7-6-16,-4 13-2 16,-4 15-2-16,0-2 1 15,1-4-12-15,-1 3 3 0,-3-9 3 0,0 2-4 16,0 8-2-16,-1-14-5 15,5 1-4 1,6-4 2-16,4-5 0 16,4-4-8-16,3-10-4 0,3-5-26 15,4-10-12-15,4-7-42 16</inkml:trace>
  <inkml:trace contextRef="#ctx0" brushRef="#br0" timeOffset="260">20549 16878 120 0,'-10'-6'46'0,"6"6"-35"0,-6 0 12 0,3 0 5 0,-4 0-10 16,-3 0 0-16,-4 0-10 16,-3 9-3-16,-4-3-3 15,4 4-2-15,0 9 1 0,0-1-1 16,3 7 0-16,4-6 0 16,4 0 0-16,2 6 0 15,8 0 2 1,8-6-1-16,6-9 2 0,7-1 0 15,4-9 3-15,-1-3-3 16,4-13 0-16,-3 0-1 16,0-2-2-16,-4-7-2 15,-3 3 1-15,-8 6 3 16,-3 6 1-16,-3 1-4 0,-8 15-1 16,-3 4 7-16,-3 9 4 15,-4 9-2-15,-4 6 1 16,-7 4-1-1,0-10 3-15,-6 13-1 16,-1-3 2-16,0-4-6 0,4 4-1 31,0-4-2-15,7 4 1-16,3-4-4 0,4-6 0 0,7-2-34 0,7-17-17 16,14 0-42-1</inkml:trace>
  <inkml:trace contextRef="#ctx0" brushRef="#br0" timeOffset="261">20775 17007 108 0,'-14'15'44'0,"3"-5"-35"0,-6 5 14 16,10-12 5-16,0 7-7 16,0 2 0-16,0-2-10 0,-1 2-4 15,1-2-4-15,4 5-3 0,6-5 1 16,4 9-1-1,4-10 2-15,3 7-3 16,0-1 0-16,4-2 5 0,0-4 5 16,-1 7-1-16,1-3 1 15,-4 2 1-15,-3 4 4 16,-4-3 3-16,-4 3 2 16,-3-4 5-16,-3-2 2 15,-8 2-5-15,0-5 0 16,-6 6-10-16,-1-7-2 15,-7-6-3-15,1 3-1 16,-4-6-3-16,-1-6 1 0,5 3-9 16,-1-6-3-16,7-7-28 15,4 10-12-15,7-4-47 16,11-2-45 0,6-4 50-16</inkml:trace>
  <inkml:trace contextRef="#ctx0" brushRef="#br0" timeOffset="262">20729 17032 176 0,'7'0'66'0,"4"-10"-52"0,14 1 8 0,-11 3-1 15,7-4-13-15,7 7-2 16,0-6-4-16,1 2-2 15,-1 7 1-15,-4-3-1 0,-2 3 2 16,-5 3-21-16,-3-3-9 16,0 7-55-1</inkml:trace>
  <inkml:trace contextRef="#ctx0" brushRef="#br0" timeOffset="263">21093 17013 64 0,'-15'9'27'15,"12"-9"-21"-15,-4 10 27 0,3-4 13 0,4-3-24 16,-3 3-9-16,3 4 4 16,-4-1 5-16,1 1-11 15,-4 8 7-15,-4 1 3 0,4 6 0 16,-3 3 2-16,2 4-9 15,5-4-3-15,3 0-6 16,3-3-4-16,5-6 0 16,2 0 1-16,4-3 3 15,7-16 2-15,1 0-3 16,-1-7-1-16,0-5 3 16,-3-4 1-16,-1 0-1 15,-6-5-1-15,-4-11-3 0,-7 10 1 16,-4-12-2-1,-3-1-1-15,-3 7-26 16,-4 3-10-16,-4 6-15 0,0 3-6 16,4 13-29-1</inkml:trace>
  <inkml:trace contextRef="#ctx0" brushRef="#br0" timeOffset="264">21350 16825 152 0,'0'-7'57'0,"0"7"-44"15,0 0 1-15,0 0-1 0,0 7-9 16,0 2 0-1,-3 7 0-15,-1-4 0 0,-3 7-2 16,0-3-2-16,0 3 3 0,0-1-13 16,0 4-3-16,0-3-58 15</inkml:trace>
  <inkml:trace contextRef="#ctx0" brushRef="#br0" timeOffset="265">21562 17066 132 0,'-14'10'52'0,"0"-10"-41"0,-1 0 15 0,8 9 4 15,-3-3-17-15,-1-3-7 16,1 7-4-16,3-1-2 16,-4 1 0-16,7 5-3 0,1-5 2 15,6-1 1-15,1 0 0 16,3 7 0-16,4-6 0 0,-1 5 0 16,-3-5 0-16,-3 2 0 15,-4-2 2-15,-7 5 14 16,-4-5 9-16,-3-1-8 15,0 0-2-15,-4-2-7 16,-3-4-3-16,-4 3-2 16,4 4 0-16,0-10-7 15,7 6-1-15,3-3-42 16,8 3-17-16,10-3-20 16</inkml:trace>
  <inkml:trace contextRef="#ctx0" brushRef="#br0" timeOffset="266">21830 16702 128 0,'0'-9'49'0,"3"9"-38"0,4 0 8 16,1 0 1-16,-1 0 1 0,3 9 2 15,4-2 5-15,4 2 5 16,0 10-18-16,3 0 5 0,0 15 3 16,-7 10-1-16,0 3-1 15,-7 6 0-15,-10 1 1 16,-15-1-6-16,-14 0-1 16,-14 7-5-16,-7 6 1 15,1 3-6-15,2-3-1 16,8-7-20-16,7-12-7 15,17 3-120 1</inkml:trace>
  <inkml:trace contextRef="#ctx0" brushRef="#br0" timeOffset="267">11497 18173 156 0,'-3'0'57'0,"3"0"-44"0,3-6 16 0,-3 6 4 16,4 0 1-16,-1 0 5 16,4-3-5-16,0-4 0 15,4 7-19-15,3 0 2 0,7-9 1 16,7 6 1-16,4-7 1 15,7 1-5-15,0-7-1 16,3 7-6-16,-3-7-3 16,-4 7 0-16,-3-1 1 15,0 10-3-15,-8 0-2 16,-6 7 2-16,-8 5 0 16,-2 4-45-16,-5-7-19 15,4 7-87-15</inkml:trace>
  <inkml:trace contextRef="#ctx0" brushRef="#br0" timeOffset="268">12693 17925 104 0,'0'-12'38'0,"-4"12"-29"0,-10 0 8 0,7 3 4 16,-7 6 5-16,-3 7 7 15,-8 0-5 1,0 2 0-16,0 8-15 16,1-4 3-16,3 6 4 0,3 3-9 0,4-3-1 15,3 7-6-15,8-7-1 16,3 0-1-16,7-9-2 16,7 3 3-16,11-9 0 15,6 5-1-15,5-18-2 16,2 10-32-16,1-4-16 0,-4-6-51 15</inkml:trace>
  <inkml:trace contextRef="#ctx0" brushRef="#br0" timeOffset="269">12965 18157 124 0,'-15'7'49'0,"5"2"-38"0,-4 0 6 0,10 1 1 15,1-1-10-15,-1 1-2 16,4-1-4-16,4 7 1 15,3-1-2-15,3-5-1 0,4 2 3 16,1-12 0-16,2 0 3 16,-6 0 8-16,-1 0 3 15,-6 0 0-15,-4-12 0 16,-4 6-5-16,-3 2-2 16,-3-5-6-16,-4-7-3 15,3 10-3-15,0 3 1 16,1-3-4-16,-1 3-1 15,4 3-26-15,4 3-9 16,3 3-36 0,0 3-19-16,7 7 47 15</inkml:trace>
  <inkml:trace contextRef="#ctx0" brushRef="#br0" timeOffset="270">13141 18251 104 0,'-14'4'41'0,"10"-4"-32"15,1 6 22-15,3-6 9 0,-4 0-10 16,1 12-5-16,-1-12-3 0,-3 10-2 16,0-4-11-1,0-6 3-15,4 0 4 0,-1 0-6 0,4 0-1 16,0 0-7-1,7-6-2-15,7-4 0 16,4-8 2-16,7-1-3 16,3 0 0-16,0 10 1 0,0-7 0 15,-3 13-3-15,-4-4 2 16,-3 7 1-16,-4 10 0 16,-4-1 0-16,-3 1 0 15,-3-1 0-15,-1 7 2 16,-3-1-1-16,0-5 2 15,0 2-26-15,0 4-12 16,0-16-59-16,4 9-32 16,0 1 64-16</inkml:trace>
  <inkml:trace contextRef="#ctx0" brushRef="#br0" timeOffset="271">13550 18182 104 0,'0'0'38'0,"0"7"-29"0,-3 2 10 16,3-6 3-16,0 7-6 16,-4-1 1-16,4 7-6 0,0-7 1 15,0 7-7 1,0-4 1-16,4 4 1 0,-1-7 1 0,4 7 0 15,0-6-2-15,0 2 1 16,0 4 0-16,-3 9 1 16,-4-6 9-16,-4 9 4 15,-3-3-3-15,0-6 2 16,-3 6-5-16,-1-6 1 16,-3-10-7-1,0 1-3-15,0-10-6 16,3-10 0-16,4-6-51 0,0-2-20 15,4-11-33 1</inkml:trace>
  <inkml:trace contextRef="#ctx0" brushRef="#br0" timeOffset="272">13568 18057 168 0,'-14'0'66'0,"10"9"-52"0,-3 1 1 15,7-4-1-15,4-3-12 16,-1 7-1-16,4-1-28 16,4-3-9-16,3 10-33 15,0-3-13-15</inkml:trace>
  <inkml:trace contextRef="#ctx0" brushRef="#br0" timeOffset="273">13727 18289 160 0,'-4'9'60'0,"1"-2"-47"0,-1-4 10 0,4 6 1 15,0-2-10-15,0-4-1 16,4 3-5-16,3-3-3 16,3 3-2-16,4-6-3 0,7-6 1 15,4 3-1-15,0-6 2 16,-4-1-3-16,-3 1 0 15,-4 2 1-15,-4-2 0 16,-3 9 0-16,0 0 0 16,-3 0-3-16,7 9 2 0,-1 1 1 15,1-4 2-15,-1-3-43 16,4 4-17-16,4 2-20 16</inkml:trace>
  <inkml:trace contextRef="#ctx0" brushRef="#br0" timeOffset="274">14118 18245 148 0,'-10'-9'57'0,"6"15"-44"0,-3-6 14 16,7 3 3-16,-4-3-15 15,1 0-3-15,-1 6-8 16,1-2-3-16,-1 2 0 0,-3 6 3 15,4-2 2-15,-1-4 0 0,4 10 1 16,4-7-6-16,3-6-1 16,3 4 2-16,5-14 1 15,6 4 1-15,0-6 0 16,0-7-11-16,-3 7-3 16,-4-1-6-16,-4-9-1 15,-6 4 10-15,-4-1 3 16,-4 13 8-16,1-3 2 15,-1 12 2 1,4-3-7-16,0 13-2 16,4-7 0-16,-1 7 2 15,1-4 6-15,-1 13 6 16,1-6-1-16,-4 0 3 0,0 6 1 16,-4 3-1-16,-3 4-3 15,0-4 0-15,-3 0-5 16,-4-3 1-16,0-6-3 15,-4 6 0-15,0-12-3 16,4-4-2-16,0-9-41 16,0-3-18-16,7-13-47 15</inkml:trace>
  <inkml:trace contextRef="#ctx0" brushRef="#br0" timeOffset="275">14538 18245 144 0,'-11'-19'55'0,"4"19"-43"0,-10-9 10 0,10 9 1 15,-4 0-5-15,-3 0 0 16,0 3-6-16,0 3-2 16,-4 4-6-16,0-1 4 0,1 1 4 0,3 5-6 15,7-12-1-15,3 7-5 16,8-4-1-16,6-6 3 16,8 0 3-16,0 0-4 15,3 0-1-15,0-9 0 16,0 2 0-16,-3 4 0 15,-1-6 0 1,-3 9 0-16,-3 0 0 0,-4 12 4 16,-3-12 5-16,-1 16-5 15,-3-7 0-15,4 1-2 16,-4 6 1-16,3-7-24 16,1-6-11-16,-1 3-52 15,4 4-38 1,4-10 50-16</inkml:trace>
  <inkml:trace contextRef="#ctx0" brushRef="#br0" timeOffset="276">14721 18004 148 0,'-14'19'57'0,"14"-1"-44"0,0 7 5 0,4-9-1 15,-1 3-13-15,1 0-1 16,-1 0-3-16,1-1 0 16,-4 7 0-16,-4-6 4 0,1 0 2 15,-4 3-27-15,0-3-12 16,3 0-35 0</inkml:trace>
  <inkml:trace contextRef="#ctx0" brushRef="#br0" timeOffset="277">14665 18135 192 0,'-11'-15'74'0,"18"15"-58"0,4-16 5 15,0 16-1-15,3-3-12 16,3 3-4-16,5 0-56 16,2 0-25-16,-3 0-1 15,-3 3 3-15</inkml:trace>
  <inkml:trace contextRef="#ctx0" brushRef="#br0" timeOffset="278">14944 18245 152 0,'10'-3'57'0,"-3"-3"-44"0,11-4 5 0,-11 4-1 16,7 3-8-16,0-6-1 15,-3 2-2-15,-1-5 1 0,-3-4-4 16,-3 0 9-16,-4 7 7 16,-4 0 7-16,-3-1 5 0,-3 10 0 15,-4 0 1-15,-4 6-4 16,0 4-3-16,1 2-9 15,-1 4-5 1,4 9-2-16,3-12 1 0,8 2-5 16,3 1-1-16,7-3-2 15,4 2 1-15,3-5-2 16,3-1-1-16,4 0-68 16,11 1-31-16,4-1-34 15</inkml:trace>
  <inkml:trace contextRef="#ctx0" brushRef="#br0" timeOffset="279">16178 18110 72 0,'-3'-9'30'0,"6"3"-24"0,1-4 13 0,-1 7 2 15,-3-3 13-15,0-4 6 16,0 1-8-16,-3 0-2 16,-1 2-8-16,-3 7-2 0,-3-3-11 15,-8 6 1-15,-3 4 1 0,-4 2 2 16,-6 16 3-16,-5-6-1 15,1 0 1-15,3 6-2 16,0-3 1 0,4 3-4-16,7 0 1 0,7 3-7 15,7 0-1-15,0-12-2 16,17 12 1-16,12-3-4 16,6-6 0-16,4-3 5 15,-1-13 2-15,1 3-2 16,0-12-3-16,-7 3 2 15,-4-3 2-15,-4-4 0 16,-6-9 0-16,-4 10-1 16,-7 0 0-16,-4-1-2 15,-3 1 1-15,-3-7-4 0,-4 16 0 16,3-6-1-16,1 3 0 16,-1 3-7-16,0 3-4 15,1 3-31-15,3 3-11 16,3 1-18-16,1-1-8 15,6 1-6 1</inkml:trace>
  <inkml:trace contextRef="#ctx0" brushRef="#br0" timeOffset="280">16320 18336 136 0,'-11'6'52'0,"11"4"-41"0,0-10 2 0,0 0 0 0,0 0 4 16,0 0 4-16,0 0 18 31,0 0 10-31,-4 9-26 0,-3-9 5 16,0-9 1-16,0 9-8 0,0-10-1 0,4 1-15 15,3 0-2-15,3-7-3 16,4-3 0-16,4 3 2 16,3-2 1-16,4 8-15 15,-1 1-4-15,4-1-23 16,4 4-10-16,3 3-29 16,1-3-49-1,-1 12 33-15</inkml:trace>
  <inkml:trace contextRef="#ctx0" brushRef="#br0" timeOffset="281">16602 18245 176 0,'-11'0'68'0,"8"0"-52"0,-11 0 6 0,6 6 1 16,-2-2-10-16,-8 2 0 15,1 3-3-15,-1-6 1 0,0 13-6 16,4-7-3-16,4 1 1 0,6-1-4 15,8-2 0-15,6 2 1 16,8-9 0 0,3 0 0-16,4 0 2 15,-1-6-3-15,1 3 0 0,-7-4 1 16,-4 4 2-16,-7-3-1 16,-4 6-1-16,-6 0 1 15,-1 6-1-15,1-3 0 16,-1 7 2-16,4-1 1 15,0-3 3-15,4 4-16 16,3-1-8-16,3-9-35 16,1 0-14-16,0 0-14 15</inkml:trace>
  <inkml:trace contextRef="#ctx0" brushRef="#br0" timeOffset="282">16810 18251 160 0,'-18'0'60'0,"11"4"-47"0,-3-4 8 0,6 6 2 16,-3-6-12-16,3 12-1 15,-3-12-6-15,0 16-1 16,0-7-1-16,4 1-2 0,-1-1 3 16,4 1 0-16,0-1 1 15,4-3 0-15,3-6 0 0,3 0 0 16,5-6 2-16,6-6-3 15,0-4 0-15,4-3-3 16,-1-15-1-16,1-1-6 16,-4-3-3-16,-3-5 6 15,-4-1 3-15,-7 6 0 16,-4 10 0-16,-6 3 1 16,-1 6 2-16,-3 13 1 15,-3 12 1-15,-1 3 0 16,4 10 2-16,4 6-3 15,3-6 0-15,0 16-3 16,3-7-1-16,1-3 1 16,3 3 2-16,0-9-6 15,3 6 1-15,1-6-39 16,0-4-14-16,6 4-25 16</inkml:trace>
  <inkml:trace contextRef="#ctx0" brushRef="#br0" timeOffset="283">17138 18255 196 0,'-21'15'74'0,"21"-12"-58"0,0 4 3 0,3 2-4 16,1-9-8-16,-1 9-2 16,4-2-2-16,0-4-3 15,1-3 1-15,-1-3-1 0,0-4 2 16,-4-2-1-1,4-7 2-15,0-12-4 16,0 0 0-16,0 0-4 0,4-7-1 0,0 1-4 16,-1 9-1-16,-3 6-1 15,0 0 2-15,0 13-7 16,0 6-4-16,4 6-14 16,0 3-42-1,-1 1 2-15</inkml:trace>
  <inkml:trace contextRef="#ctx0" brushRef="#br0" timeOffset="284">17438 18192 124 0,'14'0'49'0,"-7"0"-38"0,4-3 12 16,-4-4 3-16,3-2-6 16,1 9 1-16,-1-16-6 0,-3 7 1 15,0 0-9-15,-3-1 11 0,-8 7 5 16,-3-3-7-16,-7 12-4 15,-3 3 1-15,-1 1 2 16,-3 9-4 0,0-1-1-16,3 1-4 0,4 0-1 15,3 3-6-15,8-3-1 16,-1-7 3-16,8 4 1 16,-1 3-3-16,4-3-1 15,4-7-30-15,3-6-12 16,0-3-21-16,4 0-10 0,3-3-6 15</inkml:trace>
  <inkml:trace contextRef="#ctx0" brushRef="#br0" timeOffset="285">17625 18217 164 0,'-14'-6'63'0,"10"6"-49"0,1 0 16 16,3 6 5-16,0-6-13 15,0 3-2-15,0 3-6 16,-4 4-1-16,1-1-7 15,-1 1 14-15,1-4 8 0,-1 3 1 16,0-6 1-16,1-3-9 16,10 0 2-1,7-12-9-15,4-4-9 16,10-9-4-16,-3 13-1 16,-1-7 0-16,-2 3 0 15,-1 7 0-15,-4 2-3 0,-3 7 0 16,1 16-1-16,-5-7 3 15,-3 7 0-15,-3-3 3 16,-4 2-8-16,0 4-3 16,-4-3-22-16,4-4-7 15,-3 4-10-15,3-7-2 16,0-9-11-16,3 0-4 16,1-9-15-1</inkml:trace>
  <inkml:trace contextRef="#ctx0" brushRef="#br0" timeOffset="286">17960 17922 220 0,'3'-16'82'0,"1"13"-64"0,0 3 7 0,-1 3-3 0,1 4-8 16,-4 5 2-16,0 13-9 16,0 4-2-16,0 5-3 15,0-6 1-15,-4 7 0 0,1-7-1 16,-1 7 1-16,0-7-2 15,4 3-1-15,0-12-43 16,-3 6-21-16,3-6-41 16</inkml:trace>
  <inkml:trace contextRef="#ctx0" brushRef="#br0" timeOffset="287">17889 18157 264 0,'-24'-3'99'0,"24"6"-77"0,0-3 20 0,0 0 6 16,10 0-19-16,8 0-6 16,7 0-12-16,6 0-5 15,8 0-3-15,3 0-3 0,-3 0 3 16,0 0-70-16,-7 0-32 16</inkml:trace>
  <inkml:trace contextRef="#ctx0" brushRef="#br0" timeOffset="288">22405 15636 212 0,'-18'-22'79'0,"22"22"-61"16,-8-3 6-16,4 3-2 0,7 0-6 15,4 0 3-15,3 0-10 16,7 0-3-16,7-6-4 16,8 6 1-16,3 0 0 0,3 0-1 15,0 0-2-15,4 0 1 16,0 6 1-16,-4 3-3 16,-3 1 0-16,-7-1-4 15,-8 10-1-15,-6 0 7 16,-7 12 6-16,-11-2-12 15,-7 14-3-15,-7 4 12 16,-8-3 8-16,-2 7-5 0,-5-4-3 16,5-4-6-16,-1-5 1 15,4 6 1-15,3-10 2 16,8 1-3-16,6-4 0 16,8 4 1-16,6-1 0 15,8 4 2-15,7 3 1 16,6-4-4-16,1 1 1 15,0 6 0-15,-4-10 0 16,-7-5 2-16,-7 5 1 16,-7-6-4-16,-10-3 1 15,-8 4 2-15,-10-4 3 16,-4 0-4-16,-3 3-1 0,4 0 0 16,-1-3 0-16,4 4-3 15,7-1 0 1,3 3 2-16,4-9 2 15,10 3 0-15,8 0 2 0,7-6-4 16,6 0-2-16,5-3-5 16,-1-4 0-16,-4 4-3 15,-2 3 2-15,-5 6 5 16,-3-6 2-16,-3 6 2 16,0 3 0-16,-4 6-3 15,-4 10 0-15,1 10 2 16,-4 8 0-16,-4 4 1 15,-3 6 0-15,-3-12 0 16,-5-4 0-16,-6 4 4 0,-7-4 5 16,-7 13 15-16,-11-15 7 15,-14-1 1-15,-25 0 3 16,-14-9-4-16,-3-9-1 16,-11-7-15-1,-10-16-6-15,10 4-4 0,14-7-1 16,22-9-42-16,17-9-17 15,24 0-102 1</inkml:trace>
  <inkml:trace contextRef="#ctx0" brushRef="#br0" timeOffset="289">23820 15620 132 0,'-29'-6'49'0,"15"3"-38"0,0 3 12 16,7 3 6-16,-7 3-8 15,-4-6 0-15,-6 7-6 16,-1-4-1-16,4 3-8 15,0-3 7-15,3-3 4 0,0 7-3 16,4-4 0-16,4-3-11 16,6 9-1-16,8-3-4 0,6 4 0 15,11-1 2-15,8 10 0 16,2 0 0-16,1-3 2 16,3 9-3-1,-3-3-2-15,-4 0 4 0,-6-1 1 16,-12 5 2-16,-10-1 2 15,-7-3 12-15,-7 3 6 16,-11 0 5-16,-7-6 5 16,-6-4-8-16,-5-2-3 15,5-4-13-15,2-3-6 16,12-2-1-16,6 2 2 16,11-6-24-16,7 0-12 15,14 0-35-15,14-6-16 16,15-4-40-1</inkml:trace>
  <inkml:trace contextRef="#ctx0" brushRef="#br0" timeOffset="290">23968 15950 88 0,'0'9'33'0,"7"7"-26"0,3-4 25 15,-3-2 8-15,4 5-16 16,3-2-6-16,0 3-11 16,0 3-3-16,0-4-2 0,1 10-2 0,-1-12 1 15,0 2 3-15,0-5 5 16,4-1-14-16,-1 1-3 16,8-10-37-1,-7-10-44 1,-1 1 21-16</inkml:trace>
  <inkml:trace contextRef="#ctx0" brushRef="#br0" timeOffset="291">24271 16022 116 0,'-7'9'46'0,"4"16"-35"0,-12-3 16 0,8-6 7 16,-3 3-7-16,-8 0-1 16,-3 3-6-16,-4 0-3 15,-10 3-9-15,0 3-1 0,-1-3 0 0,1 9-6 16,3-5 0-16,4-1-1 15,7-3 2-15,7-6-56 16,7 0-67 0,7-13 22-16</inkml:trace>
  <inkml:trace contextRef="#ctx0" brushRef="#br0" timeOffset="292">24416 16060 80 0,'-21'15'30'0,"14"4"-24"0,-1 0 10 0,5-10 5 16,-1 1-6-16,1 5 2 15,-1-5-1-15,1 5-1 16,-1-2 4-16,1-4 2 15,-1 7 0-15,-3-7-1 16,0-2-10-16,0-4-4 0,4 3 0 16,3-12 1-1,7-4-3-15,7 1-1 16,10-16-1-16,8 3-2 16,3-9-2-16,1 2-1 15,-1 1-1-15,0 9 0 16,-6 1 9-16,-1 2 4 15,-7 6 0-15,-3 10 0 16,-8 10-1-16,-3 6 2 0,-7 6 1 16,-3-4 1-16,-4 7 2 15,-4 0 4-15,0-6-4 16,1-3 2-16,-1-3-3 16,4-4 0-16,4-3 1 15,3-6 4-15,10 0-10 16,8-9-2-16,3-7-6 15,4-9-1-15,3 3 1 16,0-3 0-16,0 6-3 16,1 0 0-16,-5 4-1 15,-2 12 3-15,-1-4-2 16,-4 14-1-16,-3 2 3 0,-7 4 0 16,-3-4 1-16,-4 7 2 15,-4 2 1 1,1 1 1-16,-4-9 0 15,0 5 2-15,0-5-1 0,3-1 0 16,1-3-3-16,3-2 1 16,0-4-15-16,10-4-5 15,8-2-62-15,10-6-25 16,0-14-15 0</inkml:trace>
  <inkml:trace contextRef="#ctx0" brushRef="#br0" timeOffset="293">25114 16110 140 0,'-14'9'52'0,"14"0"-41"0,-3 1 15 0,3-10 4 16,0 9-15-16,0-2-6 15,0-4 10-15,0 6 4 16,0-3-11-16,-7-2 4 0,3 5 4 15,1-3 2-15,-1-3 2 16,0 4-13-16,1-7-4 16,3 0-5-16,0 0 1 15,7 0 0-15,4-7 3 16,6-2-3-16,1 0-2 16,-1-10-3-16,5-6 1 15,-5 6 1-15,1-9 0 16,0 12 0-16,-1-3 0 15,-3 10-3-15,0 9 0 16,-3 0-1-16,-4 9 3 0,0 1-2 16,0 5 1-16,-3 4 4 15,-4-10 1-15,-4 7-1 16,1-3-2-16,-1-7 3 16,1 3 2-16,-1-2-2 15,4-7 0-15,0 0-1 16,11-7 1-16,-1-2-2 15,4 3-1-15,0-7-6 16,1-3-4-16,-1 7 1 16,0-7 3-16,-4 13 3 15,1-3 2-15,0 6-2 16,-1 6 0-16,1-6-1 16,-1 10 0-16,4-1 3 15,4-9 2-15,3 6 0 16,4-6-1-16,3-6 1 15,0 6 1-15,-3-9 1 0,0 2 1 16,-4-2 0-16,-3-4 0 16,-4-2 0-16,-7-4 0 15,-7 3-5-15,-7 7 1 16,-7-1-5-16,-8 7 1 16,-6 6 8-16,-7 13 5 15,3 3 0-15,7 0 0 16,4 6-5-16,7-6-3 15,7 6 0-15,11-13 1 16,10 4 1-16,10 0 1 0,8-7-27 16,7-6-11-16,0-3-54 15,3-3-58 1,0-13 39-16</inkml:trace>
  <inkml:trace contextRef="#ctx0" brushRef="#br0" timeOffset="294">25972 15674 148 0,'-18'3'55'0,"14"3"-43"0,4 4 8 0,0-1 2 16,0 0-7-16,0 17 0 15,0 2-5-15,0 6 1 16,-3 4-6-16,-1 3-1 0,1-4 2 15,-1 1-3-15,-3-4 0 16,0-5-6-16,0 2 0 16,-4-9-85-1,4 3-38-15,0-16 61 16</inkml:trace>
  <inkml:trace contextRef="#ctx0" brushRef="#br0" timeOffset="295">25785 15943 228 0,'-11'10'88'0,"14"-4"-69"0,12 4 4 0,-5-10-2 0,8 9-9 15,3-3-2-15,4-3-3 16,3 7-2-16,4-10-3 16,-1 6-30-16,1-6-11 0,-4 0-19 15,4 0-4-15,-7-6-17 16</inkml:trace>
  <inkml:trace contextRef="#ctx0" brushRef="#br0" timeOffset="296">26162 16025 92 0,'-14'25'35'0,"10"-15"-27"0,1 15 20 16,3-16 7-16,0 0-4 16,0 1-1-16,0-1-1 15,0 1-1-15,0-4-15 0,0 3 16 16,0-9 8-16,-4 0-2 0,4 0 0 15,4-9 2 1,3-7-19-16,7-6-5 16,4-12-8-16,6-7-4 15,1 3-3-15,0 10 1 16,-4 0 3-16,0 3 1 16,-3 9-6-16,-4 7-2 15,-4 9-18-15,1 9-8 16,0 1-16-16,3-1-6 15,0 7-43 1,3-1-39-16,5-12 49 0</inkml:trace>
  <inkml:trace contextRef="#ctx0" brushRef="#br0" timeOffset="297">26490 15887 172 0,'-7'3'66'0,"7"7"-52"0,-3 5 8 16,3-5 1-16,0 8-14 16,0-2-2-16,0 3-3 15,0-3 0-15,0-4-2 16,0 4 1-16,3-7 0 0,1-2-23 16,-1-4-9-16,1-3-39 15,3-10-34-15,0 1 39 16</inkml:trace>
  <inkml:trace contextRef="#ctx0" brushRef="#br0" timeOffset="298">26592 15721 192 0,'0'-10'74'0,"4"7"-58"0,3 3 1 0,0 0-3 16,0 3-10-16,4-3 0 15,-1 10-66-15,1-4-30 16,3 10 21-16,4-4 13 15</inkml:trace>
  <inkml:trace contextRef="#ctx0" brushRef="#br0" timeOffset="299">27002 15862 220 0,'-36'0'82'15,"15"6"-64"-15,-7 4 26 0,14-1 7 0,-7 4-11 16,-8 2-1-16,1 10-18 15,0-3-7-15,7 10-9 16,7-4-2-16,14 0 1 0,14-3 0 16,11 3 2-16,10-3-3 15,11-6 0-15,10-9-85 16,8-4-39-16,-8-22-10 16</inkml:trace>
  <inkml:trace contextRef="#ctx0" brushRef="#br0" timeOffset="300">23400 17298 96 0,'-4'-6'35'0,"8"12"-27"15,-1-6 5 1,-3 0-1 0,4 6 8-16,-4-2 5 0,0 5-2 0,-4 7 0 0,-3 12-8 0,-3 6-4 15,-1 10-6-15,0 3 1 0,1 3 3 16,-1-9-5-16,4 9 0 15,0-12 0-15,0-10 2 16,4 7 1-16,3-20 3 16,7-5 10-16,3-10 5 15,8-10-11-15,7-24-3 16,6-10-5-16,8-19-1 16,0 7-6-16,-4 3 1 15,-3 2 2-15,0 7 1 16,-1 7-1-16,-6 9 1 15,-4 3 0-15,-3 9 1 16,-4 6-5-16,0 10-1 0,-3 0-2 16,-1 10 3-16,-3 12 0 15,-3 0 3-15,-1 12-1 16,-3 1-1-16,0-7 3 16,0 0 0-16,0 7-1 15,0-10 1-15,0-6 0 16,0-1 1-16,0 1-22 15,4-12-10-15,7-7-39 16,6-7-15-16,8-12-8 16</inkml:trace>
  <inkml:trace contextRef="#ctx0" brushRef="#br0" timeOffset="301">24098 17345 160 0,'-46'10'60'0,"18"5"-47"0,-14 13 13 0,24-6 0 16,-3 0-8-16,0 13 0 15,3-1-11-15,11 10-2 16,7-6-3-16,14-10 3 0,11 3 1 16,10-9 6-16,4-3 3 15,0-12-4-15,-7-4 1 16,-4-13 6-16,-7-2 3 15,-10-13-4-15,-8-10 0 0,-10-9-8 16,-7 7-1 0,-7 2-6-16,-7 7-4 0,-1 3-17 15,5 15-7-15,2 7-31 16,12 13-12-16,6 2-34 16,15 13-14-1,10 0 59-15</inkml:trace>
  <inkml:trace contextRef="#ctx0" brushRef="#br0" timeOffset="302">24299 17558 140 0,'-10'-9'52'0,"10"9"-41"0,-4 0 13 0,4 0 5 15,0 0-15-15,4 9-5 16,-1-2 3-16,1 5 4 15,-1 4-8-15,4 0 4 0,-3-4 4 16,-1 7-4-16,1-3 1 16,-4-1 1-16,0-5 1 15,0 2 0-15,4-12 1 16,-4 0 0-16,7 0 3 16,3-12-9-16,4-17-1 15,7-11-3-15,8-7-1 16,-1-3-1-16,4 6 2 15,-4 6 6-15,0 10 2 16,-3 3-5-16,-4 6-1 16,0 13-6-16,-3 6-4 0,-1 6 1 15,-3 13 0-15,1 6 3 16,-5 3 1-16,1 0-1 16,-8 4-2-16,1-10-32 15,-4 3-14-15,-4-7-41 16,1 1-17-16,-4-19 0 15</inkml:trace>
  <inkml:trace contextRef="#ctx0" brushRef="#br0" timeOffset="303">24924 17502 276 0,'-14'-6'104'0,"14"3"-81"0,3-4 5 0,4-2-2 16,4 9-19-16,3-6-4 0,4-4-2 16,3 10-1-16,0 0 0 15,4-3-60-15,-4 3-24 0,-7 0-29 16</inkml:trace>
  <inkml:trace contextRef="#ctx0" brushRef="#br0" timeOffset="304">25636 17123 184 0,'7'-22'68'0,"-10"15"-52"0,-8-5 21 16,4 6 9-16,-7-4-15 16,-7 1-5-16,-7-1-11 15,-4 4-2-15,0 3-8 16,1 3-1-16,-5 3 2 0,4-3-3 15,4 9 0-15,7 1-3 16,11 6-3-16,6 2-1 0,8 1 3 16,6 6-2-16,8 0 1 15,3-6 2-15,4 6 0 16,-1-6 0-16,-3 0 0 31,-6 0 2-31,-5-4 3 16,-10 4 0-16,-3-3 2 0,-4-4 5 15,-4 7 2-15,-3-9-5 0,0 5-3 16,3-8-1-16,1-4 1 16,-1-3-3-1,0-3-2 1,4-4-27-16,0 7-12 0,4-9-17 0,-1 9-5 0,4 0-43 16,7 9-25-1,7 1 63-15</inkml:trace>
  <inkml:trace contextRef="#ctx0" brushRef="#br0" timeOffset="305">25679 17298 156 0,'-11'-6'60'0,"11"12"-47"0,4-6 2 0,3 6-2 16,0-2-7-16,3 5 2 16,1 7-3-16,0-4 0 15,-1 4-3-15,1 3 1 0,-4 6 2 16,3-6-2-16,1 6-2 16,-1-7 2-16,1 1 0 15,3 0-17-15,4-13-5 16,3 4-42-1,0-10-35-15,0-10 32 16</inkml:trace>
  <inkml:trace contextRef="#ctx0" brushRef="#br0" timeOffset="306">25972 17405 168 0,'-11'-10'66'0,"4"10"-52"0,-4 3 17 0,8 4 4 0,-4 2 1 16,-4 1 0-16,-3 8 0 15,-4 1 3-15,-3-3-22 16,-3 12 2-16,-8 3-1 0,-4-2-8 15,1-1-1-15,0-3-5 16,0-3-1-16,3 3-1 16,7-9 1-16,4-4-2 15,7 4-1-15,3 3-30 16,8-10-13-16,3-3-27 16,10 4-11-16,5-7-29 15</inkml:trace>
  <inkml:trace contextRef="#ctx0" brushRef="#br0" timeOffset="307">26130 17389 164 0,'-14'-9'63'0,"11"9"-49"0,-1 9 7 0,4-3 2 16,-3 4-14-16,-1-1-5 16,1 10 4-16,-5 6 4 15,1-6-6-15,0 0 10 0,-3-4 4 0,-1 4 3 16,4-9 3-16,0-1-5 16,0 0-3-16,3-9-10 15,12-9-3 1,9-4-5-16,15-12-3 15,14 0 2-15,3 0 0 0,4 3 1 16,-7-3 0-16,-7 9 0 16,-7 4 2-16,-4 3-3 15,-7 2-2-15,-7 7 4 16,-7 10 3-16,-3-4 8 16,-4 3 2-16,-4 1-1 15,1 5 2-15,-1-5-8 16,4-1-4-16,0-6-5 15,0 4-1-15,0-7 4 0,7 0 3 16,4-10-1-16,3-5-2 16,3-4 0-16,1 3-1 15,3 4-3-15,0-4 2 16,1 0-1-16,-1 13 0 16,-4-6 2-16,1 9 0 15,-4 0 2 1,-3 0 1-16,-1 3-4 0,-3 6 1 15,-3-9 0-15,-1 10 2 16,-3-4-1-16,-3 3-1 16,-1 1 1-16,1-4-1 15,3-3 0-15,3 3 2 0,1-3-21 16,3 4-7-16,3-7-27 16,5 0-11-16,2 0-48 15,1 3-25 1,0-3 66-16</inkml:trace>
  <inkml:trace contextRef="#ctx0" brushRef="#br0" timeOffset="308">26801 17395 80 0,'-11'0'30'0,"14"0"-24"0,-3 3 17 0,0-3 5 15,0 0-7-15,4 7 1 16,-4 2-2-16,4-3 2 16,-4-2 3-16,0 5 2 15,0-9-14-15,-4 6 1 0,4-6 2 16,0 0 7-16,0 0 3 15,0-6-9-15,7-3-3 16,4-10-8-16,3 3-2 16,3-3-4-16,8 0-1 0,0 1-1 15,-4 2-2-15,0 7 3 16,0-1 2 0,-7 1-2-16,-3 9 0 0,-4 9-1 15,-3 1 0-15,-4-1 2 16,0 7 2-1,0-4-3-15,0 4 0 0,0 0 1 16,0-7 2-16,7-9 5 16,3-6-1-1,4 3-1-15,4-13-2 16,3 0-3-16,0 7-2 16,0-1 1-16,-3 1 1 15,-7 6 0-15,-1-3 0 16,1 2 0-16,-4 4-5 15,0 0 1-15,0 4 2 0,4-4 1 16,-1 6 1-16,4-3 2 16,4-3-1-16,0 0 2 15,-1 0-4-15,4 0 0 16,1 0 3-16,-1 0 1 16,-4 0-4-16,1 0 1 15,-4-3 0 1,-3-3 2-16,-1 2-1 0,-3-2-1 15,-3-3 3-15,-4 2 0 16,-4 7-4-16,-6-3-1 16,-4-3 1-16,-8 6 2 15,-2 9 0-15,-4-2-1 16,3 8 1-16,7-2 1 0,8 6-3 16,6 0-2-16,11 3 4 15,11-10 1-15,6 4-9 16,8-13-3-1,4 3-37-15,2-12-16 0,1-4-43 16</inkml:trace>
  <inkml:trace contextRef="#ctx0" brushRef="#br0" timeOffset="309">27721 16985 236 0,'-17'-7'88'0,"13"7"-69"0,-3 7 0 0,4 2-7 0,-1 0-6 16,0 10-1-16,1 9-6 0,-4-2-1 16,0 2 1-16,0 6 0 0,-4-6 3 15,-3 4 1-15,4-4 1 16,-1 0-2-16,0-3 1 16,1-6-20-16,3 0-8 15,0-10-20-15,3 1-8 16,4-10-11-1,4-3-5-15,-4-4 35 16,0-2 65-16,-4 0 32 16,1-1-7-16,-1 1-8 15,1 2-21-15,3 4-7 0,0-3-12 16,7 6-10-16,3-3-1 16,4 3 1-16,4 0 3 0,3 3 0 15,4 3-1-15,-1-3 1 16,1 7 1-1,-4 2-1-15,1 1 2 16,-1-4-2-16,-4 7-1 0,1-7 1 16,-4 1 1-16,0 9 1 15,-3-10 1-15,-4-3-2 16,-4 4-2-16,-3-1 9 16,-3-9 6-16,-1 0 10 15,1 0 5-15,3-9-8 16,0-7 0-16,3-3-11 15,4 0-4-15,4 1-4 16,3-7 0-16,4 6-2 0,-4 3 2 16,0 4-4-16,0-4 0 15,-3 6-4-15,3 4-1 16,-4 6-11-16,1 0-3 16,-1 10-10-16,1-4-4 15,0 10 1 1,-1-4 0-16,1-3 3 0,-1 7 4 15,1-6 7-15,0 5 7 16,-4-5 7-16,0-1 3 16,-4-6 26-16,-3 13 13 15,-3-7-1-15,-1 1-1 16,1-4-15-16,-1-3-5 16,4 3-7-16,0-6 0 15,4 0-5-15,3-6-2 0,3-6 2 16,1-4 2-16,-1-9 2 15,5 3 3-15,-1-10-5 16,0-5-1-16,0 2 0 16,0-9 0-16,0 16-9 15,0 3-2-15,0 6-23 16,0 7-8-16,4 6-9 16,0 15-3-16,3 0-37 15,0 10-19 1,4 6 52-16</inkml:trace>
  <inkml:trace contextRef="#ctx0" brushRef="#br0" timeOffset="310">28547 17282 204 0,'-7'-3'77'0,"0"-3"-60"0,0-3 28 0,0 9 9 16,3-3-17-16,-3-4-6 16,-4-2-10-16,-3 9-3 15,-3 0-10-15,-5 9 4 0,-2-2 3 16,3 2-5-16,7 3-3 15,6 4-2-15,12 3-1 16,14-3-2-16,6 2 1 16,12 1-2-16,17-3 2 15,6-7-66-15,9 1-27 16,-1-7-50 0</inkml:trace>
  <inkml:trace contextRef="#ctx0" brushRef="#br0" timeOffset="311">1947 7903 148 0,'-17'-9'57'0,"10"6"-44"0,0-4 12 0,7 7 4 16,-4 0-4-16,4-3 3 15,0 3-5-15,0 0 0 16,0 0-12-16,0 0 7 0,0-6 2 16,0 6 3-16,0 0 1 15,0-3-2-15,0 3-2 16,0-6 3-16,0 6 2 0,0 0-7 15,0 0 0 1,0 0 0-16,0 0 1 0,0 0-2 16,0 0 2-16,0 0-4 15,0 0 1-15,0 0-3 16,0 0 0-16,0 0-1 16,0 9 2-16,4-3-3 15,3 4 1-15,-7-1-5 16,3 1-2-16,1 8 0 15,3 1-1-15,-7 0-5 16,3 6 1-16,4-6 0 16,4 6 2-16,-8-6-1 15,8 0-1-15,-7 6 1 16,3-6-1-16,0 6 4 16,0 0 5-16,3-3-5 0,1 9-2 15,-4-3-1-15,0 0 1 16,4 10-1-16,-8-3-1 15,8-1 3-15,-8 4 2 16,4-4-2-16,-3 4 0 16,6-4 1-16,-10 1 2 15,0 2-3-15,4 4 0 16,3-3-1-16,-7-4-2 16,0 1 1-16,4 2-1 15,3 1 2-15,-7-3 1 16,3 2-4-16,-3-2-1 0,0 5 3 15,0-8 1-15,0 2-3 16,4 1-1-16,-4-7 1 16,0 0 2-1,0 7 0-15,0-10-1 16,0 3-2-16,7 0 1 0,-7-3 1 16,0 0 0-16,0 1 2 15,0 2 1-15,3 0-4 16,-3 0 1-16,0-3 0 15,0 4 2-15,0-1-1 16,0-3-1-16,0 3-2 16,0 3-1-16,0-9 4 15,0 10 1-15,7-4-3 16,-7-3 1-16,0 3 0 0,0 0 2 16,0-2-1-16,0-1-1 15,0-3-2-15,0 3 1 16,0 3 1-16,0-3 0 15,0 3 0-15,4 0 2 16,3 4-3 0,-7-4 0-16,3 6 1 15,-3-5 2-15,0 5-3 0,0 1 0 16,0-7 1-16,0 0 2 16,0 7-1-16,0-7-1 15,0 0 1-15,0-3 1 16,4 3-1-16,-4 4-1 15,0-4-2-15,0 0-1 16,0 10 2-16,-4-4 0 0,4 1 1 16,0-7 2-1,0 7-3-15,0-7 0 16,0-3 1-16,0 3 0 16,0-3 0-16,0 0 0 0,0-3 0 15,0 0 2 16,0 0-1-15,0-3-1-16,0 6 1 0,0-6-1 0,0-4 0 0,-3 4 0 0,-4 0 0 16,3 0 0-16,4 3-3 15,0-3 2-15,0 0 1 16,0-1 0-16,0 7 0 16,-7-6 2-16,7 6-1 15,0-3-1-15,0 3-2 0,0-6 1 16,7 6 1-16,-7-6 0 15,0 6 0-15,0-12 0 16,0 2-3-16,0 4 2 16,4-3 3-16,-4-7 1 15,0 7-4-15,0-4 1 16,7-2 0-16,-7 6 2 16,3-7-1-16,-3 0-1 15,0 7-2-15,0-7-1 16,4 1-1-16,-4-1 3 15,7-6 0-15,-7 10 1 16,0-10 0-16,3 7 0 16,5-4 0-16,-8-6 2 15,3 3-3-15,8 6 0 0,-8-2-1 16,4-7-2-16,7 3 0 16,-3 3 3-16,0 0-2 15,3-3 1-15,7-3 2 16,-4 0 2-16,8-3-6 15,7 3 1-15,-4-6 1 16,4 6 1-16,3-6 1 16,0 3 0-16,-3 3 0 15,10-7 0-15,-6 7 0 16,-1-3 0-16,0-3-3 0,-3 6 2 16,0-9 3-16,7 9 1 15,-8-4-6-15,5 4 0 16,2-6 3-16,1 6 2 15,-3 0 0-15,6 0 1 16,-10 6-4 0,10-6 0-16,-7 0 1 0,1 4 0 15,-1-4 0-15,-7 0 0 16,4 0-3-16,0 6 2 16,-1-6 1-16,1 3 0 15,0-3 0-15,3 6 2 16,7-3-3-16,-6-3 0 15,6 7 3-15,0-4 1 16,1 3-4-16,-1-6 1 0,-7 6 0 16,8-3 0-16,-8 4-3 15,-3-4 2-15,3-3 1 16,0 6 2 0,4-3-3-16,0-3 0 15,3 7 1-15,0-4 0 0,1-3 0 16,-1 6 0-16,0-3 0 15,1-3 0-15,-1 0 0 16,-7 6 2-16,1-6-1 16,-8 0-1-16,7 0 1 15,0 0 1-15,4-6-3 16,4 6 0-16,-5 0 1 16,1 0 2-16,4 0-1 15,-1 0-1-15,0 0-2 16,-7 0-1-16,4 0 4 0,-3 0 1 15,-1 0-3 1,0-3 1-16,-3 3 0 0,3-6 2 16,0 6-3-16,8-3 0 15,-8-4 1-15,7 7 0 16,4-3-3-16,-7-3 2 16,0 6 3-16,0-3 1 15,-1-4-1-15,-2 7-2 16,-5 0-2-16,5 0 1 15,-4-3 1-15,3 3 2 16,0-6-3-16,4 6 0 16,7 0 1-16,-4 0 2 15,0 0-1-15,1 0-1 16,-4 0-2-16,3 0 1 16,-3-6 1-16,-1 6 2 0,1 0-3 15,-3 0-2-15,-1 0 2 16,0 0 0-16,4-3 1 15,0 3 2-15,0 0-1 16,-1 0-1-16,-2-7 1 16,-1 7 1-16,0 0-1 15,0 0-1-15,-3 0-2 16,3 0 1-16,-3 0 1 16,0 0 2-16,-4 0-3 15,4 0 0-15,-7 0 1 16,3 0 2-16,0 0-1 15,0 7-1-15,-3-7 1 0,3 0 1 16,0 0-1 0,4 0-1-16,0 0-2 15,0 0-1-15,-4 0 2 0,0 0 2 16,4 0 0-16,-4 0-1 16,-3 3 1-16,0-3 1 15,-4 0-1-15,3-3-1 16,-2 3 1-16,-1 0 1 15,0-7-3-15,4 7 0 16,-1-3 1-16,1 3 2 16,3-6-1-16,0 6-1 0,1-3 1 15,-1-3-1-15,0 6-3 16,0 0 2-16,1 0 3 16,-5 0 1-16,-6 0-4 15,7 0 1-15,3 0-2 16,-11 0 0-16,-2 0 2 15,6 0 2-15,-4 0-1 16,1 6 2-16,0-3-4 16,-1-3 0-16,1 0 1 15,0 0 0-15,-1 0 0 16,1-3 2-16,-1-3-3 16,1 6 0-16,-4 0 1 15,7 0 0-15,-7-4 0 16,11-2 0-16,3 6-3 0,1 0 2 15,-8 0 1-15,11 0 2 16,-4 0-1-16,3 0-1 16,-2 0-2-16,-1 0 1 15,-7 0 1-15,4 0 2 16,-1 0-1-16,1 0-1 16,0 0-2-16,-4 0 1 15,0 0 1-15,0 0 0 16,1 0-3-16,-1 0 2 15,-4 0 3-15,1 0 1 16,0 0-4-16,-1 0 1 16,1 0-2-16,0 6 0 15,-4-2 4-15,0-4 3 16,-4 0-2-16,4 0-2 16,4 0-3-16,-4 0 1 0,-3 0 1 15,-1 0 0-15,1 0 0 16,0 0 0-16,-4 0 0 15,3 0 0-15,1 6 0 16,-4-6 2-16,0 0-6 16,0 0 1-16,-7 0-4 15,7 0 2-15,-7 0-10 16,7 0-3-16,-7 0-24 16,11-6-8-16,10-4-53 15,21-15-24-15,11-38-35 16</inkml:trace>
  <inkml:trace contextRef="#ctx0" brushRef="#br0" timeOffset="312">8534 11419 36 0,'10'-4'16'0,"-6"-2"-12"0,-4-3 18 0,0 9 8 16,0-7 0-16,0 4 0 15,0-3-13-15,0 6-3 16,-4-9-4-16,4 5-1 15,0-2-3-15,-3 6-1 16,3-3-3-16,0-3 7 0,-4 6 6 16,4-3 4-16,-3-4 1 15,-1 7-5-15,1-3 1 16,-4-3-5-16,-4 0 1 16,-3 3-5-16,-4-4 1 15,-6 4-1-15,-5-3 1 0,-2-4-2 16,-5 1 1-16,1 0-4 15,-4-1 0-15,7 1 1 16,1-7 0-16,3 7-2 16,3-4-2-16,4-2 1 15,3 8-1-15,4-2-3 16,3-1 2-16,8 10-4 16,3 0 1-16,7 0 0 15,7 10 2-15,11-1 1 16,10 7 3-16,11 0-3 15,3-4-2-15,8 7 2 0,-8-3 0 16,0-7 1-16,-3 0 0 16,-3 1 0-16,-5-1 2 15,-6-2-1 1,-4-4 2-16,-6 3-4 16,-5-6 0-16,-3 6 1 0,-7-3 0 15,-3 7 0-15,-4-1 0 16,-4 7-3-16,1-7 2 15,-4 7 1-15,0-3 2 16,0 2-1-16,-4-5-1 16,0 8 5-16,1-8 1 15,-1 6-2-15,1-4-3 16,-1-3 2-16,1 7 2 0,-5 0-4 16,1-4-1-16,-3 10-13 15,-1 0-7-15,4 3-29 16,0 4-11-16,0 5-31 15</inkml:trace>
  <inkml:trace contextRef="#ctx0" brushRef="#br0" timeOffset="313">8735 12105 120 0,'3'-19'46'0,"1"19"-35"0,-1-6 9 0,-3 6 5 16,4-3 3-16,-4 3 3 16,0-6-8-16,0 6-3 15,0 0-12-15,-4 0-5 0,1 0-2 32,-1 0-4-32,1 6 2 15,-4-3-4-15,0 7 1 0,0 5 4 0,-4 1 2 0,0 3-3 16,1 0-1-16,-1 9 1 15,1-3 2-15,-1 3 2 16,1-3 1 0,2 10-2-16,1-7-2 15,4 0 1-15,-1-3-1 0,1-6 0 16,6 0 0-16,1 3 0 16,3-10 0-16,0 4 2 15,4-3 3-15,-1-7-2 16,1 3 0-16,3-2 1 15,0-4 0-15,0-3 0 16,0 6 0-16,4-6-5 16,-1 0 1-16,-2 0 2 15,2 0 3-15,1 0-9 0,0 0-4 16,-1 0-18-16,-3 0-7 16,0 0-31-1,-7 0-38-15,-3 3 28 16</inkml:trace>
  <inkml:trace contextRef="#ctx0" brushRef="#br0" timeOffset="314">8597 12353 92 0,'0'-6'35'0,"0"6"-27"0,4 0 13 0,-4 0 4 15,0 0 0-15,3 0 2 16,1 0-2-16,3-3 0 16,-4-4-3-16,1 7-2 15,3-3-10-15,-4-3 0 0,1 6 3 16,0-3 2-16,-1-4 3 16,1 7-10-16,-1 0-2 15,1 0-4-15,-4 0-2 16,7 0-2-16,3 0-1 0,8 0 2 15,10 0 2-15,7 0-16 16,4 0-6 0,-3 0-85-16</inkml:trace>
  <inkml:trace contextRef="#ctx0" brushRef="#br0" timeOffset="315">1171 7304 220 0,'-14'-18'82'0,"14"11"-64"0,0 4-2 0,0 3-7 15,0 0-7-15,0 0 9 16,4 10 3 0,3 8-7-1,3 1 6-15,-6 16 0 0,6 9-6 0,-6-1-4 16,3 4 0-16,-7 4 0 16,4-4 1-16,3 3 0 15,-7-3-5-15,3 0 1 16,-3-6-11-16,4-4-5 15,3-8-17-15,3-4-4 0,-3-10-18 16,11-12-5-16,-4-15-14 16</inkml:trace>
  <inkml:trace contextRef="#ctx0" brushRef="#br0" timeOffset="316">1316 7329 24 0,'-25'19'11'0,"22"-3"-9"0,-19 6 0 0,19-13-1 16,-8 7 23-16,1-7 11 15,-1 1 0-15,8-4 0 16,-8-3-18-16,8 3-5 16,-8-6-4-16,11 0 0 15,-7-6 9-15,3 6 4 16,4-9-11-16,4-1 8 0,3-2 4 15,4-10-2-15,-4 0 0 16,10-3-13-16,-3 0-5 16,0-3-1-16,1 9 1 0,2-6 1 15,-10 6 1 1,4 3 0-16,-1 7 2 16,1-4-8-16,3-2 0 0,0 5 0 15,4-6 1-15,7-2-24 16,-8 2-10-16,4 3-42 15,1-2-33 1,-8 5 42-16</inkml:trace>
  <inkml:trace contextRef="#ctx0" brushRef="#br0" timeOffset="317">1252 7662 116 0,'-14'0'46'0,"7"0"-35"0,4 0-8 0,3-3-4 16,-7-4 10-16,3 7 6 15,4 0 4-15,-3 0 3 16,-4 0-1-16,3 0-1 15,4 0-10-15,-7 0-4 0,3 0 0 16,4 0-1-16,0-3 0 16,4-3 3-16,3 3 3 15,-3-10-4-15,6 10-2 16,1-12 0-16,3 5-1 16,-4 1-2-16,4-1-2 15,8 1 1-15,-8-1-1 0,7-5-3 16,-3 5 2-16,3-8-6 15,0 2 0-15,-7 3-15 16,11-2-3-16,-11-4-29 16,7 3-46-1,4-3 23-15</inkml:trace>
  <inkml:trace contextRef="#ctx0" brushRef="#br0" timeOffset="318">1302 7778 132 0,'-14'0'52'0,"14"0"-41"16,-7 0-7-16,7 0-4 0,0 0-2 15,0 0 1-15,0 0 9 16,0 0 7-16,0 0 10 16,0 0 7-16,0 0-8 15,0 0-2-15,0 0-13 16,0 0-5-16,0 0-1 0,7 0-2 16,-4 0 2-16,8 0 0 15,-1-3 3-15,4-4-1 16,1 4 0-16,6-3-3 15,0-3-2-15,-3-1-6 0,6 1-1 16,8-10-39-16,3-6-17 16,1-10-20-1</inkml:trace>
  <inkml:trace contextRef="#ctx0" brushRef="#br0" timeOffset="319">1683 7624 108 0,'0'10'41'0,"0"-20"-32"0,0 10-5 15,0 0-2-15,0 0-2 16,0 0 2-16,10 0 8 16,-6 0 5-16,-4 0 6 0,0-6 2 15,0 6-8 1,0 0-2-16,3 9-7 16,4 4 0-16,-7-1 4 31,4 4-6-31,-4-3 0 0,0 2 2 0,0 4 1 0,0-9 5 0,0-1 5 15,0-3 2-15,0-6 3 16,0-6-1-16,0-3 2 16,-4-4-7-16,4-12-1 15,0 0-5-15,0-10-1 16,0 4-5-16,0-4-3 16,4 1-3-16,3 6-1 15,-3 3 2-15,6 6 0 16,-6 3-6-16,3 4 0 0,0 2-15 15,3 4-5-15,1 3-6 16,0 3 0 0,-1 3-17-16,4-3-6 0,0 0-23 31</inkml:trace>
  <inkml:trace contextRef="#ctx0" brushRef="#br0" timeOffset="320">1923 7536 120 0,'-7'10'46'0,"7"-10"-35"0,7 0 14 0,-7 0 6 16,0 0-2-16,0 0 3 15,3-3-3-15,-3-4 2 0,0-2-17 16,4 0 1-16,-4-7 1 0,7-3-2 16,-7-6 2-16,10-3-5 15,-6 0 1-15,6 2-7 16,-6 5-3-16,7-1-4 16,-1 12 1-16,4-2-10 15,4 2-5-15,-4 4-21 16,11 3-6-16,-11-3-20 15,7 6-8-15,4-7-5 16</inkml:trace>
  <inkml:trace contextRef="#ctx0" brushRef="#br0" timeOffset="321">2282 7195 52 0,'-10'3'22'0,"3"6"-18"0,3 1 20 0,1-4 8 16,-8 3 1-16,4 7 3 16,-3-4-11-16,3 7-6 15,-4 6-2-15,0 0 2 16,11 1-11-16,0-5-7 0,0-2-1 16,11-3 2-16,0-7 3 15,3-2 0-15,7-14 2 16,-4-11 2-16,5-8 2 15,-12 5 1-15,4-5 0 0,-14-2 9 16,0 3 4 0,0 0-9-16,-10-3-4 0,6 9-7 15,-6 3-4 1,-5 4-14-16,5 6-6 16,-1-1-17-16,1 14-7 0,6 2-30 15</inkml:trace>
  <inkml:trace contextRef="#ctx0" brushRef="#br0" timeOffset="322">2561 7329 116 0,'0'0'46'16,"0"0"-35"-16,4 4 18 0,-4-4 7 0,0 0-1 15,7-4 2-15,-7-2 4 16,-7-3 1-16,3-1-22 15,4-8 6-15,0 2 4 0,0 3-7 16,0-6-1-16,0-2-11 16,11 2-4-16,-1 0-4 15,-3 0-3-15,11 3-2 16,-4-2-1-16,-3 8 2 16,3-5 0-16,0 5-21 15,0 1-8-15,4-1-18 16,-4-2-5-16,0-4-65 15</inkml:trace>
  <inkml:trace contextRef="#ctx0" brushRef="#br0" timeOffset="323">2170 8552 64 0,'0'-6'24'0,"-4"6"-18"0,1 0 9 0,3 0 3 16,0 6 1-16,-8-6 1 15,5 0 2-15,3 0 1 16,-7 4 5-16,7-4 5 16,-4 6-1-16,4-6 1 15,0 0-18-15,0 0 2 0,-3 6 3 16,3-6-2-16,0 3-1 16,-7-3-1-16,7 0 0 15,-4 6-6-15,4-6-2 16,0 0-6-16,11 0-4 15,-8-6 1-15,8 6 2 16,0-3-2-16,3-3 0 16,-4 6 1-16,4-6 0 0,-3 6 0 15,0 0 2-15,3 0-1 16,-4 6-1-16,1-6-2 16,-4 0-1-16,3 0-20 15,5 0-10-15,2-6-10 16,-3 2-1-16,7-2-22 15,4-3-46 1,0-1 27-16</inkml:trace>
  <inkml:trace contextRef="#ctx0" brushRef="#br0" timeOffset="324">2632 8465 132 0,'-11'6'49'0,"15"-3"-38"0,-15 3 17 0,8-6 6 15,3 0-5-15,-4 3-2 0,4-3-7 16,0 0-2-16,0 0-10 15,0 0-1-15,4 7 3 0,6-4-6 16,-6 3-2-16,6 0-1 16,4-3-1-16,4 7 0 15,-4-4 0-15,7-3 0 16,4 4 2-16,0-4-3 16,-8-3 0-16,4 0 3 15,1-3 3-15,2-4-33 0,-6-2-13 16,0-1-51-1,-1-5-27-15,1 5 55 16</inkml:trace>
  <inkml:trace contextRef="#ctx0" brushRef="#br0" timeOffset="325">3260 8493 116 0,'7'-10'46'0,"-7"10"-35"0,0 0 23 0,0 0 10 16,0 0-7-16,0 0 1 16,0 0-6-16,3 0-2 15,1 0-17-15,3 0-6 0,3 0-2 16,-10 0-3-16,7 0 1 0,1 0-2 15,2 7 2-15,-6-7-4 16,3 0 0-16,0 0 1 16,3 0 0-16,4 0-16 15,4-7-6-15,-4 7-27 16,7-3-9-16,4-3-33 16</inkml:trace>
  <inkml:trace contextRef="#ctx0" brushRef="#br0" timeOffset="326">3905 8483 124 0,'0'-3'49'0,"-7"3"-38"0,4-6 17 0,3 6 6 15,0 0-5-15,0 0 0 16,-4 0-3-16,4 0 1 16,-7 0-15-16,4 6 2 0,3-3 2 15,0-3-6-15,0 0-3 16,0 0-7-16,10 0 0 15,-3 7 0-15,4-7 2 16,3 0-3-16,4 0 0 16,-1 0 1-16,1 0 2 15,-8 0-3-15,8 3 0 16,-4-3 3-16,4 6 1 16,-1 0-28-16,-2-3-12 15,2-3-40 1,-3 0-46-16,15-15 32 0</inkml:trace>
  <inkml:trace contextRef="#ctx0" brushRef="#br0" timeOffset="327">4505 8430 120 0,'0'0'46'0,"0"0"-35"16,0 0 18-16,0 0 9 0,0 0-4 15,4 6 1-15,3-2-12 16,-7 2-1-16,3 3-13 16,1-3-1-16,3-2-1 0,3 5-3 15,-6 0-3-15,6-2 0 16,1-4 1-16,3 3-3 15,7-6 0-15,-7 6 1 16,4-6 0-16,3 0 0 0,0 0 0 16,0 0-9-1,4 0-4-15,-7 3-31 0,3-3-11 16,0 0-34 0</inkml:trace>
  <inkml:trace contextRef="#ctx0" brushRef="#br0" timeOffset="328">5271 8474 88 0,'-4'-3'35'0,"4"3"-27"0,4 0 11 0,-4 0 5 16,0 0 2-16,0 0 4 15,0 0-3-15,0 0-2 16,3 3-7-16,-3-3-1 16,11 6-10-16,-8-6 0 0,4 0 0 15,4 0 1-15,-1 0 0 16,-3 0-4-16,4 0-1 0,0 3-1 16,-1-3-2-16,1 0 1 15,-1-3-1-15,1-3 0 16,7 3 2-16,-11-3-3 15,7 6 0-15,-4-4-37 16,4-2-16-16,1 6-35 16</inkml:trace>
  <inkml:trace contextRef="#ctx0" brushRef="#br0" timeOffset="329">6015 8499 116 0,'0'6'44'0,"3"-6"-35"0,1 3 12 0,-4-3 3 15,0 0-4-15,0 0-2 16,3 0-2-16,5 0 3 16,-1 0-11-1,0 0 2-15,0 0 1 0,3 0-6 16,1 0-3-16,-4 7-1 0,7-4-1 15,4-3 2-15,-1 6 1 16,1-3-1-16,0-3 1 16,-1 0-18-16,-3 0-6 15,-3 7-67 1</inkml:trace>
  <inkml:trace contextRef="#ctx0" brushRef="#br0" timeOffset="330">6657 8505 116 0,'3'0'44'0,"-3"0"-35"0,11 3 12 0,-11-3 3 15,7 0-2-15,7 0-1 0,0 0-7 16,4 0-4-16,0 0-5 16,-1 0-2-16,1 0 1 0,0 0-2 15,-1 0 1-15,1-3-2 16,-1 3 2-16,-2 0-2 16,-1 0-1-16,-4 3 1 15,1-3 1-15,-1 7-10 16,-3-7-4-16,1 0-45 15,2-7-44 1,4-8 28-16</inkml:trace>
  <inkml:trace contextRef="#ctx0" brushRef="#br0" timeOffset="331">7454 8358 104 0,'0'0'38'0,"0"-3"-29"0,-3 6 10 16,3-3 18 0,0 9-5-16,0-2-2 0,0 2-2 15,0 7-16-15,0-4 2 0,0-2 2 16,-4 5-2-16,1-5 2 16,-1-1-5-16,4 1-1 15,0-4-2-15,0 3 0 16,0-6 0-16,0-3 0 15,4 7-4-15,3-7-1 16,0 0 3-16,3 3 1 16,4-6 1-16,1 3 0 15,-5 0-4-15,4-7-3 16,-3 7 2-16,-1-3 0 16,1-6-1-16,0 3-2 15,-1 2-8-15,-3-2-5 16,4-3-20-16,-1-1-8 15,4-5-26-15,1 2-7 0,2-12-10 16</inkml:trace>
  <inkml:trace contextRef="#ctx0" brushRef="#br0" timeOffset="332">7948 8336 164 0,'-3'3'63'0,"6"-6"-49"0,-3 3 3 0,0 0-3 0,0 0 6 15,7 0 5-15,-3 3-9 16,3 3-4-16,3-2-7 16,1-4-4-16,-1 9 0 0,5-9-1 15,-1 0 0-15,-4 0 0 16,1 0 0-16,-1 0-11 16,1 0-3-16,0-3-50 15,-4-3-52 1,3-4 32-16</inkml:trace>
  <inkml:trace contextRef="#ctx0" brushRef="#br0" timeOffset="333">8174 8599 84 0,'0'0'33'0,"0"0"-26"0,0-3 14 0,0-3 3 16,0 6-1-16,0 0 0 16,3 0-1-16,-3-3 1 15,0 3-2 1,0-6 2-16,0 6-13 15,0 0 1-15,0 0 2 0,0 0 4 0,0 0 2 16,0 0-4-16,0 0-1 16,0 0-4-16,0 0-1 15,0 6-3-15,0-3 1 16,0-3-4-16,0 9-2 16,0 7 0-1,0-6 1-15,0 8 1 16,-3 7-1-16,-1 4-2 15,1-1 1-15,-1 6 1 16,1 1-1-16,-1 2 2 0,1 7-4 16,3-3 0-16,-4-3-12 15,4-10-5-15,0 0-8 16,4-3-4-16,-4-6-16 16,3-3-9-1,1-7-14-15,-1-9-25 16,4 0 36-16</inkml:trace>
  <inkml:trace contextRef="#ctx0" brushRef="#br0" timeOffset="334">8174 9321 144 0,'0'9'55'0,"0"0"-43"0,0 1 10 0,0-1 1 15,0 1-9-15,0 5-1 16,0 4-7-16,0-3-2 16,0 3-2-16,-4 6-4 0,4-3 1 15,-3 9-1-15,3-9-2 16,0 9-6-16,0-12-2 15,3 6-46 1,1-12-39-16,3 3 35 0</inkml:trace>
  <inkml:trace contextRef="#ctx0" brushRef="#br0" timeOffset="335">8163 9920 72 0,'-14'25'30'0,"11"-6"-24"0,-4 9 13 0,3-13 4 16,1 10-6-16,-1 4-2 15,0-1-6-15,1 0-4 16,-1 4-2-1,1-4-3-15,3 0-2 0,0 0-1 16,0 4-49-16,0-11-22 16,3 5 34-16,1-8 21 15</inkml:trace>
  <inkml:trace contextRef="#ctx0" brushRef="#br0" timeOffset="336">8121 10936 80 0,'-4'15'30'0,"8"-5"-24"0,-1-1-5 15,-3 1-3-15,0-1-31 16,0 0-11-16</inkml:trace>
  <inkml:trace contextRef="#ctx0" brushRef="#br0" timeOffset="337">8110 11259 216 0,'-21'40'82'0,"14"-8"-64"0,0 21-4 0,4-28-6 16,-1 10-25-16,4 9-6 15,4-1-65-15,6-5-28 16</inkml:trace>
  <inkml:trace contextRef="#ctx0" brushRef="#br0" timeOffset="338">7821 11434 160 0,'-14'-9'63'0,"18"3"-49"0,-4 2 7 0,3-2 2 0,1-3 10 16,-1-1 9 0,-3 4 11-16,0-3 6 15,-3-1-31-15,-4 1 4 0,-4-1 0 16,0 10-13-16,4-3-5 0,0 3-12 15,4 3-3-15,3 4-9 16,7 5-2-16,3-2 7 16,8 5 2-16,7 10 0 15,3-3 2-15,0 3 1 16,0 4 2-16,1-4 1 16,-5 3 1-16,1 3 0 15,0-2 0-15,-1-1 0 16,-2 6 2-16,-1-6-16 15,-4 1-8-15,1 2-16 0,0-9-6 16,-4-3-9-16,0-4-5 16,0-5-12-16,0-1-6 15,4-18-12 1</inkml:trace>
  <inkml:trace contextRef="#ctx0" brushRef="#br0" timeOffset="339">8311 11500 148 0,'-14'-19'55'0,"7"10"-43"0,-7-1 12 0,7 10 2 15,0-3-1-15,-4 3 2 0,1 0-4 16,-1 0 0 0,1 0-12-16,-1 3 0 0,1-3 0 0,-1 10 9 15,-3-1 7 1,0 1 1-16,-4 8 3 0,-7 14 0 15,-6 2 3-15,-5 7-9 16,-2 3-3-16,-1 0-11 16,4 0-4-16,6-10-4 15,8-6 0-15,11-9-44 16,10-3-17-16,17-22-105 16</inkml:trace>
  <inkml:trace contextRef="#ctx0" brushRef="#br0" timeOffset="340">2007 8518 160 0,'0'0'63'0,"4"6"-49"0,-4-12-6 15,0 6-5-15,0 0-1 16,0 6 1-16,7-3 5 16,-7 7 3-16,3-4-6 15,-3 3 8-15,0 1 4 0,0-4 6 0,0-3 3 16,0 7-7-16,0-4-1 16,0-3-5-16,0-3 0 15,0 0-7-15,0 6-4 16,0-6-1-16,0 0-1 15,0 0 4-15,0 0 2 16,4 3-2-16,3-3-3 16,4 7 0-16,-8-7 1 15,1 0-1-15,3 3 2 16,3 3-2-16,4 4-1 16,-3-4 1-16,7-3 1 0,-1 6-3 15,8 1 0 1,0-4 1-16,-1-3 0 0,5 3-3 15,2 4 2-15,-6-4 1 16,0-3 0-16,-4 4-11 16,-3-4-5-16,-1-3-23 15,-10 0-10-15</inkml:trace>
  <inkml:trace contextRef="#ctx0" brushRef="#br0" timeOffset="341">2635 8794 44 0,'7'0'19'0,"0"6"-15"0,0-3 23 0,-7-3 23 16,11 7-13-1,-4-4-8-15,0 6-6 16,4-3-7-16,-8-3-2 16,4 4-8-16,0 2-2 0,4 1 0 0,3-1-2 15,4 0 1-15,-8 1-4 16,8-1 0-16,3 1-6 16,-7 5-3-16,0-5-16 15,4-1-9-15</inkml:trace>
  <inkml:trace contextRef="#ctx0" brushRef="#br0" timeOffset="342">3249 9114 44 0,'0'-7'19'0,"7"7"-15"0,-7 0 21 16,11 10 11-16,-8-10-4 0,8 9-1 16,-1-2-6-16,1 2-4 0,3-3-3 15,4 4-1-15,-1-1-9 16,1 4-5-16,3 2 0 0,0 4-4 16,4 0 0-16,-7 6 3 15,3 0 3-15,0-6-4 16,-7 0-3-16,0-4-15 31,0-2-4-15,-3 3-40-16,0-13-31 0,-4-6 35 0</inkml:trace>
  <inkml:trace contextRef="#ctx0" brushRef="#br0" timeOffset="343">2272 8596 8 0,'-7'-6'5'0,"7"3"-4"0,-4-3 27 0,4 6 13 15,0 0 7 1,0 0 4-16,-3 0-13 16,-4 6-6-16,7-3-8 0,-4-3-2 15,4 0-12-15,0 0-2 0,0 0-2 16,0 0 1-16,0 0 0 16,0 6 11-16,0-6 7 15,0 0-9-15,0 0-4 16,-7 0-4-16,7 0-1 15,-3-6 0-15,3 6 2 0,0 0-1 16,0 0 2-16,0 0 0 16,0 0 1-16,0 0-4 15,0 0 0-15,0 0-3 16,0 0 2-16,0 0-2 16,10 6 0-16,-6-3-6 15,6 4 1 1,1 2 2-16,3-3 3 15,7-2 2-15,-7 5 1 0,7 0-2 16,-3 1-1-16,3-1-3 16,4 7 1-16,0-7-4 15,-1 7 0-15,8-4 1 16,-7-2 2-16,-1 6 1 16,5-7 1-16,-5 7 2 0,1-4 1 15,-4 4-1-15,4-7 1 16,-4 7-2-16,0-4 2 15,4 4-4-15,0 0 0 16,-8-4 1-16,8-2 0 16,-4 5-2-16,0 1 1 15,4-3-2-15,-7-4 2 16,-1 1 0-16,8 5 3 16,-11-5-5-16,7-1-1 15,4 0 0-15,-7 1 0 16,3-1 2-16,0-3 3 15,0 10-2-15,-3-6-2 16,3 2 0-16,-3-2 1 16,-1-4 1-16,1 3 3 15,-1 1-1-15,-2-1 0 0,-1 0-1 16,0-2 0-16,3-4-2 16,-6 6-2-16,3-2-2 15,-3 2 1-15,3-3 1 16,-4-3 0-16,-3 4 2 15,4-4 1-15,0 6-1 16,-1-3 1-16,1-2-2 16,-1 2-1-16,1-6 1 15,3 9 1-15,-3-2-1 16,3-4-1-16,0 3 1 16,0-3 1-16,0 6-1 0,4-2 2 15,-8-4-2-15,4 6-1 16,1-2 3-16,-1 2 0 15,3-3-4 1,-6-3 1-16,3 7 0 16,0-1 2-16,0 1-1 0,0-4-1 15,4 3-2-15,0 1 1 16,-1-1 1-16,-3 0 0 16,4 1-3-16,0-1 2 15,-8 7 3-15,4-7 1 16,0 7-4-16,1-3 1 15,2-4 0-15,-3 7 2 16,-3-1-3-16,3-2 0 0,0-4-1 16,0 1 0-16,4 2 4 15,-8-2 3-15,5-1-4 16,-5 0-3-16,4 1 3 16,-3-1 1-16,-4 1 0 15,3-4-2-15,1 3 1 16,0-5-1-1,-1 5 0-15,4-3 0 0,0 4 0 16,1-1 0-16,2-3-3 16,-6-3 2-16,3 7 1 15,0-1 2-15,0-2-3 16,4-4 0-16,-8 3 1 16,4 3 2-16,1-9-1 0,-1 7-1 15,0-4-2-15,3 3-1 16,-2-3 2-16,-1 3 2 15,3-2 0-15,-3 2 2 16,4-3-2-16,0 6-1 16,-8 1 1-16,4-4 1 15,0 3-3-15,1 1-2 16,-1-1 2-16,3 1 0 16,1-4 1-16,0 3 0 15,-1 1 0-15,1-1 2 16,0 7-1-16,-1-7-1 15,1 1-2-15,3-1 1 16,-7 7 1-16,7-7 2 16,-7 4-1-16,4-7-1 15,3 10 1-15,-3-7-1 0,-4 0 2 16,0 1 3-16,0-1-2 16,0 1 0-16,4-1-1 15,-8 1 1-15,5-1-4 16,-5 0 0-16,1 1-1 15,3-4 0-15,-4 3 4 16,1 1 1-16,3-1-4 16,-7 1 1-16,4-4-2 15,-1-3 0-15,1 6 4 16,0-2 1-16,-1 2-6 16,-3 1 0-16,4-4 5 0,-1-3 4 15,-3 6-6-15,0 1 1 16,4-4-6-1,-4 3 1-15,4-2 4 16,3-4 4-16,-11 6-6 16,8 1-3-16,-4-4 7 0,7-3 3 15,-7 3-2-15,4 4-2 16,-1-1 0-16,1-3-1 16,-1-2-5-16,1 5 1 15,3-3 6-15,-3-3 4 16,3 7-3-16,0-4-2 15,0-3 0-15,4 3 1 16,-8 4-8-16,4-4-1 16,1-3 4-16,-1 7 3 0,3-1 3 15,1-3 1-15,0 4-2 16,-4-4 1-16,3-3-2 16,1 7 2-16,0-1-2 15,-1 0-1-15,1 1-2 16,-1-1 1-16,1 4-1 15,0-4 0 1,-1 1 2-16,5-7 2 0,-8 6-6 16,3 1 1-16,1-4 3 15,0 3 2-15,-1-3 0 16,4-2 1-16,1 5-7 16,-1 0-1-16,0 1 4 15,0-1 5-15,0 4-2 0,-3-4-1 16,3 4-5-16,-3-4 0 15,-1 7 6-15,1-7 4 16,0 1-3-16,-1-1-2 16,4 0 0-16,-3 7-1 15,0-6 0-15,-1-1 2 16,1 0-1-16,0 7 2 16,-1-7-4-16,1 7 0 15,0-3-1-15,-1 2 0 16,-3-2 2-16,4-4 2 15,-4 7 1-15,4-7 1 0,-1 7-2 16,1-7-2 0,0 7 1-16,-1-6-1 15,1-1-3-15,-1 0 2 16,1 1 1-16,3-1 0 0,0 1 0 16,-3-1 2-16,3 0-3 15,-3 1 0-15,3-1 1 16,0-3 0-16,-3 4 0 15,3-1 2-15,-3 1-3 16,3-1-2-16,0 1 2 16,4-1 2-16,-4-3 0 15,0-3 2-15,0 4-4 16,4 2 0-16,-4-3 1 16,0-3 0-16,-3 4 0 15,3-4 0-15,0 6 0 16,0-2 0-16,1 2 0 0,-1 0 2 15,0 1-1 1,0-4-1-16,0 3-2 16,0-5 1-16,1 5 1 15,-1-3 0-15,-4 4 0 0,5-4 0 16,-1-3 0-16,-4 6 0 16,1-2 0-16,0-4 2 15,-4 6-3-15,0-2 0 16,0-4 1-16,0 3 2 15,-3 3-1-15,3 1 2 16,-4-1-4-16,4 1 0 16,1-1-1-16,-1-3 0 15,0 4 2-15,0-1 2 0,0 0-1 16,0 7-1-16,0-6 1 16,0-1 1-16,0 0-3 15,4-2 0-15,0 2 3 16,-1-6 1-16,1 7-4 15,0-4 1 1,-1-3-2-16,4 3-2 0,1 4 3 16,-1-4 0-16,0-3 1 15,0 3 0-15,0-3 0 16,0 7 0-16,1-10 0 16,-1 6 0-16,-4-3-3 15,1 4 2-15,0 2 1 0,-4-9 0 16,3 9 0-16,-2-9 2 15,-1 10-3-15,0-10 0 16,-4 9-1-16,4-3 0 16,1 4 2-16,-1-7 2 15,-4 3-6-15,1 4 1 16,-1-1-10-16,1 1-2 16,0-1-5-16,-4 0-1 15,-4-2-12-15,1 2-5 16,-4 0-28-16,-4 1-10 15,1-10-39 1,-1-19-48-16,-3-19 54 16</inkml:trace>
  <inkml:trace contextRef="#ctx0" brushRef="#br0" timeOffset="344">1647 13124 64 0,'11'-9'24'0,"-11"9"-18"0,4-3 9 0,-4 3 3 16,0 0-8-16,0 0-1 0,0 0-5 15,0 0-3 1,0 3 8-16,0 13 4 0,-4 2 5 16,-3 8 3-16,3 2-11 15,4 9-6-15,-7 7-2 16,4 6-2-16,3-2 0 16,-4-11 2-16,-6 7 1 15,10-9-1-15,-7-1 1 16,3 4 0-16,4-7 1 0,-7 0 0 15,4-6 2-15,3 4-1 16,0-10 2-16,0-4-61 16,0-5-44-1,0-10 33-15</inkml:trace>
  <inkml:trace contextRef="#ctx0" brushRef="#br0" timeOffset="345">1662 13222 56 0,'0'-10'22'0,"3"1"-18"0,4 6 26 0,-7-4 10 16,4 7-7-16,3-9-2 15,-7 3-14-15,3-4-3 16,4 7 1-16,-3-6 0 15,-1 2-8-15,4-2-4 0,-3 6-2 16,7-3 1-16,-8 6 1 16,8 0-4-16,-1 6 1 15,11-3 0-15,-3 6 0 16,14 7-3-16,-7-3 2 16,-4 9 1-16,3 0 2 15,1 3-3-15,-11 3 0 0,0-3 3 16,4 3 1-1,-11 7-1-15,0-7 1 16,-3 0 0-16,-4 4 3 0,-4-14 1 16,-7 11 3-1,-10-11 10-15,-3 1 5 0,-5 3-5 16,-6-3 1-16,3 0-10 16,4 0-2-16,3-4-3 15,4-2-1-15,11-7-19 16,6 3-5-16,8-2-75 15,17-4-57 1,-7-3 56-16</inkml:trace>
  <inkml:trace contextRef="#ctx0" brushRef="#br0" timeOffset="346">2170 13444 140 0,'-7'-9'55'0,"7"6"-43"0,-11-4 8 0,11 7 2 16,0 0-11-16,-7 7-1 15,3 2-6-15,4 4-1 16,-10 2-1-16,6 1-2 0,-6-3 1 16,3 5 3-16,3-2 2 15,1 0-2-15,3-4-1 16,-7-2 1-16,3-1 0 15,4 0-2-15,-7 4-2 16,3-10-6-16,4 7-1 16,0-4-48-16,0-3-47 15,0-3 25-15</inkml:trace>
  <inkml:trace contextRef="#ctx0" brushRef="#br0" timeOffset="347">2198 13124 56 0,'0'-9'22'0,"0"9"-18"0,0 0-2 0,0 0-2 16,3 6 0-16,-3 4 2 16,4 5-3-16,3 4-2 15,-7 0-20-15,3 9-8 16</inkml:trace>
  <inkml:trace contextRef="#ctx0" brushRef="#br0" timeOffset="348">2272 13610 132 0,'-14'-15'49'0,"7"15"-38"0,3-10 23 0,4 4 8 0,0 3-11 16,4-6-4-16,6-7-13 16,-6-3-4-16,6-6-6 15,1 3-3-15,3-3 2 0,0 0 0 16,4 6 1-16,-8 0-5 16,5 4 1-16,-5-4-7 15,4 9 0 1,-3 4-26-16,-1 6-10 0,-3 0-9 15,11 6-36 1,-11-3 12-16</inkml:trace>
  <inkml:trace contextRef="#ctx0" brushRef="#br0" timeOffset="349">2529 13485 88 0,'22'0'35'0,"-12"0"-27"0,11 0 16 0,-7 0 4 16,-3-6-11-16,3 6-2 15,0-10-3-15,-3 4 0 16,-1 3-6-16,1-6 9 0,-11-1 7 16,0-6 0-16,0 7-1 15,-7 3-3-15,-4 3 1 16,-3 3-8-16,0 3-2 16,-11 3-5-16,4 10-1 15,7-4-1-15,0 4-2 16,3-4 1-16,4 4-1 15,7 3 0-15,7 0 0 16,8 3-9-16,6-10-4 16,-4 7-31-16,15-13-13 0,-11 4-33 15</inkml:trace>
  <inkml:trace contextRef="#ctx0" brushRef="#br0" timeOffset="350">2840 13472 120 0,'-18'-3'46'0,"8"3"-35"0,-15 10 16 16,18-4 5-16,-4-3-17 15,4 7-8-15,-3 5-8 16,-1-2 0-16,1-4 1 0,-1 7 2 16,7-7 3-16,4 1-4 0,0-1-3 15,4-3 5-15,10 4 3 16,-3-10-6-16,6 0-1 15,-3 0-27 1,11-10-9-16,-4 4-30 16</inkml:trace>
  <inkml:trace contextRef="#ctx0" brushRef="#br0" timeOffset="351">3136 13077 184 0,'-7'-9'71'0,"4"9"-55"0,3 0-7 0,0 3-5 0,-4 10-6 16,-3-1 0-16,4 13 2 15,-8 13 2-15,-3 6-1 16,-4 6 2-16,4-3 2 0,0 0-2 16,0-3-2-16,-4-3 2 15,4-10 0 1,4 4-1-16,-1-10 1 0,4-7-37 15,-4 1-15-15,4-9-26 16</inkml:trace>
  <inkml:trace contextRef="#ctx0" brushRef="#br0" timeOffset="352">2861 13391 224 0,'-14'-22'85'0,"14"16"-66"0,0-4 19 0,3 4 5 15,8 6-22-15,0-9-6 16,13 5-12-16,1-2-3 15,10 3 0-15,1 3 0 0,-1 3 0 16,0 7-40-16,4-1-18 16,0 0-54-1</inkml:trace>
  <inkml:trace contextRef="#ctx0" brushRef="#br0" timeOffset="353">3464 13516 140 0,'0'0'52'15,"7"-3"-41"-15,-7-3 20 0,0 6 5 0,0 0 2 16,7 0 2-16,0 0-5 16,4-3 1-16,-4-3-20 15,4 6 0-15,-1-4 0 0,1-2-6 16,-1 6-3-16,1-3-4 16,0 3-3-16,3 0 1 15,-4 0 1-15,1 0-3 16,3 0 0-16,0 3-15 0,7-3-6 15,4 6-60 1,0-2-26-16,-1-4 7 16</inkml:trace>
  <inkml:trace contextRef="#ctx0" brushRef="#br0" timeOffset="354">4554 13212 88 0,'-10'-19'35'0,"6"10"-27"0,-6 0 22 0,6 2 10 15,-6 4-12-15,-1-3-4 16,-10-4-8-16,3 10 0 15,-3 0-9-15,-4 0 0 0,-6 10 3 16,2-1-6-16,-6 7 0 16,-4 12 0-16,4 7 0 15,7 9-5-15,10-1 1 16,4 1 0-16,14-6 0 16,14 0 4-16,0 2 5 0,11-8 6 15,10-10 3-15,11-10 2 16,14-2 2-16,0-4-3 15,0-12 0-15,-7 3-4 16,0-13 1-16,-11-3 4 16,-7-15 2-16,-3-10-7 15,-14-10-2-15,-4-2-5 16,-11 3-3-16,-10 2-5 16,-7 11 0-16,-10-1-9 15,-8 13-4-15,-7 9-11 16,0 3-3-16,-10 13-23 15,14 6-8-15,3 7-46 16,11 15-37 0,14 0 60-16</inkml:trace>
  <inkml:trace contextRef="#ctx0" brushRef="#br0" timeOffset="355">5239 13115 144 0,'0'-9'55'0,"0"5"-43"0,0-2 10 16,0 6 3-16,-4-3-8 16,-3 3 1-16,-7 0-7 15,-7 3 1-15,-7 7-7 16,-4 8-3-16,-3 17 1 0,-1 15-2 15,5 3-1-15,2 4 1 16,5 2 1-16,6-5 1 16,7-1 1-16,4-6-2 0,11 0-2 15,10-3-17 1,-3-10-9-16,10-8-37 16,7-14-41-16,-3-2 30 15</inkml:trace>
  <inkml:trace contextRef="#ctx0" brushRef="#br0" timeOffset="356">5320 13463 72 0,'-11'25'30'0,"8"-6"-24"0,-4 0 19 15,3-13 8-15,-3 10-2 16,4-4-1-16,-8 4-3 0,0-4-2 16,1 4 1-16,3-6 1 15,0-1-14-15,0-3 12 0,0-3 5 16,7-3-9-16,0-9-2 15,0 0-7-15,3-1 0 16,8-9-7-16,6 1-3 16,5-14-1-16,2 4-1 15,1 0-3-15,0 3 2 16,-1 6-1-16,-2 3 0 16,-1 7-3-16,0 9 1 15,-4 0 0-15,1 6-1 16,-4 3 4-16,-3 10 0 15,-4-3 1-15,-4 3 2 16,-3 0-1-16,-3-1-1 16,-1-2 1-16,1 3-1 0,-4 0-7 15,3-10-3-15,4 0-41 16,0 4-18-16,4-10-36 16</inkml:trace>
  <inkml:trace contextRef="#ctx0" brushRef="#br0" timeOffset="357">5606 13175 84 0,'7'-10'33'0,"3"4"-26"0,11 3 16 16,-13 3 5-16,6-7 0 15,3 7 3-15,4-3-4 16,1-3-2-16,-1 6-9 15,3-3-5-15,1 3-6 16,0 0-2-16,-4 0 3 0,0 3-3 16,-3-3 0-16,-1 6-1 15,-2-3-2-15,-5 4 1 16,-3-4-1-16,0 6 4 0,-7-2 5 16,-3-4 1-16,-4 6 4 15,0 4-7-15,-4-4-2 16,0 0-5-16,1 4-1 15,-1-4-1-15,4 7 0 16,4 0 2-16,-1-4 0 16,4 4 0-16,4 3 0 15,3-4 0-15,-4 4 0 16,-3 0 0-16,0 0 0 16,-3-3 0-16,-4-4 2 15,-4 4 1-15,1 0 1 16,-5-4 2-16,-6-6 1 15,-3 4-1-15,-5-1 1 16,5-9-4-16,-1 6-2 16,7-6-18-16,4-6-6 15,4-3-38-15,6-1-15 0,4 1-11 16</inkml:trace>
  <inkml:trace contextRef="#ctx0" brushRef="#br0" timeOffset="358">6167 12990 108 0,'7'-10'44'0,"0"10"-35"0,3 0 5 0,-3 6-1 15,4-2 3-15,3 5 4 16,0 7 1-16,4-1 2 16,-1 7-4-16,1 19 0 15,-4 6-10-15,-3 13 1 0,-8-4 3 16,-6 4 4-16,-11-13 4 0,-15 6-9 15,-13-9-4-15,-11 3 1 16,-7 3 2-16,-7-3-31 16,-3 6-12-16,-8 7-78 15</inkml:trace>
  <inkml:trace contextRef="#ctx0" brushRef="#br0" timeOffset="359">3387 14827 72 0,'0'-19'30'0,"0"10"-24"15,0-7 24-15,0 13 7 0,0-3-4 16,3-4-2-16,1 1-2 16,3-7-1-16,-4 7-15 15,4-4 1-15,0-2 2 0,4 5-2 16,3 1 0-16,4 3-6 16,-4-4-3-16,7 1 0 15,4 9-1-15,-4-3-2 16,0 3-2-16,0 0 1 15,0 3-1-15,1-3 2 16,2 9 1-16,1-9-4 16,-11 6 1-16,7-2-9 15,-7-4-4-15,4 6-53 16,0-6-63-16,-1 0 27 16</inkml:trace>
  <inkml:trace contextRef="#ctx0" brushRef="#br0" timeOffset="360">4403 14633 100 0,'0'-13'38'0,"0"7"-29"0,-4-4 19 0,4 7 7 16,-3-3-8-16,-4 3-3 16,3-3-12-16,-7 6-3 15,1 0-5-15,-4 0 2 0,0 0 0 0,-4 9-2 16,0-3-3-16,-6 4 2 15,-8 2 0-15,4 4 1 16,-4 3 0-16,4 15-2 16,7 4 1-16,6-4-2 15,1 10-1-15,11-6 5 16,6-4 1-16,11-5 4 16,4 2 1-16,10-9 1 15,1 3 0-15,2-6 0 16,8-10 0-16,-4 1 2 15,4-10 4-15,0-3-4 16,3-4 2-16,-6-12 0 16,-5 1 2-16,-2-7-1 15,-5-4 1-15,1-8-3 16,-14-4-1-16,-1-3-6 16,4 6-3-16,-14 4-2 0,0 3-3 15,0-4 3-15,-14 1 2 16,0-1-4-16,-4 7-1 15,-6 9-2-15,-1 3 0 16,-10 7-3-16,3 3 1 16,4 12-20-16,3 3-7 15,0 1-26-15,1 9-9 16,13 6-29 0,-3 3-43-16,10 6 43 15</inkml:trace>
  <inkml:trace contextRef="#ctx0" brushRef="#br0" timeOffset="361">5038 14667 80 0,'14'-28'33'0,"-11"19"-26"0,4-7 25 16,-3 13 11-16,-4-7-12 15,0 1-5-15,-4-7-7 16,1 7 0-16,-4-7-10 16,0 7-1-16,-4-1-1 0,-3 10 1 15,-4 0 0-15,1 7-4 16,-8 5-3-16,-3 4-3 15,7 3 1-15,0 9 3 16,6-3 1-16,5 9-4 16,-4 4 1-16,7 0 0 15,3 6 0-15,4 0 0 16,7-1 0-16,0 1 2 16,4 0 1-16,3-6-26 0,7-10-9 15,-7 3-39 1,4-9-33-16,3-6 40 15</inkml:trace>
  <inkml:trace contextRef="#ctx0" brushRef="#br0" timeOffset="362">5144 14871 52 0,'0'9'19'0,"-4"1"-15"0,4 9 12 16,0-13 7-16,0 10 5 15,-4-4 3-15,1 7-8 16,-1-3-1-16,1-1 0 15,-1 4 1-15,1-6-4 16,-1-4 1-16,1 4-11 16,-1-10 8-16,1 3 5 0,3-6-5 15,0-6-2-15,0-4-2 16,7-5-1-16,3-4-6 0,4-9-2 16,4-1-2-16,0-2 1 15,-1 3-4 1,5 3 0-16,-5 6-4 0,1 6 1 15,-1-2 2-15,5 12 1 16,-12-4 1-16,4 7 0 16,0 7 0-16,-3-4 0 15,0 6-3-15,-1 7 2 16,-3-4 1-16,-3 10 2 16,-1-3-3-16,-3 0 0 15,-3 0 1-15,3 0 2 16,-4-1-1-16,4 4-1 0,0-3-17 15,0-6-6-15,0-4-33 16,4-3-14-16,10 1-14 16</inkml:trace>
  <inkml:trace contextRef="#ctx0" brushRef="#br0" timeOffset="363">5468 14673 148 0,'-3'-15'57'0,"-5"15"-44"0,8-10 12 0,0 10 4 16,8-3-8-16,-8-3-2 0,7-3-7 16,0 2-2-16,0-2-6 15,3-1-1-15,1 7 1 0,7-3-2 16,-1-3-2-16,1 9 1 15,6-3 1-15,-6-4-3 16,3 7-2-16,0 0 2 16,-6 7 2-16,-1-4-2 15,-4 6 0-15,-3 0 1 16,-3 1 2-16,-8-1 1 16,-3-2 1-16,0 2-5 0,-3 0 1 15,-1 1 6-15,0-1 6 16,-3 1-4-16,0-1 0 15,4 4-4 1,-1-4-1-16,0 0-3 16,4 1-1-16,4-1 1 15,-1 1 0-15,4-7 0 0,7 3 0 16,4 3 0-16,0-2 2 16,3-4-12-16,3-3-3 15,5 6-36-15,-1-3-13 16,7-3-25-1</inkml:trace>
  <inkml:trace contextRef="#ctx0" brushRef="#br0" timeOffset="364">5817 14441 96 0,'0'-6'35'0,"0"6"-27"0,0 0-2 0,0 0-3 16,7 6-1-16,4-2 1 15,-4 2 7-15,4 6 4 16,-1 4 1-16,4 0 4 16,0 3-2-16,-3-1-1 15,3 1-4-15,-3 6-2 16,-1 3-6-16,-3 1-1 0,0 11 1 15,-3 4-2-15,-4 3 1 16,-4-3 7-16,-6 3 5 16,-4-3-1-16,-7 0 2 15,-8 0-7-15,-6-6-1 16,-4-4-4-16,0-6-3 0,1 7 0 16,6-10 1-16,4 3-32 15,6-3-14 1,8 0-47-16</inkml:trace>
  <inkml:trace contextRef="#ctx0" brushRef="#br0" timeOffset="365">6212 14570 64 0,'-24'-3'24'0,"13"3"-18"0,1 0 4 0,6 0 4 16,1 0 3-16,-1 0 2 0,0 0 1 15,1 0 0-15,3 0 4 16,-7 0 2-16,7 0-11 16,0 0-6-1,0 0-6-15,0 0-3 0,0 0 1 16,0 9 1-16,7-2 1 0,-4 2-4 15,8 0-1-15,0 4 3 16,3-4 1-16,7 7 4 16,-7 3 1-16,4-4-3 15,-1-2-1-15,1 3-1 16,-4 3 1-16,-3-4-2 16,-1-2-1-16,-3 2 3 15,0-5 0-15,-3 6-23 16,-1-7-12-16</inkml:trace>
  <inkml:trace contextRef="#ctx0" brushRef="#br0" timeOffset="366">6368 14592 80 0,'7'0'33'0,"-4"0"-26"16,-3 0 7-16,0 0 1 0,4 3 0 15,-1-3 1-15,-3 9 7 16,0-2 3-16,-3-4-6 15,-4 6 1-15,-7-2-3 16,-4 2 0-16,-3 0-9 16,-7 7 3-16,-1-3 2 0,1 9-5 15,0-4-3-15,3 1-6 16,4-6 0-16,7 2 0 16,3 4 2-16,4-9-30 15,7-1-13-15</inkml:trace>
  <inkml:trace contextRef="#ctx0" brushRef="#br0" timeOffset="367">6689 14730 92 0,'-7'-9'35'0,"3"9"-27"0,1 0 18 0,3 0 5 0,-4 6-10 16,1-3-4-16,-1 6-6 16,-3-2 0-16,3 2-6 15,-3 0 1-15,4 10 1 0,-4-3 5 16,0 12 3-16,0 0-2 16,0-3 0-16,-4 4-3 15,0 2 1-15,1-3-2 16,3-3 0-1,0-3-3-15,0-6 1 0,3-7-4 16,1 7 0-16,-1-13 1 31,4 7 0-31,0-14 0 0,4-5 2 0,3-13-3 0,3-6 0 16,8-16-1-16,3-3 1 16,4-3-2-16,-1 3 2 15,5 3-4-15,-1 9-2 16,0 4 2-16,0 0 2 15,-3 12-2-15,0 0-2 16,-4 3-1-16,-3 13 0 16,-1 3 0-16,-3 3 3 15,0 13 0-15,1 0 1 16,-8 6-3-16,0 3 2 16,-4 3 1-16,-3-3 2 15,0 3-1-15,-3 4 2 16,-1-10 4-16,1 3 6 15,-4-7-3-15,-1-2 0 0,5-3-4 16,-1-7-1-16,1 3-1 16,-1-2 0-16,4-7-2 15,0-7-2-15,0-2 3 16,4-7 0-16,-1-3-4 16,4 1 1-16,4-7-2 15,0-4 0-15,3 4 2 16,0 3 2-16,3-3-3 15,1 0-2-15,3 6-1 16,0 4 0-16,1 5 0 16,2 1 0-16,1 9 3 15,0 0 2-15,-4 6 2 0,0 3 1 16,-7 4 4-16,-3 12 5 16,-4 3 2-16,-4 7 3 15,-6 6-6 1,-1-4 1-16,-3-2-6 0,0-4-2 15,4 4-5-15,-1-7 0 16,8 6-29-16,6-9-10 16,8 0-56-16,7 4-24 15,-4-11 19 1</inkml:trace>
  <inkml:trace contextRef="#ctx0" brushRef="#br0" timeOffset="368">1528 14764 72 0,'0'-3'30'0,"-8"3"-24"0,8 0 15 0,0 0 6 15,0 0-6 1,0 0 0-16,0 0-6 0,0 3 1 15,8 7-7 1,-8-1-1-16,0 7-4 0,0 3 6 0,-8 9 3 16,5 3-6-16,-1 1-2 15,-6 2-3-15,3 1-2 16,-4 2 1-16,8-12 1 16,-8 4 1-16,8-11 1 15,-8 4-2-15,7-9 1 16,-3 3-18-16,4-7-4 15,-4-9-57 1,3 0-27-16,4-6 50 16</inkml:trace>
  <inkml:trace contextRef="#ctx0" brushRef="#br0" timeOffset="369">1214 14808 120 0,'-7'0'46'0,"14"0"-35"0,-4 0 9 15,-3 0 5-15,11 0 1 16,-1-6 4-16,4 3-3 16,0 3 1-16,8-6-16 0,2 6 2 0,5-3 0 15,2-4-5-15,5 7-1 16,-1 0-4-16,0-3-3 15,0-3 2-15,-3 3 0 16,0-4-1-16,3-2-2 16,-7 3-30-16,4 3-15 15</inkml:trace>
  <inkml:trace contextRef="#ctx0" brushRef="#br0" timeOffset="370">1242 15141 80 0,'-4'6'33'0,"8"-6"-26"0,-1 0 25 15,4 0 8-15,4 0-9 16,7 0-6-16,3 0-10 16,11 0-2-16,-4 0-8 15,7 0-3-15,0 3-1 0,-6 3-1 16,2-6 0-16,-3 0 2 16,4 0 1-16,-11 0-17 0,-3 0-7 15</inkml:trace>
  <inkml:trace contextRef="#ctx0" brushRef="#br0" timeOffset="371">1750 14846 92 0,'0'9'35'0,"0"7"-27"0,7 3 9 0,-7-3 2 0,3-4-11 16,4 13-2-16,4-6 0 15,-7 6 1-15,-1 0-3 16,4-6-1 0,-7 0 1-1,0 0 2-15,0-1-27 0,-7 4-11 0,4-3-22 16,3 0-6-16</inkml:trace>
  <inkml:trace contextRef="#ctx0" brushRef="#br0" timeOffset="372">1707 15069 52 0,'11'-10'19'0,"-7"10"-15"0,6-9 23 0,1 9 12 16,-8-3-9-16,8 3-5 15,-8-7-14-15,4 7-5 16,8-6-4-16,-5 6-2 16,4 0 1-16,7-3-4 0,-3 3 2 15,7 0-19 1,-8 0-46-16,1 0-3 0</inkml:trace>
  <inkml:trace contextRef="#ctx0" brushRef="#br0" timeOffset="373">2050 15087 88 0,'17'-3'35'0,"-3"-3"-27"0,-3 6 13 16,-7 0 4-16,3-3-9 0,0-3-2 15,3-4-6-15,-3 1 0 16,4-1-5-16,-8 1-2 16,-3 0 0-16,0-7 1 0,0 6 3 15,-3 1 2-15,-8 9 1 16,1 0-4-16,-4 0-3 15,3 9-3-15,-10 7 1 16,7-3 1-16,-7 2 2 16,6-5-1-16,5 5 2 15,6-2-2-15,4-4-1 0,11 7 1 16,-4-7-1-16,11 7-14 16,-4-13-3-16,-4 7-51 31</inkml:trace>
  <inkml:trace contextRef="#ctx0" brushRef="#br0" timeOffset="374">2155 15131 104 0,'0'0'41'0,"0"0"-32"0,8-3 4 0,-8 3 2 16,0 0 8-16,3-6 6 16,1 3-2-16,3-7-2 15,-4-5-5-15,4-1 0 16,4-3-11-16,-8 0-1 0,8 4 2 16,-8-4-8-16,5 0-1 15,6 10-3-15,-11-1-2 16,8 4-15-16,-1 3-5 15,1 3-21-15,-1 3-9 16,-6 6-18 0</inkml:trace>
  <inkml:trace contextRef="#ctx0" brushRef="#br0" timeOffset="375">2381 15015 104 0,'-10'0'41'0,"6"-3"-32"0,-6 6 9 0,10-3 1 0,-11 7-5 16,7-4 2-16,-6 3-5 16,-1 3 1-16,-3 7-7 15,4-3-1-15,3 5 0 0,-1-2 0 16,8-7 0-16,-7 7 0 15,7-3 0-15,7-7-2 16,-3-3 1-16,7-3 2 16,3-3 2-16,7-3-1 0,-7-7-1 15,7-3-6-15,-7 1-1 16,-3 5 1-16,-8 1 0 16,4 0 1-16,-7 5 2 15,-7 4-3-15,4 4 0 16,3 2 1-16,-7 3 0 15,3 1 0-15,4-1 0 16,0 0 2-16,0 1 1 16,0-1-6-16,0 1-2 15,0-4-31-15,0 3-12 16,0-2-21-16</inkml:trace>
  <inkml:trace contextRef="#ctx0" brushRef="#br0" timeOffset="376">2501 14783 72 0,'-14'0'30'0,"14"10"-24"0,-7 12 15 16,7-10 6-16,0 7-11 15,0 6-3-15,0 3 3 16,-3-3 1-16,3 0-6 0,0-6-4 15,0 0 0-15,-11 16 0 16,7-17-3-16,4 1-3 0,-7 0 2 16,4-3-24-16,3-1-11 15,0-5-32 1</inkml:trace>
  <inkml:trace contextRef="#ctx0" brushRef="#br0" timeOffset="377">2406 15012 160 0,'-14'-6'63'0,"17"6"-49"0,4-10 9 0,-3 10 1 16,7-3-14-16,3-3-3 15,7 6-7-15,-7 0-3 16,7 0 2-16,-7 0 2 0,7 0 2 0,-7 0-1 16,-3 6-2-16,3-3-32 15,0 7-16-15</inkml:trace>
  <inkml:trace contextRef="#ctx0" brushRef="#br0" timeOffset="378">2646 14996 132 0,'-14'10'49'0,"17"-10"-38"15,-3 0 4-15,7 6 0 0,-7-3 0 16,4 7 0-16,-1-1-3 15,4-3 0-15,-7 10-7 0,0 3 8 16,4 0 4-16,-4-1-3 0,0 1 2 16,-4-3-3-16,4 0 0 15,-7-4-5-15,7 4-3 16,0-7 0-16,0 1-1 16,0-7 0-16,7-3 2 15,-7-3 3-15,11-7 5 16,-7-5-8-16,6-4-3 15,-6-6-2-15,3-4-1 16,-4 1 0-16,4 3 2 16,-3-3-19-16,-1 9-8 15,4-6-12-15,-7 16-2 16,11-7-12-16,-7 13-5 0,-1-3-14 16,-3 6-9-1,7 9 43 1</inkml:trace>
  <inkml:trace contextRef="#ctx0" brushRef="#br0" timeOffset="379">2741 15119 100 0,'0'0'38'0,"4"0"-29"0,6-7 10 16,1 7 5-16,-1 0-9 16,4-9-3-16,8 0-7 15,-8-1-2-15,7-5-1 16,-7 2-2-16,4-3 3 0,-1-2 2 15,-6-8 4-15,3 8 2 16,-10-1 3-16,3 3-3 16,-7 4-1-16,0-1-2 0,-7 10 0 15,3 6 0-15,-10 10 2 16,-7-1 8-16,7 13 3 16,-8 0 3-16,8-3 0 15,4 3-9-15,6-6-2 16,4-3-5-16,4-4-3 15,10 4 0-15,7-7 1 16,7-9-10-16,8 7-4 16,-5-7-104-1,8-7-61-15,7-18 75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9-25T20:30:32.991"/>
    </inkml:context>
    <inkml:brush xml:id="br0">
      <inkml:brushProperty name="width" value="0.05292" units="cm"/>
      <inkml:brushProperty name="height" value="0.05292" units="cm"/>
      <inkml:brushProperty name="color" value="#FF0000"/>
    </inkml:brush>
  </inkml:definitions>
  <inkml:trace contextRef="#ctx0" brushRef="#br0">3459 6846 224 0,'-11'-26'85'0,"11"21"-66"0,0-10 8 0,0 10 0 0,0-5-5 16,0 0 1-16,0 0 5 15,-6-1 3-15,6 1-17 16,0 0 1-16,0 5 1 0,0 0-4 16,0 5-2-16,0 0 3 15,-11 5 2-15,5 5-2 16,1 11 0-16,5-1-3 16,-6 15 1-16,0 11 0 15,0 4 1-15,-11 11-4 16,6 10 0-16,0 5-3 15,-1 5 0-15,6 0-3 16,-11-10-2-16,6-10 1 16,0-11 1-16,-1-9-3 0,7-11 0 15,5-4-17 1,0-26-34-16,0-16-1 16,17-19-25-16,-6-11-5 15,17-9-48 1</inkml:trace>
  <inkml:trace contextRef="#ctx0" brushRef="#br0" timeOffset="405.941">3402 6694 176 0,'-17'-15'66'0,"6"15"-52"0,5-11 25 15,6 11 8-15,0-5-4 16,0 0-1-16,0 0-8 15,6 0-1-15,5 0-19 16,-5 0 1-16,11 0-1 0,0 0-5 16,6 5-1-16,11 0-4 15,-5 0-3-15,16 0-3 0,7-5 1 16,5-10 3-16,11-11 3 16,-11-4-9-16,0 0-4 15,-6-1-36-15,-5 6-16 16,-18 5-27-16,6-1-8 15,-16 11-2 1</inkml:trace>
  <inkml:trace contextRef="#ctx0" brushRef="#br0" timeOffset="824.423">3431 6967 148 0,'-17'25'57'0,"11"-19"-44"0,0 4 14 15,6 0 3-15,-11 0-4 16,5 0-1-16,6 0 4 15,0-5 2-15,0 0-17 16,-11 0 10-16,5 5 3 0,6-4-1 16,0-6-1-16,0 0-5 15,0 0 0-15,6 5 0 16,5-5 0-16,6 0 0 0,-5 0 0 16,16-5-9-16,-5-1-2 15,11-4-7-15,-5 0-2 16,11 0 0-16,5 0 2 15,1 0-12-15,5 5-3 16,0-5-34-16,-5 5-14 16,0 5-23-16,-7-5-11 15,-4-1-21 1</inkml:trace>
  <inkml:trace contextRef="#ctx0" brushRef="#br0" timeOffset="1173.515">3328 7468 220 0,'-17'6'82'0,"17"-1"-64"0,-5 0 22 16,5-5 4-16,0 0-7 16,11 10-2-16,0 0-8 15,6 0-5-15,1 0-12 16,4 0 5-16,1-5 4 0,11 0-6 0,-5 1 0 16,5-6-7-16,6 0-4 15,0-6-1-15,0-4 1 16,-6 0-32-16,0-5-14 15,6-5-40-15,0-1-17 16,-12 1-21 0</inkml:trace>
  <inkml:trace contextRef="#ctx0" brushRef="#br0" timeOffset="1622.429">4149 6982 168 0,'0'-10'63'0,"11"15"-49"0,-11 5 16 15,0-10 5-15,17 5-2 16,-11 11 1-16,11-1-11 16,-11 5-1-16,5 5-13 15,-5 11 3-15,0 4 2 0,-1 6 1 16,1 0 1-16,0 4-6 16,5-9-4-16,-11-6-1 0,17-4 1 15,-11-11 8-15,11-15 5 16,0-15 4-16,-6-16 3 15,18-14-5-15,-12-11-1 16,6-10-9-16,0 6-2 16,-1 4-7-16,7 0-2 15,-6 6-2-15,-6 9-2 16,-6 6-37-16,6 5-17 16,0 10-35-16,1 4-14 15,-1 11-18 1</inkml:trace>
  <inkml:trace contextRef="#ctx0" brushRef="#br0" timeOffset="1982.451">4952 6957 240 0,'-45'-10'90'0,"33"5"-70"0,-5 0 13 16,17 5-1-16,-17 5-15 15,0 0-2-15,0 5 0 16,0 5 0-16,5 0-8 16,-5 6 2-16,-5-1 2 0,10 5 0 15,12 6 3-15,12-1-9 16,10 0-3-16,13-4 0 16,4-11 1-16,7-10-4 0,0-10 1 15,-1-5 4-15,-5-10 2 16,-11-1-2-1,-1 1-1-15,-22 0 14 0,-12-1 6 16,-11 1-9-16,-12 10-5 16,-10 0-11-16,-1 0-1 15,0 0-34-15,11 5-13 16,1 5-30-16,11 5-12 16,17 10-31-1</inkml:trace>
  <inkml:trace contextRef="#ctx0" brushRef="#br0" timeOffset="3017.123">5323 6901 108 0,'0'0'44'0,"0"-5"-35"0,5 10 9 0,-5-5 2 15,0 0 10-15,6 0 8 16,-6 0 6-16,6 0 3 15,-6 0-25-15,0 0 3 0,0 10 2 16,-6 1-9-16,0 4-2 16,1 0-12-16,5 5-4 15,-12 0 1-15,7 6 1 16,5 4 2-16,0-5 2 16,0 1 6-16,0-1 2 15,0-5-5-15,5 1-1 16,7-6-2-16,-12 0 1 15,0 0-6-15,0-5-1 16,0-10 4-16,0 0 2 16,0 0 6-16,0 0 5 0,0 0-5 15,0 0-2-15,0 0-5 16,0 0-2-16,0 0-1 16,0 0-2-16,0 0-2 15,0 0 1-15,0 0 1 16,-12 0 2-16,7 0-1 15,5 0 2-15,-6 0 2 16,0 0 2-16,6 0-6 16,0 0 0-16,0 0-3 15,0 0 0-15,0 0 0 16,0 0 0-16,-6 0 2 16,6 0 2-16,0 0-1 15,0 0 2-15,0 0-7 0,0 0 1 16,0 0-10-16,0 0-4 15,0 0-7-15,6-5 0 16,0 0 6-16,5-10 6 16,6-10 7-16,0-6 5 15,0-9 1-15,1-1 2 16,-1-4-2-16,5-6-1 16,-10-15 7-16,-1 11 5 15,6 9-2-15,-11-25 0 16,11-25 2-16,-5 30 3 15,10 15-2-15,-22 1 0 16,6-6-5-16,0 5-3 16,-6 16 4-16,0 10 4 0,0 4-5 15,0 11-2-15,0 10-6 16,0 26 0-16,0 19-2 16,-6 11 0-16,6-16 6 15,-6 31 2-15,-16 20 0 16,4-4-1-16,1-6-1 15,-5-6 0-15,4-4-2 16,-4 0 1-16,5-10 0 16,-1-5 1-16,7-11-5 15,0-9 1-15,-1-11 2 16,7-5 1-16,5-4-4 16,0-6-1-16,0-10-21 15,5-5-8-15,12-6-48 16,6-9-21-16,6 0-52 15</inkml:trace>
  <inkml:trace contextRef="#ctx0" brushRef="#br0" timeOffset="3572.759">5761 6876 208 0,'-11'-10'77'0,"11"10"-60"0,0-5 24 16,0 5 8-16,0 5-12 15,-11 0 1 1,5 15-18-16,0 11-11 16,6-1-4-16,0 5-1 0,6 1 0 15,11 4 0-15,-6-4 2 16,6-6 1-16,12-4 1 0,-18-11 2 15,1-5 1 1,10-10 3-16,7-10-3 0,-1-11-1 16,7-4-6-16,-18 0-1 15,6-1-1-15,-6 6 1 16,-12 10 4-16,1 0 6 16,0 10-3-16,-6 10 0 15,0 5-6-15,5 6-1 16,1-1-3-16,6 5-3 15,-12 6-18-15,5-1-9 16,1 0-20-16,5 1-8 16,1-1-29-16,-1-5-12 15,6-9-9-15</inkml:trace>
  <inkml:trace contextRef="#ctx0" brushRef="#br0" timeOffset="3814.602">6451 6562 264 0,'-6'-10'101'0,"12"10"-78"0,-1 5 11 15,1 0 1-15,6 10-10 16,-7 11 0-16,1 9-5 16,0 6-1-16,-6 9-10 15,-6 6-5-15,0 0-1 0,-5 4-2 16,5-14 2-16,0-6-20 0,-5 16-8 15,0 10-29-15,5-10-11 16,-11-11-19-16,5-14-5 16,7-11 2-1</inkml:trace>
  <inkml:trace contextRef="#ctx0" brushRef="#br0" timeOffset="4428.091">6308 7008 252 0,'-17'-61'96'0,"0"51"-75"0,6 0 39 0,11 10 11 16,0-5-28-16,5 0-9 15,7-1-8-15,11-4 0 16,11 5-14-16,6 0-7 0,11 10-3 16,-11 5 0-16,5 6 1 15,1 4-28-15,0 0-10 16,-1 0-25-16,-5 1-10 0,0-1 2 16,-6 0 2-16,-5 0-16 15,-1 1-12 1,-11-1 48-16,-5 0 71 15,-1-5 38-15,-11 6-4 16,0 4-6-16,0-5-12 16,-6-10-1-16,6-10-22 15,0 0-6-15,6-10-1 0,0-15-3 16,5 0 1-16,0-6-5 16,1 1-3-16,-1-1 0 15,6 1-1-15,0 0 0 16,6-1 0-16,0 1-18 15,6 5-8-15,-7-1-2 16,1 6 2-16,0 5-15 16,0 0-5-16,-1 9-1 15,-4 6-9-15,-1 6 20 16,-6 9 52-16,-5 0 26 16,-6 5 20-16,-6 0 10 15,-11 6-15-15,0 4-5 16,0 1-29-16,0 4-5 0,11 0-1 15,-5 6-9-15,22-6-2 16,-5-4-6-16,11-11-1 16,6-10 10-16,5-15 3 15,-5-5 3-15,0-10 1 16,-12-6 5-16,-5 1 1 0,-12-5-9 16,-5-6-3-16,-6 1-8 15,-6-1-2-15,0 6-9 16,0 5-2-1,6 4-25-15,6 16-9 0,5 0-26 16,-5 15-10-16,5 11-40 16</inkml:trace>
  <inkml:trace contextRef="#ctx0" brushRef="#br0" timeOffset="4728.298">7391 7205 252 0,'-6'20'96'0,"6"-20"-75"0,0 21 23 0,0-16 5 16,0-5-9-16,0 0 2 16,6 0-15-16,5-10-5 15,1-6-12-15,-1 1 2 0,12-15 4 16,17-16-2-16,0-4 0 16,0 4-2-16,-6 6 2 15,-6 9-7-15,1 11-2 16,-7 10 1-16,-4 10 1 15,-1 10 1-15,0 5 2 16,-6 5-7-16,1 6-4 16,-7-6-7-16,1 5 0 15,-6 1-42-15,6-6-17 16,-1 0-54-16,7 0-21 16,5-10 13-16</inkml:trace>
  <inkml:trace contextRef="#ctx0" brushRef="#br0" timeOffset="5599.295">9129 7003 176 0,'-17'-16'68'0,"17"6"-52"0,0-5 17 0,5 10 4 15,-5 0 1-15,0-5 4 16,0 0 3-16,-5 5 2 16,-12 0-25-16,-6 10 0 0,-6 5 0 15,-11 5-8-15,0 10-3 16,6 1-6-16,0 9-4 15,11 0 0-15,12 1-1 16,11-6-7-16,23-4 0 16,17-11 7-16,17-15 5 15,5-10 0-15,7-11 2 16,-7-4-2-16,-10 0 2 16,-7-6 0-16,-11 1 3 0,-11 0 8 15,-17-1 3-15,-12 6-4 16,-11 0-2-16,-17 4-9 15,5 11-2-15,7 0-4 16,-7 5-3-16,-11 0-25 16,23 5-53-1,11 5-1-15,12 0-1 16,23 5 6-16,5 5-40 16</inkml:trace>
  <inkml:trace contextRef="#ctx0" brushRef="#br0" timeOffset="5914.38">9670 6395 212 0,'-46'-30'82'0,"29"19"-64"0,-5 6 24 0,10 5 8 16,1 5-22-16,-6 6-5 15,0 9-10-15,5-5-1 16,1 5-7-16,-1 11-3 0,1 9-1 16,5 6-1-16,1 4 2 15,5 6-3-15,0 0 0 16,5 5-1-16,1-11-2 16,0 1 0-16,5-6 3 0,-5-9-27 15,-1-1-10 1,1-4-17-16,0-6-5 15,0-5-32-15,-6 0-18 16,0-9 54-16</inkml:trace>
  <inkml:trace contextRef="#ctx0" brushRef="#br0" timeOffset="6125.558">9482 6800 172 0,'-6'-20'66'0,"6"20"-52"0,-11-10 23 15,11 10 6-15,-6-5-1 16,6 5-1-16,-6 0-5 15,6 0-2-15,0 0-19 16,0 0-5-16,0 0 1 0,0 0-3 16,12 5 1-16,5 5-5 15,0 0-3-15,6 0 0 0,5 0-1 16,1-5-9-16,5 0-4 16,0 0-35-16,6-5-14 15,0-5-67 1</inkml:trace>
  <inkml:trace contextRef="#ctx0" brushRef="#br0" timeOffset="6950.446">10508 6891 168 0,'5'-15'63'0,"-5"10"-49"0,6 0 9 0,0 0 3 0,5 5-9 15,0 0-2-15,7-5 3 16,4-5 0-16,1-1-9 16,-6 1-3-16,17 0 0 0,6-10 1 15,0 0 1-15,-6-1 0 16,-11 1 2-16,-6 0 8 15,-11 0 3-15,-12-1-4 16,-11 6-2-16,6 5-1 16,-23 5 4-16,-23 10-8 15,0 10-1-15,5 11-7 16,7 9-2-16,5 1-2 0,11 4 0 16,12 1 2-16,6-1 0 15,11-4-3-15,6-1 0 16,11-5-3-1,5-4 1-15,7-6 1 0,5-10-1 16,12-10-27-16,5-5-14 16,6-10-20-16,0-11-10 15,0-14-22 1</inkml:trace>
  <inkml:trace contextRef="#ctx0" brushRef="#br0" timeOffset="7310.665">11129 6810 136 0,'-17'25'52'0,"22"-4"-41"0,-5-6 11 16,0-5 1-16,0 0-2 15,0 0-1-15,6 6-4 16,-6-6-2-16,0 0-8 16,0 0 7-16,0-10 6 0,0 0 5 15,0 0 3-15,0 0 10 16,0 0 4-16,0 0-7 15,-6-5-3-15,1 0-4 16,5-5-2-16,0 5-10 16,0-16-4-16,5-9-6 15,1 0-2-15,0-1-3 16,5 6-1-16,0 0 1 0,1 4 2 16,-1 6-3-1,6 0-2-15,0 5-14 0,0 0-6 16,6 5-17-16,0 5-7 15,6 0-15-15,-1 0-4 16,-5 0-41 0,11 10-30-16,-5-5 59 15</inkml:trace>
  <inkml:trace contextRef="#ctx0" brushRef="#br0" timeOffset="7806.62">11550 6830 148 0,'6'0'57'0,"-6"0"-44"0,0 5 16 15,0-5 4-15,0 11-5 16,0-1 0-16,-6 0-2 16,1 5 1-16,-7-5-15 0,-5 0 11 0,11 0 4 15,1-4-3-15,-1-1-2 16,-5 5-1-16,5-5-1 15,0 0 0-15,0-5 2 16,1-5-3-16,5-5-2 16,5-6-5-16,7-4-2 15,-1-5-4-15,1-6-1 16,10 6-1-16,-10 0 0 16,5 5-5-16,0-1-1 15,0 6 1-15,0 0 0 16,0 5-26-16,6 5-9 15,0 0-28-15,5 0-10 16,1 0-12-16,5 0-1 0,0-1-13 16</inkml:trace>
  <inkml:trace contextRef="#ctx0" brushRef="#br0" timeOffset="8122.338">12097 6653 220 0,'-17'5'82'0,"6"5"-64"0,-6 6 15 16,11-6 2-16,-5 5-12 16,-7 0-3-16,1 5-9 15,-5 1-5-15,4 4-3 16,7 0-3-16,5 1 1 0,12-1-1 16,0-5 0-16,5 0 2 0,6-4 3 15,0-11 2-15,0 0 3 16,6-10 1-16,-6-5 3 15,-5-11-3-15,-1 1 1 16,-5-5-1-16,-6-6 1 16,0-4-4-16,-6-1 0 15,0 6-10-15,-5 5-3 16,0 4-37-16,-1 1-15 16,7 10-48-1,-1 5-56-15,6 5 50 16</inkml:trace>
  <inkml:trace contextRef="#ctx0" brushRef="#br0" timeOffset="8526.738">12291 6866 212 0,'-6'10'79'0,"6"-15"-61"0,-5 20 6 16,5-10-2-16,0 0-6 15,0 0 3-15,0-5 7 0,0 0 4 16,0 0-16-16,0 0 7 15,0-15 23 1,5-5-4-16,1-5-9 0,0-6-6 16,5-9-9-16,6-1-2 15,0 1-6-15,0 4-3 16,0 6-5-16,-5 15 0 16,-1-1-2-16,6 16-2 15,6 11-26-15,6 4-12 16,-7 0-34-16,7-5-15 15,-1-5-48 1</inkml:trace>
  <inkml:trace contextRef="#ctx0" brushRef="#br0" timeOffset="9203.484">12895 6324 192 0,'0'-20'71'0,"11"10"-55"0,6-11 15 16,-11 21 3-16,6-10-11 15,-1 0-3-15,6 0 2 16,-6 0 0-16,1 5-11 15,-1 5 0-15,1 0 0 0,10 5-6 16,-5 5-3-16,1 0 1 16,-7 5 2-16,0 1-2 15,1 4-2-15,-7 0 8 16,1 5 4-16,-6 11 0 16,0-6 2-16,-6 6-6 15,1 4-3-15,-7-4 1 16,7-11 0-16,-1 0-6 0,-5 1 0 15,-1-1-1 1,1-5 0-16,5 0-9 0,0-4-4 16,1-1-44-16,5-5-20 15,0-5-55 1</inkml:trace>
  <inkml:trace contextRef="#ctx0" brushRef="#br0" timeOffset="9413.529">13020 7033 304 0,'-17'0'115'0,"17"-5"-89"0,-6 10 10 0,6 0 0 0,0 0-18 16,0 0-2-16,0-5-12 15,0 0-3-15,0 5-1 16,0-5-7-16,0 0-3 0,0 0-58 15,12 10-27-15,11 6-34 16</inkml:trace>
  <inkml:trace contextRef="#ctx0" brushRef="#br0" timeOffset="24666.597">19003 5190 240 0,'-6'-41'90'0,"6"21"-70"0,6 5 39 0,-6 10 12 16,0 5-17-16,0 0-4 15,0 10-20-15,0 15-9 16,0 5-12-16,6 11 0 0,5 5 4 16,0 14-3-16,1 1 2 15,5-10-5-15,0 35-2 16,-6-20-2-16,6 10-3 16,1-16 1-16,-1 1 1 15,-6-10-17-15,0-11-4 16,1-4-24-16,5-16-8 15,0-15-30-15,0-25-14 16,6-21-40 0</inkml:trace>
  <inkml:trace contextRef="#ctx0" brushRef="#br0" timeOffset="24953.358">19333 5230 340 0,'-22'-15'126'0,"16"15"-98"0,6-5 12 16,0 5 0-16,0 0-15 16,0 0-5-16,0 0 2 15,0 0 0-15,0 0-11 16,0 0 11-16,-6 10 5 0,-17 15-3 16,-11 16 0-16,-6 25-4 0,-5 15-1 15,-12 15-8-15,17-25-2 16,0-10-7-16,0-1-4 15,0 11 1-15,6-15 0 16,28-26-70 0,18-19-27-16,16-22-15 15,12-19-68 1</inkml:trace>
  <inkml:trace contextRef="#ctx0" brushRef="#br0" timeOffset="25477.461">19858 5337 288 0,'-12'-11'110'0,"18"6"-86"0,5-5 9 0,1 5 0 16,-1 0-8-16,12-5 0 15,5 0-7-15,1 0-3 16,5 0-9-16,6-1-2 0,0 1 0 0,0 5-2 16,-6 0 1-1,0 0-35-15,0 0-16 0,0 0-35 16,-5 5-15-16,-6 0-19 16</inkml:trace>
  <inkml:trace contextRef="#ctx0" brushRef="#br0" timeOffset="25733.668">19897 5549 244 0,'-17'0'90'0,"17"0"-70"0,0-5 17 15,0 5 2-15,6-5-1 0,0 0 4 16,-1 5 1-16,1 0 3 15,6-5-25-15,-1 0-5 0,0 5-2 16,1 0-6-16,-1 5-2 16,1 0-3-16,10 0 0 15,13 0-35-15,4-5-16 16,1-5-55-16,6 0-24 16,-6 5-6-1</inkml:trace>
  <inkml:trace contextRef="#ctx0" brushRef="#br0" timeOffset="28478.885">21424 4683 184 0,'0'-50'68'0,"18"29"-52"0,-18-4 30 16,5 20 10-16,-5-5 0 15,0 5 4-15,0 0-9 16,0 0-4-16,0 5-26 16,0 0-6-16,-5 15-1 0,-1 20-2 0,0 26 3 15,0 15-4-15,1-15-1 16,-1-11-4-16,0 21-1 16,-5 15 1-16,0-5 1 15,-1-5-3-15,1 0-1 16,-1-5-1-16,1-5-2 15,5-10 1-15,1-11 1 16,-1-4-17-16,6-21-6 16,0 0-10-16,-6-9-4 15,1-1-18-15,-1-15-6 16,0-11-20-16,0 1-7 16,6-5-29-1</inkml:trace>
  <inkml:trace contextRef="#ctx0" brushRef="#br0" timeOffset="28809.206">21328 4541 272 0,'0'-10'101'0,"0"5"-78"0,5 5 13 15,-5 0 2-15,12 0 0 16,5 0 2-16,6 0-7 16,-1 5-3-16,7 0-16 0,5-5 0 15,0 0 0-15,0 0-3 16,6 0 1-16,0-5-5 0,6 0 1 16,5-5-7-16,0 5-1 15,1-5 0-15,-7 5 2 16,-5 0-14-16,-6 0-7 15,-5 0-34-15,-1 5-14 16,-5-5-29-16,-6 5-12 16,0 0-13-1</inkml:trace>
  <inkml:trace contextRef="#ctx0" brushRef="#br0" timeOffset="29124.718">21333 5007 320 0,'6'0'121'0,"0"0"-95"0,5 5 31 15,0 1 6-15,1-1-11 16,-1-5-3-16,12 5-15 15,11 0-6-15,0 5-16 16,1 0-5-16,-7-5-1 0,1 0-3 16,10 0 0-16,-4 0-1 0,16 0-2 15,12-5-13-15,-6 0-4 16,-6-5-46-16,-11-5-21 16,-12 0-76-1,-5-5-62-15,-12-5 89 16</inkml:trace>
  <inkml:trace contextRef="#ctx0" brushRef="#br0" timeOffset="29740.021">22536 5276 208 0,'-12'-15'79'0,"6"10"-61"0,1 5 32 0,5 0 13 15,0 0-18-15,0 0-5 16,0 0-15-16,5 10-3 16,1 0-13-16,0 0 8 0,5 5 5 15,6 10 2-15,6 6 1 16,-6 9-10-16,6 11-2 0,-6 10-7 15,0-16-2-15,0-9-2 16,6 9 1-16,0 6-15 16,0-5-5-16,-1-11-20 15,1-10-9-15,0-4-11 16,-6-11-2-16,0-10-28 16,0-5-11-16,0-16-3 15</inkml:trace>
  <inkml:trace contextRef="#ctx0" brushRef="#br0" timeOffset="30041.038">22843 5245 192 0,'-28'-5'71'0,"22"0"-55"0,0 5 26 0,6 0 10 15,0 0-6-15,0 0 0 16,0 0 2-16,0 0 5 15,0 0-29-15,-5 5 7 0,-7 5 0 16,-5 11-1-16,-6 4 2 16,-5 10-7-16,-1 11-3 15,-5 5 1-15,-6 4 0 16,12-4-10-16,-12 5-3 16,6-6-8-16,11-14-4 15,6-6-8-15,0-4-4 16,0 4-41-16,5-10-16 0,12-10-30 15,12-15-10-15,10-15-46 16</inkml:trace>
  <inkml:trace contextRef="#ctx0" brushRef="#br0" timeOffset="30986.638">24074 4825 252 0,'-11'-20'96'0,"11"10"-75"0,0 5 17 16,0 5 3-16,5 5-9 15,-5-5-1-15,12 15-4 16,-1 15-2-16,0 6-14 15,-5 4 0-15,0-9 0 0,-6-6-4 16,0 10 1-16,0 16-5 16,-12-5 0-16,1-1-12 15,0-4-7-15,-6-1-29 16,-1-4-13-16,1-1-23 16,6-10-10-16,5 1-19 15</inkml:trace>
  <inkml:trace contextRef="#ctx0" brushRef="#br0" timeOffset="31184.258">23909 5088 280 0,'-6'-15'104'0,"6"15"-81"0,23-10 7 0,-23 10-1 15,17 0-12-15,11 0 1 16,-5 5-11-16,-6 0-4 15,17 5-2-15,12 0-4 0,-12 1 2 16,-5-6-41-16,11 0-17 0,17-10-69 16</inkml:trace>
  <inkml:trace contextRef="#ctx0" brushRef="#br0" timeOffset="31542.464">25071 4577 296 0,'-11'5'112'0,"28"10"-87"0,-23 21 7 0,6-16-3 16,0 15-12-16,0 11-2 15,0 10-2-15,0 9-1 16,-11 6-6-16,-1 0-4 0,1 0-1 16,-6 0 3-16,0 0 2 15,0 0-2-15,-6 10-3 16,6 0-29-16,5-20-14 15,7-16-29-15,5-4-11 16,0-6-35-16</inkml:trace>
  <inkml:trace contextRef="#ctx0" brushRef="#br0" timeOffset="31826.452">24923 4643 272 0,'11'-31'104'0,"-11"31"-81"0,29-20 14 15,-12 15-1-15,0 0-4 16,6 0 3-16,0 0-2 16,11 0 0-16,-11 0-18 15,-6 0 0-15,17-5-1 0,23-6-5 0,-6 6-3 16,-11 0-3-16,34 0 0 15,-17 0-2-15,11-5-1 16,24-6-43-16,-18 6-19 16,-12 5-46-16,-10 5-17 15,-18 10 0 1</inkml:trace>
  <inkml:trace contextRef="#ctx0" brushRef="#br0" timeOffset="32158.148">24991 5139 364 0,'-23'10'134'0,"23"-10"-104"0,0 0 25 16,0 0 5-16,6 0-18 15,11 5-1-15,0-5-9 16,6 0-2-16,0 5-17 16,11 0-8-16,0 0-1 0,0 0-3 15,6-5 2-15,6 0-22 16,-12 0-7-16,-5 0-60 0,5-5-24 15,17-5-77 1</inkml:trace>
  <inkml:trace contextRef="#ctx0" brushRef="#br0" timeOffset="36917.055">26416 5164 100 0,'5'-10'38'0,"1"10"-29"0,0-10 25 0,-1 10 13 16,1 0-5-16,0 0 0 15,0-5-2-15,-6 5 0 16,0 0-22-16,0 0 3 0,0 0 2 16,0 0 8-16,0 0 5 15,-6 0-4-15,0 0-2 16,-5 0-8-16,-1 0-1 16,1 0-10-16,0 0-4 15,-1 0 0-15,1 5 0 16,-6 0-1-16,0-5-1 0,0 5-1 15,-6 0 2-15,0 0 1 16,0 5 3-16,0 1-3 16,1-1-2-16,-1 5-5 15,0 0 0-15,6 0 0 16,6 1 2-16,-1-1-3 16,6 0-2-16,6 0-3 15,6 0 1-15,6 0 3 16,5-4 1-16,5-1-2 15,1 0 2-15,0-5 1 16,0-5 2-16,0 0-3 16,-6 0 0-16,0 0 3 15,-6 0 1-15,1 0 1 16,-7 0 0-16,-5 0-2 16,0 0 1-16,0 0-2 15,-5 0 2-15,-7 0-2 0,1 10-1 16,-12 0 3-16,0 10 0 15,-5 6 1-15,-1 4 2 16,-5 16-1-16,11-6 2 16,0 1-4-16,6-6 0 15,6 1-6-15,5-1 0 16,6-5 1-16,12 1 1 16,5-6 1-16,0-5 0 15,6-4-5-15,5-6 1 16,6-15-31-16,6-5-12 15,0-11-55-15,6-4-23 16,-6 0-22-16</inkml:trace>
  <inkml:trace contextRef="#ctx0" brushRef="#br0" timeOffset="38299.128">18519 5256 200 0,'11'-16'74'0,"-5"11"-58"0,-6 5 25 15,0 0 6-15,0 0-2 16,0 0 3-16,0 10-14 16,0 1-5-16,0 4-17 15,0 0-5-15,0 5-3 0,0 0 0 16,0 11 2-16,0 4-3 16,0 1 0-16,0 4-1 15,0 6-2-15,0-11-2 16,0 1-1-16,0-11-40 0,0-5-17 15,0-5-18-15,-6-4-4 16,6-11-24 0</inkml:trace>
  <inkml:trace contextRef="#ctx0" brushRef="#br0" timeOffset="38508.462">18388 5488 224 0,'-18'0'85'0,"18"0"-66"0,0 0 27 0,0 0 11 16,0 0-8-16,0 0-1 16,0 0-16-16,6 0-8 15,6-5-13-15,-1 5-3 0,6 0-1 0,6 0-6 16,0 0-2-16,-1 0-3 16,7 0 3-16,-1 0-53 15,7 0-23-15,-1 0-74 16</inkml:trace>
  <inkml:trace contextRef="#ctx0" brushRef="#br0" timeOffset="39393.293">18114 5220 204 0,'-17'-10'77'0,"17"0"-60"0,0 0 21 15,0 10 6-15,0-5-2 16,0 0-1-16,0-1-3 15,-6 1-1-15,1 0-20 0,-7 0 3 16,-5 5 3-16,-6 0-6 0,-5 5-2 16,-6 5-8-16,-6 6-3 15,0 4-2-15,6 0-2 16,5 0-2-16,12 1 1 16,6-6-4-16,11 0 1 15,11 0 0-15,12-5 2 16,11 1-4-16,6-6 0 15,-6 0 0-15,6-5 2 16,-6-5 2-16,-5 5 1 16,-7 0 1-16,-4 0 0 15,-7 0 2-15,0 0 3 16,-11 0-2-16,0 5 0 16,-5 0 3-16,-12 5 3 15,-6 5-2-15,-6 10 1 0,1 6-5 16,-6 9 0-16,5-4-1 15,-5 24-2-15,5-14 1 16,12 15-1-16,6-5-3 16,5-6 2-16,1-9 1 15,16-6 2-15,6-10-3 16,6-4 0-16,5-6-1 16,7-15-2-16,-1-10-24 15,6-10-11-15,-1-6-40 16,1-4-17-16,12-6-40 15</inkml:trace>
  <inkml:trace contextRef="#ctx0" brushRef="#br0" timeOffset="39950.552">18313 4704 196 0,'-17'-6'74'0,"12"6"-58"0,-7 0 16 0,7 0 4 15,-1 0-3-15,0 0 1 16,1 6-6-16,-7-1-3 16,1 5-13-16,-1 5-5 0,7 10-1 15,-1 11-5-15,0 9-1 16,1 1 2-16,5 4 1 15,0-4-8-15,5 0-4 16,7-6-37-16,-1-9-17 16,12-16-56-1,11-20-27-15,0-21 75 16</inkml:trace>
  <inkml:trace contextRef="#ctx0" brushRef="#br0" timeOffset="40639.14">18450 4992 140 0,'0'-5'55'16,"6"-5"-43"-16,0-5 16 0,-1 10 5 0,7-5-7 15,-1-6-3-15,1-4-5 16,-1-5-1-16,6 0-9 16,0-6-3-16,6 1 1 0,0-6-1 15,-1 6 0-15,1 0-3 16,0-1-2-16,-6 6 3 16,-5-6 0-16,-7 11 5 15,-5 5 5-15,-5 5-1 16,-1 0 1-16,-6 5-5 15,-5 5-3-15,0 10-5 16,-6 0 0-16,1 10 0 16,-1 11 0-16,0-1 0 0,0 5 0 15,6 1-3-15,6-1 0 16,11 1-1-16,6-6 3 16,5 1-27-16,12-6-10 15,-1-10-32 1,7-5-55-16,11-10 25 15</inkml:trace>
  <inkml:trace contextRef="#ctx0" brushRef="#br0" timeOffset="40882.28">18980 4410 192 0,'-11'-10'71'0,"16"10"-55"0,-5 0 15 0,0 0 5 0,0 0-7 16,0 0-2-16,0 0-9 16,6 10-1-16,-6 5-10 15,0 0-4-15,0 5-2 0,0 6-1 16,0-1 0-16,0 0-20 16,6 1-7-16,0-6-41 15,-1 0-17-15,7 6-6 16</inkml:trace>
  <inkml:trace contextRef="#ctx0" brushRef="#br0" timeOffset="41044.696">18895 4719 252 0,'-23'-10'96'0,"29"5"-75"0,5-11 6 0,0 11-2 15,1-5-18-15,5 0-4 16,0 0-18-16,6 0-7 15,0 0 11-15,-1-6-39 0,1 6-15 16,6 0-27 0</inkml:trace>
  <inkml:trace contextRef="#ctx0" brushRef="#br0" timeOffset="41241.298">19202 4329 284 0,'-28'25'107'0,"22"0"-83"0,0 1-5 0,6-11-6 0,0 0-10 16,0 5 0-16,6 1-3 15,0 4-1-15,0 5 1 16,-1 1-36-16,7-6-15 0,-1 0-56 16,0 1-31-1,7-11 66-15</inkml:trace>
  <inkml:trace contextRef="#ctx0" brushRef="#br0" timeOffset="41509.706">19328 4243 200 0,'-17'-15'77'0,"17"20"-60"0,0-16 8 0,0 11 2 15,0 0-7-15,0 0-2 16,11 6-4-16,6 4 1 15,0 5-8-15,6 0 0 0,0 5 0 16,0 1-1-16,-1 4 1 16,1 0-4-16,-6 1 0 15,-5 4 1-15,-1 0 2 16,-11 6-3-16,-11-1-2 16,-1 1-27-16,-5-1-10 15,0-5-83 1,6 6-38-16,-1-16 79 0</inkml:trace>
  <inkml:trace contextRef="#ctx0" brushRef="#br0" timeOffset="42668.108">26797 4779 148 0,'18'-25'57'0,"-13"20"-44"0,1-5 32 0,-6 10 10 15,0 0-5-15,0 0-2 16,0 0-16-16,-6 0-8 16,-11 15-7-16,0 10-1 15,0 11-3-15,-6 4 2 16,6 6-8-16,6 0-4 16,5-6-5-16,6-4 1 15,6-1-4-15,5-5 1 16,0-4-36-16,7-11-15 15,-1 0-32-15,5-5-11 0,7-10 4 16</inkml:trace>
  <inkml:trace contextRef="#ctx0" brushRef="#br0" timeOffset="43085.676">27014 5007 152 0,'23'-5'57'0,"-6"0"-44"0,0 0 10 16,-6 5 0-16,6-5-2 0,1-5-1 15,-1-5-4-15,0 0 0 16,6-11-9-16,-1-4-2 0,1-6-1 15,0-4 4-15,-6-1 5 16,0 6 2-16,-6 5 3 16,-5 4 3-16,-6 6 2 15,-6 10-6-15,-5 5-2 16,-6 10-9-16,-6 10-2 16,-5 10-2-16,-1 16-2 15,1 4 3-15,-1 6 0 16,6 0 1-16,6-1 0 15,6-4-5-15,5-5-1 16,12-6-6-16,11-10 0 0,6-10-31 16,11-9-14-16,0-12-68 15,12-14-32 1,-1-15 76-16</inkml:trace>
  <inkml:trace contextRef="#ctx0" brushRef="#br0" timeOffset="43416.89">27458 4628 200 0,'6'-16'77'0,"0"11"-60"0,-1 0 8 0,7 10 0 15,-1 0-7-15,6 0 0 16,6 6-2-16,6-1 3 16,-7 5-11-16,1 5 2 0,0 5 3 15,-6 6-3-15,0 4 2 16,-5 11-5-16,-12-1 1 16,-6 1-3-16,-5 0 0 15,-7-6-1-15,-4-4 0 16,-1-1-13-16,0-5-4 15,0 1-38-15,6-6-17 16,11 0-48 0</inkml:trace>
  <inkml:trace contextRef="#ctx0" brushRef="#br0" timeOffset="44453.008">28826 5200 344 0,'-17'-20'129'0,"17"20"-100"0,0-6 33 16,0 6 8-16,0 0-26 16,0 0-8-16,0 6-21 15,0 9-8-15,0 5-4 16,0 10 0-16,0 6 2 0,0 9 0 16,0 6 0-16,0 10-3 15,-6 10-2-15,0 0 1 16,1-11 1-16,-1 1-1 0,0-10-1 15,6-11-30-15,0-4-15 16,0-11-37-16,0-5-13 16,6-15-27-16,0-5-9 15,-1-20 27 1</inkml:trace>
  <inkml:trace contextRef="#ctx0" brushRef="#br0" timeOffset="44662.594">28569 5524 304 0,'-28'-15'112'0,"22"15"-87"0,1-15 44 0,5 15 13 16,5-6-8-16,1 1 1 15,0 0-20-15,-1-5-9 0,12 0-26 16,6-5-6-16,6 0-2 0,11-6-7 16,0 11-1-16,-6 0-4 15,34 0-1-15,23 0-26 16,-5 0-9-16,-12 5-53 15,-6 0-22-15,1 5-92 16</inkml:trace>
  <inkml:trace contextRef="#ctx0" brushRef="#br0" timeOffset="45369.039">30336 5220 296 0,'0'-15'110'0,"-6"10"-86"0,0-5 24 16,1 10 7-16,-1 0-7 0,-5 0 1 16,-7 0-12-16,-4 0-3 15,-12 10-19-15,-12 5 2 0,-5 0 3 16,-6 11-5-16,0 9 2 16,0 11-8-16,5 19-3 15,13 11-3-15,10 10-3 16,18-5 3-16,16-10 2 15,18-5 2-15,11-25 1 16,-5-6 0-16,16-4 0 16,18 4-4-16,0-15-1 15,-6-10-14-15,5-15-8 16,1-10-45-16,0-15-21 0,5-16-82 16,1-5-75-1,-13 1 88-15</inkml:trace>
  <inkml:trace contextRef="#ctx0" brushRef="#br0" timeOffset="57380.508">28587 6476 140 0,'-6'0'55'0,"0"0"-43"15,12 0 16-15,-6 0 7 0,0 0-2 16,0 0 3-16,0 0-9 16,0 0-4-16,0 0-13 15,0 0-2-15,0 0 2 0,0 0-6 16,0 0-2-16,0 0-4 16,0 0 1-16,0-5-1 15,6 0 0-15,5 0 4 16,0 0 1-16,6-5 3 15,6-6 3-15,6-4 2 0,11-5 3 16,11-11-1-16,23 1 0 16,17-6-3-16,12-9-1 15,5-6 1-15,17-15 4 16,12-15-6-16,17-15 0 16,17-1 0-16,-17 6 2 15,-1 0-1-15,7 5 2 16,0 0-4-16,-7 15 1 15,-16 5-7-15,-12 10-1 16,-16 5-2-16,-18 11 0 16,-11 9 6-16,-6 6 2 15,-17 5-7-15,-6 10-1 16,-11-1 0-16,-6 6 3 16,-11 5 2-16,0 0 1 0,-6 0-2 15,-6 0-2-15,1 0 1 16,-7 5-1-16,1-5-3 15,0 5 0-15,-1-5-7 16,1 5-2-16,-6 0 0 16,6 0 2-16,-6 0-1 15,0-5 0-15,5 0-12 16,-5 5-5-16,6 0-18 16,-6 0-9-16,0 0-36 15,6 0-46 1,5 0 44-16</inkml:trace>
  <inkml:trace contextRef="#ctx0" brushRef="#br0" timeOffset="58489.478">20838 6243 148 0,'-12'-5'55'0,"12"10"-43"0,-5-10 14 15,5 5 6-15,-6 0-7 16,0 0 0-16,0 0-5 0,6 0-1 16,0 0-10-16,-5-5-3 0,5 0-2 15,5-5-2-15,7 0 1 16,5-11 4-16,11-4 6 16,12-5-3-16,17-11 0 15,23-15-4-15,23-20 1 16,11-20-2-16,5-10 2 15,18-6-4-15,17 1 0 16,11-21 3-16,-5-4 1 16,-7-6 1-16,-10 5 0 15,-6 16-2-15,-6 14 1 16,-17 16-4-16,-18 10 0 16,-16 15 1-16,-11 11 0 15,-12 14-2-15,-6 6 1 0,-6 4-4 16,-5 6 0-16,0 0-6 15,0-1-3-15,-6 6-1 16,0 0 1-16,1-1 1 16,-7 1 1-16,1 0-6 15,-7 5-2-15,1 0-9 16,0-1-4-16,0 1-9 16,-6 0-3-16,6 0-51 15</inkml:trace>
  <inkml:trace contextRef="#ctx0" brushRef="#br0" timeOffset="59405.189">18513 6410 60 0,'-6'-15'24'0,"1"10"-18"0,-1 0 13 0,6-5 8 0,-6 5 2 15,0 0 3-15,1-1-4 16,-1 1 0-16,0 0-10 16,1 0 0-16,-1 0-11 15,0 0-6-15,6 0-2 0,0 0 3 16,6-5 3-16,0 0 2 16,5-5 3-16,6-1-1 15,6-4 2-15,11 0 0 16,12-5 3-16,5-11-5 15,12-9-1-15,5-6 2 16,6-10 1-16,6-10-8 16,5-15-3-16,24-5 1 15,5 0 1-15,11 5-3 16,-5 0 1-16,-12-11 0 0,-6 1 2 16,-5-5-1-16,-11 0 2 15,-7-1-4-15,-10 11 0 16,-18 10-48-16,-5 10-19 15,-6 11-32 1</inkml:trace>
  <inkml:trace contextRef="#ctx0" brushRef="#br0" timeOffset="63594.647">7066 8527 208 0,'-6'-15'79'0,"6"20"-61"0,-5-5 15 15,5 0 1-15,-6 0-2 16,0-5 1-16,1 5-1 15,-7-5 2-15,-5 5-18 0,-6-5 4 0,6 5 3 16,-6 0-1-16,1 0 1 16,-1 5-6-16,-11 5-2 15,-6 0-7-15,-6 10 0 16,12-5-7-16,-29 16-1 16,1 4-2-16,-1 1-2 15,6-1 3-15,6 6 2 16,11-1-2-16,11 6 0 15,12-1 1-15,12 1 0 16,16-11-5-16,12 1 1 16,17-6 2-16,5-15 3 15,7-10 0-15,5-5 2 16,-6-10-2-16,-6-10 2 16,-5 5 2-16,-11 0 2 0,-6-1-1 15,-1 6-1-15,-5 0 5 16,-11 0 4-16,0 0-5 15,-12 5-3-15,0 5-3 16,-11 5 0-16,-11 5-2 16,-12 15 2-16,-11 16-2 15,-6 25-1-15,-23-1 1 16,6 6 1-16,5-5-1 16,13 0 2-16,10 0-4 15,12-5-2-15,11-1-1 16,17-4 3-16,23-10-2 15,23-11-1-15,6-10 5 16,16-9 1-16,13-16-3 16,-1-10 1-16,0-11-31 0,-17-4-14 15,5-5-37-15,1-1-15 16,0-14-55 0</inkml:trace>
  <inkml:trace contextRef="#ctx0" brushRef="#br0" timeOffset="64195.34">7716 8122 164 0,'-12'-15'63'0,"1"9"-49"0,-1-9 25 0,12 10 7 16,0 0-1-16,-5 0 3 15,-1 0-14-15,0 5-5 16,-5 0-17-16,-6 15-3 0,-6 11 1 16,0 19-2-16,-5 6 1 15,5 10-5-15,0-1-1 0,6-4-3 16,0 0-1-16,6-11 1 15,5 1 0-15,12-6-16 16,5-4-6-16,12-16-29 16,11-5-12-16,12-20-60 15</inkml:trace>
  <inkml:trace contextRef="#ctx0" brushRef="#br0" timeOffset="64614.424">7778 8507 204 0,'-5'10'77'0,"5"-10"-60"0,5 0 2 0,1 0-4 16,5 0 1-16,1 0 2 15,5 0-3-15,6 0-1 16,5-5-8-16,1-5 0 0,5-6 4 15,0-4-4-15,12-5 2 16,-12-6-3-16,6 1 0 16,-12-5-1-16,1-1 0 15,-12 1 2-15,-6 4 3 16,-11 1 5-16,-6 5 3 16,-11 4 0-16,-5 6-1 15,-7 10-6-15,1 10-2 0,-7 15-4 16,1 11-3-1,6 9-5-15,-1 11 0 0,6 0 2 16,6-1 1-16,6 1-2 16,5-6 0-16,6-4-5 15,12-6 0-15,5-9-20 16,6-6-9-16,5-10-14 16,6-20-6-16,12-20-53 15</inkml:trace>
  <inkml:trace contextRef="#ctx0" brushRef="#br0" timeOffset="64990.522">8644 8188 184 0,'0'-21'71'0,"6"21"-55"0,-6 0 28 0,0 0 10 0,0 10-17 15,0 11-6-15,-6 9-16 16,1 6-5-16,-1 4-6 16,0 1-3-16,1-1 2 0,-1-4-2 15,6-1-1-15,-6 0-28 16,6-4-14-16,-5-1-25 16,-1-4-8-16,6-1-15 15</inkml:trace>
  <inkml:trace contextRef="#ctx0" brushRef="#br0" timeOffset="65171.102">8633 8365 252 0,'-11'10'93'0,"11"-10"-72"0,-6 10 5 0,6-10-3 16,6 5-18-16,-1 5-2 15,7 0-2-15,-1 1-1 16,6-6 0-16,0-5-11 0,6 0-3 15,0-5-20-15,0-1-7 16,5-4-59 0</inkml:trace>
  <inkml:trace contextRef="#ctx0" brushRef="#br0" timeOffset="65486.158">9106 8061 244 0,'-6'5'93'0,"6"0"-72"0,0 0 11 15,0-5 3-15,0 10-15 16,0 5-3-16,0 6-8 15,0 9-1-15,0 1-5 16,0 4 0-16,0 5 3 0,0 1-3 16,0-1 0-16,0-4-3 15,0-6-1-15,6-4-32 0,-6-6-13 16,6 0-48 0,-1-10-52-16,-5-10 44 15</inkml:trace>
  <inkml:trace contextRef="#ctx0" brushRef="#br0" timeOffset="66118.97">9374 7899 140 0,'0'0'52'0,"0"0"-41"0,5-5 24 0,-5 0 7 15,0 5-9-15,0 0-4 16,0 0-13-16,6-5-3 16,0 0-7-16,5 0 5 0,1 5 2 15,-1 5 2-15,0 5 4 16,1 5-2-16,-1 5-1 16,6 6-4-16,-5 9-2 15,-1 11-2-15,0 9 0 16,-5 11 7-16,-6-5 4 15,0 0-3-15,-6-1 1 16,-5 6-1-16,-6-5 2 0,-12-5-6 16,1-6-2-16,-6-4-3 15,0-6-2-15,-1-9-32 16,7-6-14-16,11-10-37 16,0-10-13-16,11-10-45 15</inkml:trace>
  <inkml:trace contextRef="#ctx0" brushRef="#br0" timeOffset="66779.176">10428 8623 280 0,'-12'-5'107'0,"12"10"-83"0,0 0 15 0,0-5 1 16,0 0-9-16,0 0 2 16,12 5-8-16,-1 0-3 15,6-5-12-15,6 5-4 0,6 0-2 16,5 0-5-16,6-5-1 16,5 0 3-16,6 0 1 15,1 0-22-15,-7 0-9 16,1 0-35-16,-6 0-11 15,0 0-65 1</inkml:trace>
  <inkml:trace contextRef="#ctx0" brushRef="#br0" timeOffset="66972.259">10416 9195 288 0,'-22'10'107'0,"22"-10"-83"0,0 6 17 15,0-6 4-15,11 0-22 16,6-6-5-16,12 1-13 16,10-5-4-16,18 0-1 15,12-5-16-15,11-5-4 0,5-6-50 16,6 1-21-16,0 0-30 16</inkml:trace>
  <inkml:trace contextRef="#ctx0" brushRef="#br0" timeOffset="67497.055">12183 7939 320 0,'-6'-20'121'0,"0"20"-95"0,1 5 29 16,-1 0 5-16,0 11-28 15,-5 19-9-15,-1 26-9 0,1 20-2 16,0 20-6-16,-6 5-2 0,-1 1 2 15,-4 9-1-15,-1 16 0 16,0 0-3-16,0-11 1 16,6-10-7-16,0-24 1 15,6-22-28-15,5-24-11 16,0-6-28-16,12-19-11 16,11-22 6-16,0-29 3 15,6-36-32 1</inkml:trace>
  <inkml:trace contextRef="#ctx0" brushRef="#br0" timeOffset="67737.641">12012 8031 340 0,'-6'-26'129'16,"6"16"-100"-16,11-5 11 0,1 10 0 0,-1 0-13 16,6 0-3-16,6 0-10 15,11-5-4-15,12-1-5 16,11 1-2-16,11 0 1 0,12 0-2 15,0 5-2-15,0 0 3 16,-6 0 2-16,-12-5 0 16,-5 5 0-16,-5 0-39 15,-7 0-16-15,-5 5-24 16,-11 5-7-16,-7 0-29 16,-5 10-45-1,-17 0 50-15</inkml:trace>
  <inkml:trace contextRef="#ctx0" brushRef="#br0" timeOffset="67979">11926 8810 296 0,'0'0'110'0,"6"6"-86"0,11-12 33 0,-6 6 11 15,1-5-10-15,5 0-1 16,6-5-21-16,5 0-8 15,12 0-16-15,11 0-14 0,12 0-4 16,11 0 8-16,-11 4 6 16,-12 6-6-16,17-5-2 0,12 5-43 15,-6 0-19-15,-11-5-34 16,-6 5-13-16,0 0-41 16</inkml:trace>
  <inkml:trace contextRef="#ctx0" brushRef="#br0" timeOffset="68923.779">13824 8496 260 0,'-12'-10'99'0,"1"10"-77"0,-1 0 18 0,7 0 2 15,-7 0-2-15,-5 0 3 16,-11 0-11-16,-6 10-2 16,-12 1-17-16,-5 4 1 0,-6 5 2 15,0 0-6-15,6 11-3 16,5-1-7-16,6 0-2 15,6 1-4-15,11-6 1 16,12-5-2-16,16 1 2 16,18-6 1-16,11-10-1 15,12-5 1-15,5-5 0 16,6 0 0-16,-6-5 0 0,-5 0 0 16,-12-6 0-16,-5 6 5 15,-12 5 1-15,-11 5 8 16,-12 0 6-16,-11 10-2 15,-12 5 2-15,-16 6-3 16,-7 14 0-16,-5 16-3 16,0 10 1-16,6-1-4 15,11 6 1-15,6-10-7 16,17-5-3-16,11-11-2 16,12-4 0-16,17-6 3 15,11-10 2-15,6-10-5 16,5-10-1-16,1-5-23 15,5-10-6-15,1-10-40 0,-1-6-16 16,6-14-67 0</inkml:trace>
  <inkml:trace contextRef="#ctx0" brushRef="#br0" timeOffset="69555.472">14308 8041 260 0,'-11'-31'99'0,"5"26"-77"0,-6 0 18 0,7 5 2 16,-7 5-16-16,1 10-2 16,-12 11-10-16,0 14-1 0,-5 21-8 15,5 0-5-15,0-5-3 0,6-1 2 16,12-9 2-16,5-1-22 15,5-9-11-15,12-11-30 16,12-10-11-16,11-20-43 16</inkml:trace>
  <inkml:trace contextRef="#ctx0" brushRef="#br0" timeOffset="69912.672">14450 8456 180 0,'18'-5'68'0,"-7"5"-52"0,17-10 3 0,-16 10 1 15,11-5-1-15,-12 0 1 16,0 0-3-16,1 0 0 16,-1-6-9-16,6-4-3 0,0-5 1 15,0 0-3-15,1-6-2 16,-1-4 0-16,0-5 1 15,0 4 1-15,-6 1 1 16,-5 4 6-16,-12 6 6 16,-5 5 9-16,-6 0 5 15,-6 10-5-15,0 10-3 16,-5 15-12-16,-1 5-4 16,1 11-9-16,5 4 0 0,6 1-4 15,11-1 2-15,6-4-8 16,11-1-4-16,12-4-22 15,0-6-10-15,6-10-18 16,-1-10-9-16</inkml:trace>
  <inkml:trace contextRef="#ctx0" brushRef="#br0" timeOffset="70229.561">14940 7752 236 0,'-5'5'90'0,"5"-5"-70"0,5 5 21 0,-5-5 13 16,18 15-22 0,-1 11-7-16,0 4-4 15,5 11-13-15,-4 14-2 0,-1 16 0 16,-6 10 6-16,-5 10 2 15,-12-5 4-15,-11-5 3 16,-6-5-7-16,0-25-3 16,6-5-4-16,-5-1 0 15,-7 11-46-15,12-10-18 16,0-11-45-16,11-10-82 16</inkml:trace>
  <inkml:trace contextRef="#ctx0" brushRef="#br0" timeOffset="84251.238">19983 8415 160 0,'0'-10'63'0,"0"5"-49"0,0-5 18 16,6 5 5-16,-6 0 1 15,0-5 2-15,0 0-9 16,0 0-2-16,0-6-16 16,0 1 5-16,-6 5 3 0,0 0 0 0,1 0 2 15,-7 5-4-15,1 0-2 16,-12 5-5-16,0 10 0 15,-11 5-3-15,-6 5 2 16,0 11-8-16,-5 4-2 16,-7 6-1-16,7-1 2 15,5 1-3-15,6-1 0 16,5-4-1-16,12-6 0 16,11-5 0-16,18-4 0 15,16-6 2-15,12-5 0 16,11-5-3-16,1-10 0 15,-7 0 6-15,1-5 3 16,-6 0-3-16,-6-6-2 16,-6 6 2-16,-5 5 2 0,-17 0 4 15,-6 0-2 1,-11 10-2-16,5 0-5 16,-28 10 0-16,5-4 0 15,-28 14 0-15,-11 5 2 16,5 6 1-16,6 4-1 15,6 6-2-15,11 4-4 16,17 6 0-16,23-5-3 16,17 4 2-16,18-14 3 15,10-6 1-15,6-9 1 16,6-6 0-16,0-15-7 16,0-10 0-16,0-10-32 15,0-11-14-15,0-9-68 16</inkml:trace>
  <inkml:trace contextRef="#ctx0" brushRef="#br0" timeOffset="85017.997">20427 7757 192 0,'-11'-20'74'0,"11"10"-58"0,-11 5 12 0,11 5 2 0,0-5-5 16,-6 5 0-16,0 0-7 15,0 5-1-15,1 0-10 16,5 0 2-16,-6 10 4 0,-5 10-7 15,-1 6-1-15,1-1 1 16,-1 6 3-16,1-1-6 16,5 6-2-16,1-1-1 15,-1 6 0-15,6-6 2 16,0 1 1-16,0 4-12 16,6-9-4-16,-1-1-25 15,1-5-8-15,5-9-11 16,1-6-3-16,-1-10-29 15</inkml:trace>
  <inkml:trace contextRef="#ctx0" brushRef="#br0" timeOffset="85903.261">20188 7803 160 0,'-6'-10'63'0,"6"5"-49"0,-5-1 22 0,5 6 7 16,0-5-4-16,-6 0 0 15,0 0-14-15,1 0-2 0,5 5-14 16,0-5-3-16,0 5-2 0,5-5-5 16,7 0 1-16,5-5 0 15,6 0 2-15,5 0 5 16,6-11 6-16,0 1-3 15,6-5 0-15,-6-1-6 16,-5 6-1-16,-6 5 1 16,-6 5 2-16,-6 5 3 15,1 15 5-15,-7 10-8 16,-5 6-1-16,0 4-3 16,-5 5-2-16,-1-4 1 15,0 4-1-15,1 1 4 16,-1 9 2-16,0 6 0 0,0 5-1 15,-5-1-3-15,0 6-2 16,-1-5 1-16,7-1-1 16,-1-9 0-16,0-5 0 15,6-6 0-15,0-5 2 16,0-4-6-16,0-6 1 16,0 0-26-16,0-5-8 15,0-4-16-15,0-6-5 16,-6 0-59-1,1 0-33-15,-1-5 71 16</inkml:trace>
  <inkml:trace contextRef="#ctx0" brushRef="#br0" timeOffset="86157.958">20262 8375 192 0,'-23'-5'74'0,"18"5"-58"0,-1-5 16 16,6 5 2-16,-6 0-4 15,1 5 2-15,-7 0-3 16,1 0 0-16,-6 5-16 16,5 0 8-16,1 0 5 0,5 1-12 15,6-1-5-15,6 0-3 16,17-5 0-16,17-5 1 16,11 0 3-16,6-5-5 15,11 0-3-15,1-5-4 16,-1-6-1-16,0-4-47 15,-11 0-19-15,0-5-77 16</inkml:trace>
  <inkml:trace contextRef="#ctx0" brushRef="#br0" timeOffset="86999.487">21738 8365 296 0,'-6'-5'110'0,"12"10"-86"0,0-5 0 15,-6 0-6-15,11 5-9 0,6-5 0 16,12 0-5-16,-1 0-1 16,6 0-1-16,6 0 1 15,0 0 0-15,-6 0-1 0,0 0 1 16,-5 0-24-16,-1 0-11 16,-11 5-58-16,-11 5-25 15,-12 5 16 1</inkml:trace>
  <inkml:trace contextRef="#ctx0" brushRef="#br0" timeOffset="87178.333">21738 8765 364 0,'-6'-5'137'0,"6"0"-106"0,17 0-5 0,0 5-10 0,6-5-15 16,11 0 0-16,12-1-8 15,-1 1-3-15,7 0 6 16,-1 0-58-16,6 0-23 0,-11 10-50 16</inkml:trace>
  <inkml:trace contextRef="#ctx0" brushRef="#br0" timeOffset="88319.877">23151 7869 228 0,'0'-36'85'0,"6"16"-66"0,-1-11 23 0,1 26 6 16,-6 0-3-16,6-5 0 16,-1 5-9-16,-5 5-5 15,0 10-17-15,0 11-4 0,0 9-3 16,-5 10-3-16,-1 21-1 16,-5 25-1-16,-1 10 1 15,-5 6-2-15,0-6 2 0,0-5-2 16,0-10 2-16,0-5-2 15,0-10 2-15,5-10-31 16,7-11-13-16,10-14-39 16,7-16-17-16,5-10-34 15</inkml:trace>
  <inkml:trace contextRef="#ctx0" brushRef="#br0" timeOffset="88591.769">23100 7681 248 0,'0'-15'93'0,"11"20"-72"0,0-10 11 0,1 5 1 16,5 5-9-16,6 0 0 15,11 0-9-15,6 0-4 16,0 0-6-16,5 0-4 0,6 0 0 15,6-5 1-15,6 0 3 16,6 0-2-16,-7-5-2 16,1 0-18-16,-6-5-6 15,-6-5-38-15,-5 0-15 16,-12 0-37 0</inkml:trace>
  <inkml:trace contextRef="#ctx0" brushRef="#br0" timeOffset="88845.88">23168 8289 316 0,'-17'0'121'0,"23"0"-95"0,-1 0-6 16,18-5 37-1,6 0-20-15,5-5-16 16,0-1-13-16,6 1-6 16,5 0 0-16,1 5 1 0,0 0-30 15,-1-5-12-15,6-5-51 16,6-5-20-16,-17-1-15 16</inkml:trace>
  <inkml:trace contextRef="#ctx0" brushRef="#br0" timeOffset="89880.844">24535 8395 196 0,'-5'-20'74'0,"-1"10"-58"0,0 0 25 15,6 5 8-15,0 0-16 16,-5-1-4-16,-1 1-8 16,0 0-2-16,1 0-10 15,-7 0 12-15,1 0 6 0,-12 5-1 16,0 0 2-16,-5 10-5 15,-1 0-2-15,-5 6-7 16,-6 9-4-16,0 0-8 16,0 6-1-16,12-6-3 15,5 0-2-15,6 1-2 16,11-1 1-16,12 0-2 16,5-4 2-16,6-6 1 0,1 0 2 15,4-5 1-15,7-5 1 16,-1 0 0-16,-5-5 0 15,0 0 2-15,0 0 3 16,-6-5-2-16,0 5 0 16,-6 0 1-16,-5-5 0 15,-6 0 2-15,0 0 1 16,-6 0-3-16,-5 5-1 16,-6 0-1-16,-6 10 1 15,-5 0 2-15,-12 5 4 16,-6 6 0-16,-5 9 0 15,0 5-3-15,-1 6 1 0,12 4-6 16,12 1-3-16,11 0-2 16,17-1 0-1,11-9-2-15,12-11-1 0,11-5 1 16,12-15 2-16,-1-15-25 16,7-15-10-16,-1-6-42 15,6-4-18-15,0 10-47 16</inkml:trace>
  <inkml:trace contextRef="#ctx0" brushRef="#br0" timeOffset="90424.211">24940 7929 196 0,'0'-5'74'0,"0"-5"-58"0,-11 5 34 16,11 0 12-16,-6 5-12 15,0 0-2-15,0 0-21 16,1 5-8-16,-7 5-12 16,1 5-5-16,0 11-1 0,-6 14-1 15,-1 6 0-15,1 4 0 0,0 6 0 16,6-15-16-16,5-6-6 15,12-10-36-15,5-9-14 16,12-21-54 0</inkml:trace>
  <inkml:trace contextRef="#ctx0" brushRef="#br0" timeOffset="90766.479">25168 8020 212 0,'-12'11'82'0,"12"-11"-64"0,0 5 2 0,0-5-2 15,0 5-3-15,0 5 0 0,-5 5-1 16,-1 0 1-16,0 5-8 16,1 6 0-16,5 9 0 0,0-4-1 15,5-1-1-15,7-5-3 16,-1-4 1-16,6-11 0 15,6-10 1-15,0-5-2 16,0-11-2-16,-1-4 3 16,-4 0 2-16,-13-5 4 15,-5-1 2-15,-5 1 1 16,-7-5 2-16,-5 4-5 16,0 6-3-16,0 5-23 15,5 5-11-15,1 5-41 0,5 5-16 16,6 10-27-1</inkml:trace>
  <inkml:trace contextRef="#ctx0" brushRef="#br0" timeOffset="91052.724">25419 7939 208 0,'28'-5'77'0,"-5"10"-60"0,5 6 10 0,-11-1 4 0,1 5-6 16,4 0 3-16,1 5-7 16,0 6-3-16,-6 4-10 15,-6 5 4-15,1 6 1 0,-12-6-4 16,-6 6-1-16,-5-1-11 15,-6 1-5-15,-12-6-38 16,-5-4-17-16,-6-1-59 16</inkml:trace>
  <inkml:trace contextRef="#ctx0" brushRef="#br0" timeOffset="92027.616">20063 7494 208 0,'-12'-10'79'0,"7"5"-61"0,-7 10 21 0,7 0 5 16,-7 0 2-16,1 0 2 15,-6 5-11-15,0 5-3 16,-1 11-19-16,1 4-7 0,0 10-1 16,6 11-6-16,5 20-3 15,6 15 1-15,6 20 2 16,5 6-11-16,12-1-6 16,0-15-22-16,5-20-9 15,1-15-8-15,11-30-2 16,5-21-32-1,12-36-39-15,12-19 45 16</inkml:trace>
  <inkml:trace contextRef="#ctx0" brushRef="#br0" timeOffset="92387.677">20843 7276 276 0,'-17'-10'104'0,"17"10"-81"0,0 0 7 15,0 0-3-15,6 5-15 16,5 10-2-16,1 11 5 15,5 14 2-15,0 11-8 0,6 9 3 0,-1 6 4 16,1 0 3-16,-6 5 1 16,-5 0-7-1,-7 10 0-15,-5 10-6 0,-5 0 1 16,-7 0-5-16,1-5 0 16,-6-10-12-16,0-15-7 15,0-10-40-15,5-16-16 16,7-14-80-1</inkml:trace>
  <inkml:trace contextRef="#ctx0" brushRef="#br0" timeOffset="94475.821">19943 10294 124 0,'6'-15'46'0,"-6"20"-35"0,5-10 25 16,-5 5 9-16,0-5-5 15,0 5 2-15,0-5-7 16,0 0-1-16,0-5-19 16,0 0 13-16,0-1 6 0,0 1-7 15,0 0-1-15,-5 5-4 16,-1 0-2-16,-11 0-4 15,-6 5-2-15,-5 5-4 16,-12 10 1-16,-6 5-6 16,-5 11-1-16,0 4-2 15,-1-4-2-15,7 4-2 0,11 1 1 16,11-1-1-16,17 1-2 16,18-6 0-16,16-5 0 15,12-5 3-15,11-4 2 16,-5-11-2-16,-1-5 0 15,-5-5 3-15,-6 0 1 16,-5 0 1-16,-12-1 0 16,-6 1 2-16,-11 5 1 15,-5 5 3-15,-7 6 4 16,-11 4 3-16,-11 15 2 16,-11 16-4-16,-12 15 1 15,-6 14-9-15,0-4-2 16,6-5-1-16,12-5 0 0,11-10-5 15,17-6 1-15,17-4 0 16,17-6 0-16,23-4 0 16,11-6 0-16,11-10-7 15,1-5 0-15,0-10-32 16,0-10-12-16,-7-10-56 16,7-6-23-16</inkml:trace>
  <inkml:trace contextRef="#ctx0" brushRef="#br0" timeOffset="95946.932">20547 9656 192 0,'-23'-15'71'0,"12"10"-55"0,-1-5 26 0,7 10 8 15,-1 0-3-15,0-5-1 16,-5 5-6-16,0 5-2 16,-1 5-21-16,-5 5-1 0,0 15 0 15,0 16-8-15,0 15-2 16,0 5-4-16,5 5-2 15,7-11 1-15,5-4-1 16,5-10-27-16,7-11-11 0,5-5-28 16,6-9-8-16,5-11-56 15</inkml:trace>
  <inkml:trace contextRef="#ctx0" brushRef="#br0" timeOffset="96351.495">20541 9742 220 0,'-22'5'82'0,"27"-5"-64"0,1 0 2 16,5 0-2-16,12 0-6 15,0 0 1-15,5-5-5 0,7-5 0 16,-1 0-5-16,0 5 0 0,0 0 3 15,-5 0-8-15,-1 5 0 16,-5 5 2-16,-6 5 2 16,-6 5 2-16,-5 10 2 15,-6 6-3-15,-6 4 0 16,-5 1 3-16,0 9 3 16,-6-9 7-16,-1-1 2 15,1-4 4-15,6-1 1 16,0-5-8-16,5 1-4 15,6-6-4-15,6 0-2 16,5-5-6-16,0-5 1 0,6 1-18 16,1-11-8-1,4-5-28-15,1-1-13 16,6-9-56-16,5-5-25 16,0-10 75-16</inkml:trace>
  <inkml:trace contextRef="#ctx0" brushRef="#br0" timeOffset="96623.785">20917 9656 244 0,'-5'-5'90'0,"10"5"-70"0,12-5 10 0,-5 0-1 15,11 0-2-15,5 5 1 16,6 0-11-16,6 5-3 15,-6 5-8-15,1 5 7 0,-7 11 6 16,-5 14-4-16,-17 11 0 16,-6 10-5-16,-12 4-1 15,-11-4-3-15,1-5-1 16,-7-6-17-16,6-4-4 16,6-11-36-16,0-9-14 15,11-11-76 1</inkml:trace>
  <inkml:trace contextRef="#ctx0" brushRef="#br0" timeOffset="97432.539">21732 10482 264 0,'-6'-5'101'0,"6"10"-78"0,6-5 15 0,-6 0 4 15,0 0-10-15,0 0 1 16,12 0-16-16,5 0-5 16,0 5-8-16,6-5-5 0,5 0 0 15,6 0-1-15,0 0 0 16,1 0-7-16,-1 0-2 15,-6 0-27-15,1-5-13 16,-6 5-50 0,5 0-59-16,-17 5 50 15</inkml:trace>
  <inkml:trace contextRef="#ctx0" brushRef="#br0" timeOffset="97643.576">21726 10796 360 0,'-39'30'134'0,"27"-20"-104"0,6 5 27 16,6-10 4-16,6 5-27 15,0 1-6-15,5-6-17 16,6 0-7-16,0 0-3 16,6-5-1-16,6 0 0 0,5 0-40 15,0-5-15-15,0 0-46 16,-5-5-18-16,-1-1-23 15</inkml:trace>
  <inkml:trace contextRef="#ctx0" brushRef="#br0" timeOffset="101350.587">23367 10264 236 0,'-5'-41'90'0,"5"26"-70"0,-6 0 28 0,6 15 9 16,0 0-15-16,0 0-1 15,0 10-20-15,-6 10-7 16,1 11-9-16,-1 4 1 0,0 16 0 16,-5 10 2-16,-1 15 0 15,-5 15 0-15,-5 0 0 16,-1-5-4-16,-6 5-1 15,1-15 3-15,-1-10 1 0,1-10-6 16,11-11-2-16,5-4-27 16,7-11-11-16,16-15-13 15,12-20-4-15,11-20-9 16,6-26-2-16,0-20-40 16</inkml:trace>
  <inkml:trace contextRef="#ctx0" brushRef="#br0" timeOffset="101592.536">23328 10254 204 0,'-12'-26'77'0,"6"26"-60"0,6-5 41 15,0 5 15-15,0 0-6 16,0 0-3-16,0 0-18 0,6 0-6 16,6 0-23-16,5 0-6 15,0 0 0-15,5 0-5 0,13 0-1 16,5-5-2-16,11 5-3 15,6-5 1-15,0 0 1 16,0 0-25-16,0 0-12 16,0-5-26-16,-6 0-12 15,0-5-32-15,-5-1-11 16,-1-4 7 0</inkml:trace>
  <inkml:trace contextRef="#ctx0" brushRef="#br0" timeOffset="101846.269">23345 10487 208 0,'-35'10'79'16,"30"-5"-61"-16,5-5 34 0,0 0 12 0,0 0 0 16,0 0 4-16,5 0-10 15,1 0 0-15,6 0-33 16,-1-5-5-16,6 5-3 0,0-5-7 15,6 0-1-15,11 0-5 16,6 0-3-16,6-6 2 16,11 1 2-16,-6 5-42 15,0-5-17-15,0 0-39 16,-5 0-15-16,0-5-50 16</inkml:trace>
  <inkml:trace contextRef="#ctx0" brushRef="#br0" timeOffset="102971.921">24342 10816 260 0,'-17'-15'96'0,"11"10"-75"0,-5 5 17 16,5 0 3-16,0 0-7 15,0-6 3-15,1 6-1 16,-1-5 2-16,-5 0-21 16,-6 0 4-16,-1 5 2 0,-10 0-6 15,-1 5 1-15,1 11-9 16,-6 4-3-16,0 5-3 0,-1 0-3 15,7 1-2-15,5-1 1 16,6-5-1-16,6 1-2 16,5-1 0-16,12-5 0 15,11 0 3-15,6-5 0 16,5-5 1-16,6-5 0 16,0 0 0-16,1 0 0 15,-7-5 0-15,-5 0 0 16,0 0 0-16,-6 0 0 15,0 0 2-15,-11 0 3 16,-1 0-2-16,-5 5 0 16,-5 0-1-16,-1 10 1 0,-6 5 0 15,-5 6 3-15,-5-1-3 16,-1 5-2-16,-6 6 4 16,7-6 1-16,4 0-2 15,7 6-1-15,5-6-3 16,12 0-1-16,5 0-1 15,7-4-2-15,4-11 3 16,1-5 0-16,6-10-17 16,5-10-8-16,6-11-35 15,0 1-16-15,-1-5-61 16,7-6-59 0,0-4 68-16</inkml:trace>
  <inkml:trace contextRef="#ctx0" brushRef="#br0" timeOffset="103302.411">24849 10309 288 0,'-17'-15'110'0,"5"15"-86"0,7-5 18 0,-1 10 1 0,-5 0-10 15,-1 5-2-15,-5 6-13 16,-6-1-4-16,0 5-8 16,1 5-4-16,-1 6 1 0,6 9-2 15,0 1 2-15,5 4-13 16,12-4-6-16,12-6-33 15,5-9-14-15,17-11-44 16,17-15-62 0,12-10 51-16</inkml:trace>
  <inkml:trace contextRef="#ctx0" brushRef="#br0" timeOffset="103647.783">25025 10573 220 0,'-28'10'82'0,"28"-10"-64"0,11 5 7 0,1 0-3 16,-1 0-10-16,6-5 1 15,12 0-2-15,-6 0 1 16,-1-5-6-16,-5 0-2 0,6-5 2 16,-6 0-1-16,6-6 0 15,0-4-6-15,-6-5-1 16,0 0-4-16,0-1 1 15,-5 1 3-15,-7 0 1 16,-5 4 7-16,-5 11 6 16,-7 5 3-16,-5 15 3 15,-6 5-1-15,0 11-1 0,1-1-4 16,-1 6 0 0,6 4-7-16,5 0-1 0,7 1-4 15,5-1-1-15,5-4-10 16,7-6-3-16,11-10-42 15,5-10-15-15</inkml:trace>
  <inkml:trace contextRef="#ctx0" brushRef="#br0" timeOffset="104759.749">25544 10274 96 0,'0'-5'38'0,"0"5"-29"0,0 5-3 0,0-5-3 16,0 0-3-16,0 0 0 16,0 0 8-16,0 0 7 15,0 0-5-15,0 0-3 16,0 0 0-16,0 10 2 15,0-10-9-15,0 0-2 16,0 5 3-16,0 0 1 16,0-5 0-16,0 0-4 0,0 0 1 15,0 0 1-15,0 0 2 16,0 0-3-16,0 0 0 16,0 0 1-16,0 0 0 0,0 0 0 15,0 0 0-15,0 0 4 16,0 0 5-16,0 0-3 15,0 0-1-15,0 0 4 16,0 0 4-16,0 0-1 16,0 0 1-16,0 0-1 15,0 0 2-15,0 0-7 16,0 0-4-16,0 0-2 16,0 0-1-16,0 0 4 15,6 0 2-15,-6 0 4 16,0 0 1-16,0 0-1 15,5 0-1-15,1 0-3 16,0 0 1-16,-6 0-4 0,0 0 0 16,0 0 5-16,0 0 5 15,0 0-9-15,0 0-2 16,0-5 2-16,0 5 5 16,0 0-3-16,0 0 2 15,0 0-5-15,0 0-2 16,0 0 0-16,0 0-1 15,0 0-3-15,0 0 2 16,0 0-1-16,0 0 0 16,0 0 2-16,0 0 0 15,0 0 0-15,0 0 0 16,0 0-20-16,0 0-7 0,0 0-19 16,0 0-7-16,0 0-15 15,0 0-32 1,0 0 30-16</inkml:trace>
  <inkml:trace contextRef="#ctx0" brushRef="#br0" timeOffset="105358.87">25179 10492 164 0,'-5'-5'63'0,"5"0"-49"0,0 0 9 0,0 5 3 16,0 0 0-16,0 0 2 15,0 0 4-15,0 0 3 16,0 0-19-16,0-6 4 0,0 1 3 16,5 0-1-16,1 0-1 15,5-5-7-15,1 0-4 16,5-5-8-16,6 0-1 16,-1-1-1-16,1 1 2 15,0 0-3-15,-6 5 0 0,0 0 5 16,-5 5 2-16,-1 5 2 15,-5 0 2-15,-6 0 1 16,0 10 1-16,0 5-2 16,0 0 1-16,-6 5-2 15,0 6 2-15,-5-1 3 16,0 11 1-16,-1 4 5 16,-5 1 2-16,0-1-3 15,6 1-1-15,-1-6-10 16,1-5-3-16,-1-4-3 15,7-6-2-15,-1 0 1 16,0-10-1-16,1 1-3 0,5-6 2 16,0-5-12-16,0 0-7 15,0-5-31-15,5-6-15 16,12-14-47-16,12 0-20 16,-1-1-1-1</inkml:trace>
  <inkml:trace contextRef="#ctx0" brushRef="#br0" timeOffset="105944.479">25572 10249 192 0,'-17'-11'71'0,"17"17"-55"0,0-12 13 0,0 6 4 15,0 0-4-15,0 0 1 16,0 0 0-16,0 0 4 15,6 0-19-15,-6 0 3 0,11 0 0 16,7 0-4-16,4 6 0 16,7-1-2-16,-1 5 2 15,6 5-7-15,1 5-2 16,-7 6-3-16,-5 4-2 16,-6 10 7-16,-17 11 3 15,-17 10 8-15,-12 10 6 16,-10 5-2-16,-7 0 1 0,0-5-12 15,7-11-7-15,4-14-11 16,7-6-6-16,11-9-53 16,5-16-23-16,18-15-81 15</inkml:trace>
  <inkml:trace contextRef="#ctx0" brushRef="#br0" timeOffset="106681.163">26421 10947 324 0,'-17'-5'121'0,"12"0"-95"0,5 10 20 0,0-5 4 16,0 0-24-16,11 0-4 16,12-5-15-16,5-5-5 15,6 0-2-15,12-5 0 0,5 0 2 16,-5 0-10-16,-6 4-2 0,-6 1-22 15,-6 0-6-15,-10 5-32 16,-7 5-10-16,-5 5-48 16</inkml:trace>
  <inkml:trace contextRef="#ctx0" brushRef="#br0" timeOffset="106845.259">26518 11054 268 0,'-17'15'101'0,"17"-10"-78"0,0-5 35 15,0 0 12-15,6 0-18 16,5 0-6-16,6 0-26 16,6 0-10-16,11 0-7 15,-5 0-14-15,11-5-2 0,0-5-49 16,5 0-19-16,6-11-74 16</inkml:trace>
  <inkml:trace contextRef="#ctx0" brushRef="#br0" timeOffset="107326.484">27493 10238 236 0,'-12'-20'90'0,"18"20"-70"0,0 5 15 0,-6-5 2 16,0 0-4-16,5 10 1 16</inkml:trace>
  <inkml:trace contextRef="#ctx0" brushRef="#br0" timeOffset="107521.652">27504 10269 537 0,'0'30'41'0,"0"6"-1"16,-6 9-14-16,1 16-4 15,-7 10-11-15,1 15-4 0,-1 5-4 16,1 0-3-16,0-10 1 16,5-5 1-16,-5-5-1 15,5-10-1-15,-6 0-19 16,7-11-10-16,-1-4-14 16,0-16-4-16,6-4-25 15,0-11-9-15,0-15-30 16,12-20-32-1,-1-16 57-15</inkml:trace>
  <inkml:trace contextRef="#ctx0" brushRef="#br0" timeOffset="108631.838">27413 10390 168 0,'0'-5'66'0,"6"5"-52"0,-1-5 21 0,-5 5 7 15,6-5-3-15,-6 0-1 0,0 0-6 16,0 5-2-16,0-5-17 16,0 0-6-16,0 5 0 0,0-5 0 15,0 5 3-15,0-5 1 16,0 0 1-16,0 0 0 16,0 5 2-16,0 0-3 15,0-5-1-15,0 5-9 16,0 0-2-16,0 0 0 15,0 0 0-15,0 0 9 16,0 0 7-16,0 0 2 16,6-5 1-16,-1 0-5 15,1 5-3-15,0-6-3 16,-1 1 0-16,1 0-2 16,0 5 2-16,-6 0 5 0,5-5 4 15,-5 5 5-15,0 0 2 16,0 0-6-16,0 0-2 15,0 0-9-15,0 0-2 16,6 0-2-16,-6 0 1 16,0 0-4-16,0 0 0 15,0 0 1-15,0 0 2 16,0 0-3-16,0 0 0 16,0 0 3-16,0 0 1 15,0 0-1-15,0 0-2 16,0 0 1-16,0 0-1 15,0 0 0-15,0 0 0 16,0 0 0-16,0 0 0 0,0 0-3 16,0 0 2-16,0 0 1 15,0 0 2-15,0 0 1 16,6 0 1-16,-6 0-2 16,11 0 1-16,1 0-4 15,5 0 0-15,6-5-4 16,5 5 1-16,6-5 2 15,6 0 3-15,0 0 2 16,6 5 1-16,-1-5-5 16,1 0 1-16,-1 0 0 15,-10 0 2-15,-7 0-1 16,-5 0-1-16,0 5 3 16,-6-5 0-16,-6 5 1 15,0 0 0-15,-11 0-5 16,0 0 1-16,0 0 0 0,0 0 2 15,0 0-1-15,0 0-1 16,0 0-2-16,0 0 1 16,0 5 1-16,-5-5 0 15,5 5 0-15,-6 0 2 16,0-5-1-16,1 0-1 16,-1 5 1-16,0-5-1 15,1 0 0-15,5 5 0 16,-6-5 0-16,6 0 0 15,-6 0 2-15,6 5 1 16,-6 0-6-16,6 0 0 0,0-5 1 16,-5 0 1-16,5 0 1 15,0 0 2-15,0 5-8 16,0-5-3-16,0 0-28 16,5 0-12-16,1-5-40 15,6-5-16-15,10-5-71 16</inkml:trace>
  <inkml:trace contextRef="#ctx0" brushRef="#br0" timeOffset="109427.534">27510 10679 176 0,'-23'-10'68'0,"17"10"-52"0,-11 0 19 0,17 0 5 15,0 0 6-15,0 0 7 16,0 0-3-16,0 0 2 16,17 0-29-16,0 0 11 0,6 5 4 15,6 0-7-15,-1 0-3 0,1 5-14 16,-1-5-4 0,6 0-8-16,-5 0-2 0,-1-5 2 15,1 0 1-15,-1 0 1 16,-5-5 0-16,0 0-20 15,0-5-7-15,-6 0-30 16,5 0-11-16,1 0-57 16,6 5-25-16</inkml:trace>
  <inkml:trace contextRef="#ctx0" brushRef="#br0" timeOffset="110418.205">28433 10233 152 0,'-6'21'57'0,"0"-21"-44"0,12 5 14 0,-6-5 5 16,0 0-5-16,0 10-1 15,6 0-6-15,-6-10 0 0,0 0-11 16,5 5 3-16,7 0 2 0,-1 0 4 16,1-5 1-1,-1 0-2-15,6-5 0 0,0 0-5 16,0-5-2-16,0-5-9 15,6 0 0-15,0-11-1 16,0 1 0-16,0-11 0 16,-1-4 2-16,-5-1 1 15,1-4 1-15,-7-1 9 16,0 1 3-16,-5 4-1 16,0 1-1-16,-6 9-2 15,0 6 0-15,0 5 2 16,-6 5 2-16,0 4-9 15,1 6-2-15,-7 5-5 0,1 10-1 16,-6 11 1-16,0 14 2 16,-6 11 1-16,0 15 1 15,0-6 0-15,6-4 0 16,6-6-2-16,5-4-2 16,6-6-2-16,6 1-1 15,5-11 2-15,6 0 0 16,6-4-26-16,6-11-11 15,10-15-41-15,7-10-15 16,5-16-43 0</inkml:trace>
  <inkml:trace contextRef="#ctx0" brushRef="#br0" timeOffset="111454.366">29350 10699 208 0,'-11'-10'77'0,"11"10"-60"0,5-10 10 15,1 5 1-15,0 0-1 16,-1-5 3-16,-5 5 8 15,0 0 6-15,0 0-24 16,-11 0 9-16,0-1 2 0,-1 1-3 0,-11 5 0 16,1 0-9-16,-7 5-4 15,-5 6-2-15,0-1-1 16,0 5-4-16,-1 5-3 16,7 0-2-16,-1 1 0 15,7 4-4-15,-1 5 0 16,6-9-1-16,5 4 0 15,7-5 0-15,5 1 0 16,5-1 0-16,12 0-2 16,6-10 3-16,6-5 0 15,5-5-4-15,6-5-1 16,0-5 0-16,0 0 2 16,-6-5-1-16,-6 5 4 0,-5-1 0 15,-6 1 3-15,-5 5 3 16,-7 0 2-16,-5 5 1 15,-11 5 2-15,-6 5-3 16,-6 6 1-16,-6 4-1 16,-5 5 3-16,-6 6-1 15,-5-1 2-15,-1 0 0 16,6 6 1-16,0-1-6 16,12-4-2-16,5-1-4 15,12 0-3-15,11-4-1 16,6-1 3-16,11-5-2 15,11-5 1-15,6-4-9 16,6-6-3-16,6-10-28 16,5-6-11-16,6-9-40 0,0-15-19 15,6-6-39 1</inkml:trace>
  <inkml:trace contextRef="#ctx0" brushRef="#br0" timeOffset="112058.734">29789 10233 220 0,'-17'-10'85'0,"5"15"-66"0,-16 5 30 0,16-4 10 15,1 4-17-15,-6 0-6 16,6 0-19-16,-1 0-8 16,1 10-9-16,5 6-2 15,0-1 1-15,1 0 2 16,-1 6-5-16,0-1 1 0,1 6-21 15,-1-1-7-15,6-5-24 16,0-4-8-16,6-6-50 16</inkml:trace>
  <inkml:trace contextRef="#ctx0" brushRef="#br0" timeOffset="112415.29">29971 10395 200 0,'-6'6'74'0,"-5"-1"-58"0,0 5 16 0,5-5 4 16,0 5-9-16,1 0-1 15,-7 5-11-15,6 0-2 16,1 1-7-16,5-1-4 0,5 0-1 15,13 0 1-15,4-5 3 16,7-5 0-16,5-5 2 16,0-5-2-16,0-5 0 15,1-5-3-15,-13 0 1 16,-10-5 7-16,-7-1 5 16,-10 1 2-16,-12 0 1 15,-6 5-16-15,0-1-8 16,0 6-33-16,6 5-14 15,6 10-79-15,11 5-39 16,5-5 85-16</inkml:trace>
  <inkml:trace contextRef="#ctx0" brushRef="#br0" timeOffset="112745.527">30330 10132 232 0,'-11'0'88'0,"16"-5"-69"0,12 5 15 0,-5 0 1 15,5 0-9-15,0 0-3 16,6 5-7-16,0 10 0 15,-1 1-9-15,-4 9 18 0,-7 10 8 16,-5 6-4-16,-6-1-2 16,-6 6-11-16,-5 10-5 15,-1 4-4-15,1 1-2 16,-6 0-23-16,5-5-10 16,1-11-41-16,-1-9-16 15</inkml:trace>
  <inkml:trace contextRef="#ctx0" brushRef="#br0" timeOffset="127007.149">2736 10851 120 0,'17'-76'46'0,"-6"31"-35"0,6-21 20 0,-5 41 10 0,-1-1 2 16,-5-4 4-16,5 5-2 15,-11-1 2-15,-11 1-26 16,5 5 10-16,-5 4 4 0,-1 6-6 15,-5 10 0-15,-5 10-12 16,4 11-5-16,-10 19-10 16,-1 21-1-16,7 15 1 15,-7 5 1-15,1 15 1 16,11-5 2-16,-6 6-1 16,-6 4 0-16,12 0-3 15,6-5 1-15,-6-10-2 16,5-10-1-16,7-10 1 0,5-15 1 15,0-6 1-15,5-9 1 16,7-16 6-16,11-5 4 16,-1-10 4-16,12-5 3 15,23-10-5-15,6 0 1 16,17-5-8-16,11 5-3 16,-5 0-3-16,-1 5 0 15,-5 0-2-15,-6 5-1 16,-6 5 3-16,1 5 0 15,-7-5-4-15,1 5-1 16,-6-5 1-16,-6 0 2 16,-5 0 0-16,-12 0 2 15,-6-5-18-15,-10 0-4 0,-7 0-13 16,-11 0-3-16,0-5-19 16,0 0-7-16,0-5-28 15,0 0-9-15,0 0-29 16</inkml:trace>
  <inkml:trace contextRef="#ctx0" brushRef="#br0" timeOffset="127549.828">4080 11140 264 0,'-17'-15'101'0,"6"15"-78"0,5 5 13 15,1 0 2-15,-1 10-20 16,-5 0-5-16,-1 5-6 16,6 6-2-16,-16 4-3 15,10 1-2-15,7-1 1 0,-7-5-10 16,6 1-4-16,1-6-26 0,5-5-13 15,0-5-25-15,0-10-12 16,5-10 4 0</inkml:trace>
  <inkml:trace contextRef="#ctx0" brushRef="#br0" timeOffset="127728.589">4143 10785 200 0,'-6'-25'77'0,"12"30"-60"0,-17-5 15 0,5 0 4 15,0 0-14-15,6 10-4 16,-11-5-11-16,5 0-5 16,6 0-1-16,0 1-8 0,0 4 0 15,0 0-26-15,17 5-8 16,-11 5-21 0,5 6-46-16,12 9 21 0</inkml:trace>
  <inkml:trace contextRef="#ctx0" brushRef="#br0" timeOffset="128208.226">4189 11413 172 0,'-6'41'66'0,"0"-31"-52"0,6 0 23 16,0-5 6-16,0-5-1 15,12-10-1-15,-1-10-7 16,6-11-1-16,0-9-19 16,6-16 5-16,6 0 2 0,-1 6-9 15,12-1-2-15,-17 6-6 16,11 4-1-16,-11 6-3 15,0 9-3-15,-1 11-1 16,7 5 3-16,-18 5 2 0,6 5 4 16,-5 5-2-16,-1 5 0 15,-5 0-1-15,0 5 1 16,-6-4-2-16,5-1-1 16,-5 0 1-16,12 0-1 15,-12-10 0-15,5 0 0 16,7-10 0-16,5-5 2 15,11-16-1-15,6-9-1 16,1-11 3-16,5 1 0 16,-1 9 3-16,1 6 3 15,-11 14-4-15,-1 1-1 16,1 20 0-16,-6 10 0 16,5 15 4-16,-11 6 5 0,-5 9-1 15,-1 1 3-15,-5 4-2 16,5 1 0-16,-11 0-5 15,6-6-3-15,-6-4-2 16,0-11 0-16,5-5-15 16,-5 0-7-16,12-20-109 15,5-15-54 1</inkml:trace>
  <inkml:trace contextRef="#ctx0" brushRef="#br0" timeOffset="129274.308">3317 12284 24 0,'-11'0'11'0,"-1"-10"-9"0,12 10-2 0,-5-5-1 16,5 5 25-16,0-5 13 15,-12 0 21-15,6 0 9 16,1 0-11-16,5 5-4 16,-12 0-13-16,7 0-4 0,-12 10-19 15,11 0 5-15,0 5 3 0,0 1-4 16,1-1 1-1,5 0-6-15,5 0-1 0,7-5-6 16,11 0 0-16,-6-10-1 16,6 0 3-16,5 0-5 15,6 0-3-15,6-5-1 16,11 5-1-16,-5-5 2 16,11 5 1-16,6 0 1 15,5 0 0-15,-11 0 2 16,6 0 1-16,-1 0 1 15,-5 0 0-15,0-5-4 16,-5 0-1-16,-13-5-1 16,1 5-2-16,-11 0 3 0,-1 5 0 15,-5-5 1-15,-6 5 0 16,0 0-2-16,-11 0 1 16,0-5 7-16,-1 5 3 15,1 0 0-15,-6 0 0 16,6 0-7-16,-6 0-2 15,0 0 0-15,0 0 0 16,0 0-5-16,0 0 1 16,0 0 0-16,0 0 0 15,0 0 0-15,0 0 0 16,0 0 0-16,0 0 0 16,0-5-18-16,0 0-5 15,0 0-38-15,0-1-13 16,0-4-34-16,0 0-12 15,0 0 4-15</inkml:trace>
  <inkml:trace contextRef="#ctx0" brushRef="#br0" timeOffset="130115.39">2394 12973 148 0,'0'0'55'0,"6"-5"-43"0,11 15 10 16,0-10 3-16,-11 0 3 15,11-5 3-15,0 0-1 0,6-10-1 16,-1-5-16-16,7-11 8 0,-6-4 2 16,16-11-5-16,-4-10 0 15,5-14-5-15,-1-6 0 16,1 0-3-16,0 0 1 15,-17 10-2-15,0 10 0 16,-6 11 1-16,0 4 1 16,-17 11 17-1,-6 4-12-15,-5 6-3 16,-6 10-7-16,-6 10-3 16,-11 10-3-16,5 20-1 15,-11 21 3-15,1 15 1 16,-1 0 1-16,5 5 2 0,13-16-1 15,5 11 0-15,-1-15-6 16,18-1-1-16,0-4-2 16,18-5 3-16,10-16 0 15,18-5 1-15,16-15-31 16,12-5-14-16,6-15-76 16,17-10-32-16,-23-21 33 15</inkml:trace>
  <inkml:trace contextRef="#ctx0" brushRef="#br0" timeOffset="131030.969">4571 12705 132 0,'-12'10'49'0,"6"-15"-38"0,1 5 28 15,5-5 11-15,-12 0-9 16,7-6-3-16,-1 1-11 0,0-10-5 16,1 0-12-1,-1-5 0-15,6-1 3 0,6-4-5 0,5-6-2 16,12 6-6-16,-6-5 0 15,11-1 0-15,6 6 0 16,6 9-3-16,0 6 2 16,6 0 3-16,-1 15 1 15,-5 5 1-15,0 10 0 16,-6 11 2-16,1 9 1 16,-1 1-3-16,-6 4-1 15,1 6-1-15,5-11-2 16,-11-5 1-16,11 1-1 15,-11-16 0-15,11 0 2 16,6-15 3-16,0-5 2 0,-12-15-3 16,6-5-3-16,0-11 0 15,-5-9 1-15,-1-11 1 16,-10 5 1-16,4 1 2 16,-16 4 1-16,-6 11 1 15,0 4 2-15,-6 6 4 16,6 5 3-16,-17 4-9 15,0 11-2-15,-11 10-2 16,-7 11 2-16,-4 9-1 16,-13 20 2-16,7 16 0 15,-29 15 3-15,-6-5-3 16,0 10 1-16,0-15-5 16,6 0-2-16,17-16 2 0,0-14 0 15,17-21-12-15,1-15-4 16,4-20-40-16,13-16-18 15,10-19-89 1</inkml:trace>
  <inkml:trace contextRef="#ctx0" brushRef="#br0" timeOffset="135114.857">6935 10907 204 0,'-6'-5'77'0,"1"10"-60"0,5-5 21 15,0 0 6-15,-6 0-7 16,0-5-2-16,-5 0-4 16,-1 5-2-16,-5-5-16 15,0 0 1-15,0 0 0 0,0 5 4 16,0 0 3-16,-6 0-9 16,0 5-2-16,-5 5-6 15,-1 10-1-15,-5 0-1 16,0 6 1-16,0 4-4 15,0 0 0-15,0 6 1 16,5-6 2-16,6 1-3 16,0-1 0-16,6 0 1 0,12-4 0 15,10-1-3-15,12-5 0 16,12 1-1-16,11-6 0 16,5-5 3-16,7-5 2 15,-7-5 0-15,7-5-1 16,-18 0 1-16,0 0 1 15,-6-5-1-15,-10 5 2 16,-7-1 2-16,-5 6 2 16,-6 0-3-16,-6 0-3 15,-11 6 0-15,-6 4-1 16,-5 5-3-16,-12 5 0 16,-6 5 4-16,0 6 1 15,1 4 0-15,5 1-2 0,6 4 1 16,11 6 1-16,12-1-6 15,16 1-1-15,12-6 2 16,18-9 1-16,16-11-1 16,0-5 2-16,6-10 1 15,0-5 2-15,0-5-25 16,-6-10-10-16,1-5-34 16,-7-11-12-16,1 1-58 15</inkml:trace>
  <inkml:trace contextRef="#ctx0" brushRef="#br0" timeOffset="135552.085">7579 10325 188 0,'-17'-5'71'16,"-6"15"-55"-16,0 0 24 0,12 0 9 0,-6 5-10 15,-12 5 0-15,1 6-16 16,-1 9-4-16,1 11-11 16,-1 9-5-16,7 11 0 0,-1 0-2 15,6 0-1-15,0 5-13 16,5-15-4-16,6-6-13 15,6-4-4-15,12-6-20 16,5-9-5-16,6-6-37 16</inkml:trace>
  <inkml:trace contextRef="#ctx0" brushRef="#br0" timeOffset="136000.355">7630 10882 192 0,'-28'5'71'0,"28"-10"-55"0,0 0 6 0,5 0 0 16,1-6-8-16,5-4 0 16,7 0-2-16,-1-5 0 15,0-6-6-15,6-9-2 0,-1 5 0 16,1-6 0-16,6 1 2 0,-1-1-3 15,6 1-2-15,1 4 0 16,-1-4 1-16,-6 5-3 16,1-1 0-16,-12 11 3 15,0 0 1-15,-11 4 10 16,-6 1 6-16,-6 5-4 16,-11 5 2-16,-6 10-8 15,-6 0-1-15,1 10-2 16,0 1 1-16,-7 4 0 15,7 10 1-15,-1 1-4 16,12 9-3-16,12 6-5 16,5 4 0-16,11-4 2 15,6 0 3-15,6-11-9 16,5-5-4-16,7-14-19 0,4-16-5 16,1-16-25-16,0-14-9 15,6 0-29 1</inkml:trace>
  <inkml:trace contextRef="#ctx0" brushRef="#br0" timeOffset="136360.158">8211 10228 156 0,'0'0'60'0,"6"5"-47"0,0 0 17 15,-6-5 5-15,11 6-4 16,1-1-1-16,5 5-10 16,0 0-5-16,6 10-8 15,5 5 6-15,1 6 4 0,-1-1-1 16,-5 11 3-16,0 4-1 15,-12 6-2-15,-11 10 3 16,-6 5 2-16,-11-1-5 16,-6-4-1-16,-5 5-9 15,-1-15-4-15,-5-6-17 0,0-4-7 16,6-11-38-16,5-5-16 16,11-9-55-1</inkml:trace>
  <inkml:trace contextRef="#ctx0" brushRef="#br0" timeOffset="137112.012">9060 11241 212 0,'-11'-15'82'0,"17"10"-64"0,-6 0 24 16,0 5 6-16,0 0-14 15,5 0-2-15,7 0-10 16,5-5-4-16,6 5-10 15,5 0-3-15,12-5-1 0,6 0-5 16,-1-5 1-16,1-1 0 16,-1-4 2-16,-5 0-6 15,-6 0 1-15,1 0-37 16,-7 5-13-16,-5 4-156 16,-17 27 87-1</inkml:trace>
  <inkml:trace contextRef="#ctx0" brushRef="#br0" timeOffset="137338.903">9117 11464 304 0,'-22'-5'115'0,"16"5"-89"0,6 0 21 0,0 0 5 15,6 0-24-15,5 0-5 16,6 0-10-16,6 0-3 15,11 0-6-15,0 0-5 0,6 5 0 0,-6 0 1 16,6 0 0-16,0 5-27 16,0 0-9-16,5 1-28 15,1-6-13-15,5 0-57 16</inkml:trace>
  <inkml:trace contextRef="#ctx0" brushRef="#br0" timeOffset="137846.162">10513 10932 156 0,'0'-55'60'0,"0"34"-47"0,-5-4 26 0,5 15 9 16,-6 0-9-16,0 5-2 15,-5 0-8-15,-6 5-1 16,0 5-16-16,-6 10 4 0,0 5 4 16,0 11-5-16,0 14 2 15,1 11-4-15,-1 10 0 16,6 5-5-16,11 10 0 15,12 0-1-15,5 0 1 16,6-5 0-16,17-11 0 16,12-9 4-16,11-15 5 0,6-21-3 15,11-25 0-15,0-21 5 16,-6-9 2-16,-5-11-4 16,-6-4-2-16,-12-6 2 15,-16-10 3-15,-18 0-6 16,-16 1-1-16,-24-1-3 15,-16 5-1-15,-18 5-5 16,-6 11-3-16,1 9-9 16,5 6-5-16,6 5-24 15,12 9-9-15,11 1-53 16,11 0-22-16,23 0-46 16</inkml:trace>
  <inkml:trace contextRef="#ctx0" brushRef="#br0" timeOffset="172347.295">27322 11935 208 0,'-17'-10'77'0,"17"5"-60"0,5-5 6 0,1 5 1 16,0-6-4-16,5 1 3 15,0-5 2-15,1-5 2 16,-1 0-14-16,-5 4 5 0,0-4 3 15,-1 5 0-15,-5 0-1 0,0 0-4 16,0-1 0-16,-5 6-5 16,-7 0 1-16,1 0-5 15,-1 0-2-15,-5 0 0 16,0 5-1-16,-6 0-2 16,1 0-2-16,-1 5-2 15,6 5-1-15,0 0 2 16,0 5 0-16,0 0-2 15,5 5 2-15,-5 0 1 16,6 1 0-16,-1-1 0 16,1 0 0-16,-6 0 0 15,0-5 0-15,0 5 0 16,-1-4 2-16,1-6 1 0,6 0 1 16,0-5-2-16,-1 0-2 15,1 0-2-15,5 0 1 16,0 0 3-16,1 0 1 15,5 5-6-15,0-5 0 16,0 0 1-16,11 5 1 16,0 0-2-16,1 0 2 15,-1-5 1-15,1 0 0 16,-1 0 2-16,0 0 1 16,1 0-4-16,-6 0 1 15,-6 0 0-15,0 0 2 16,0 0-1-16,5 5 2 15,-5-5-4-15,6 5-2 0,-6-5-1 16,0 0 3-16,0 0 0 16,6 5 3-16,-6-5-1 15,0 0 2-15,0 0-2 16,0 0-1-16,0 0 1 16,5 5-1-16,-5-5-3 15,0 0 2-15,0 0 3 16,0 0 1-16,0 0-1 15,0 0 1-15,0 0-2 16,0 0 2-16,0 0-4 16,0 0 0-16,0 0 1 15,0 0 2-15,0 0-3 16,6 0 0-16,-6 0 1 0,0 0 0 16,0-5 2-1,0 5 1-15,0-5-1 0,0 5-2 16,0 0-2-16,0 0-1 15,0 0-3-15,11 0 1 16,1 5 1-16,5-5 2 16,11 5 1-16,12-5 1 15,12 5-3-15,10-5 2 16,12 0 1-16,6 0 2 16,11-5 1-16,18 5 1 15,16-5 0-15,6 0 0 16,0 0-2-16,0 5-2 15,-11 10 1-15,-1 0-1 16,1 0 2-16,11 6 1 0,0-6 1 16,-6 0 0-16,-5 0 2 15,-12-10 1-15,-11-5 1 16,-11 0 2-16,-12-5-3 16,-12 0 1-16,-10 4-3 15,-7 1 0-15,-5 0 1 16,-17 0 1-16,-6 0 1 15,0 0 0-15,-5 0-9 16,-7 0-1-16,-5 0-20 16,0 0-8-16,0-5-33 15,0 0-12-15,6-16-205 32,5-4 141-32</inkml:trace>
  <inkml:trace contextRef="#ctx0" brushRef="#br0" timeOffset="173277.403">19271 11874 196 0,'-34'-5'74'0,"16"10"-58"0,-4-5 5 15,10 0-3-15,-5 5 0 16,0 0 3-16,0-5 6 16,0 0 6-16,0 5-18 15,5-5 3-15,7 0 2 0,-1 0-7 16,6 0-2-16,17 0 0 16,6 0 0-16,17-5 8 15,17 0 5-15,17 0-4 0,17 0-2 16,6 0-8-1,0 5-4-15,0 0-1 0,5 0 1 16,1 0-1-16,-6 5 2 16,-1-5-2-16,-10 0 2 15,-12 5-2-15,-11-5 0 16,-6-5 1-16,-6 0 1 16,-6-5-3-16,-16 0-1 15,-1-5-19-15,-10-1-7 16,-1-4-63-16,-6-20-26 15,-17-6-42 1</inkml:trace>
  <inkml:trace contextRef="#ctx0" brushRef="#br0" timeOffset="177105.52">1950 14123 184 0,'-12'-26'68'0,"12"16"-52"0,-6-5 10 0,6 10 1 0,0 0-4 16,0 0-2-16,0 0-9 15,0 5-3-15,0 0-5 16,0 5-1-16,0 5 3 0,0 10 1 16,0 11 3-16,0 4-3 15,0 11-2-15,0 4 0 16,0 6 1-16,0 0-1 15,0-6 2-15,-11 1-2 16,5 0 2-16,1-6-4 16,-12-4 0-16,5-1 1 15,6-9 0-15,1-1-5 0,5-10-1 16,0-5 9-16,0-5 5 16,0-4 1-16,0-27 2 15,0-9-4 1,0-6-4-16,5-14 1 15,13-11-5-15,-1-15 0 16,5-10 1-16,1 0 0 16,11-5 0-16,-5 15 0 15,5 0-5-15,6 15-1 16,-6 0 3-16,6 16 1 16,0 4 0-16,0 11-2 15,0 10-4-15,-6 9 0 16,0 6 2-16,-5 5 1 15,5 10 3-15,0 6 3 0,-11 4-2 16,0 5 0-16,-6 6-1 16,0 4 1-16,-17 6 0 15,0 4 3-15,0 11-1 16,-17 5 2-16,-6-1-4 16,-17 1 0-16,6 0-1 15,-6-15-2-15,0-6 3 16,0-15 0-16,0-4-1 15,-5-6-2-15,5-5 1 16,11-5-1-16,1 0 0 16,5-5 0-16,6-5 0 15,11 0 0-15,6-5-3 0,17 0 0 16,0 5-1-16,12 5 0 16,11 10 3-16,11 5 0 15,-17 10 1-15,6 11 2 16,0 4-1-16,0 1-1 15,0 4 1-15,-6-4-1 16,-11-1 0-16,5 1 2 16,1-6-1-16,-12-4-1 15,6-6-35-15,-1-10-14 16,1-5-30-16,-6-10-13 16,6-10-28-1</inkml:trace>
  <inkml:trace contextRef="#ctx0" brushRef="#br0" timeOffset="177617.345">3004 14528 192 0,'11'-15'74'0,"-11"9"-58"0,6-4 3 0,-1 10-2 15,7-5-7-15,5 0 0 16,-11 0-2-16,5 0 2 15,0-5-5-15,6-5 6 0,1-6 4 16,-1-4-1-16,0 0 0 16,0-6 0-16,-17 1 2 15,0 5 4-15,0 5 4 16,-17 14-1-16,-6 27-2 16,-11 9-5-16,-6 11 0 15,-11 4 0-15,5 11 2 16,-11 0 1-16,17-1 1 15,6 1-7-15,17 0-3 16,11-6-5-16,23 1-4 0,12-11-3 16,22-9-1-16,-11-11-1 15,34-15 0-15,-11-10-17 16,-1-5-9-16,-10-5-33 16,-7 0-12-16,-5-1-73 15</inkml:trace>
  <inkml:trace contextRef="#ctx0" brushRef="#br0" timeOffset="178021.58">3699 14447 184 0,'-6'0'71'0,"6"0"-55"0,0 5 20 0,0-5 6 15,-11 5-6-15,5 5-1 0,-11 0-6 16,0 0-4-16,0 5-13 16,0 6-1-16,5 4 2 0,-5 0-5 15,-6 1 0-15,12-1-6 16,5 0-2-16,6 1-2 16,6-6-2-16,11-5-22 15,6-5-10-15,11-10-32 16,23-5-14-16,0-5-26 15</inkml:trace>
  <inkml:trace contextRef="#ctx0" brushRef="#br0" timeOffset="178471.593">4331 14411 204 0,'-17'-10'77'0,"17"0"-60"0,-17 5 17 0,6 0 6 16,-1 0-1-16,1 0 4 15,-6-5-11-15,-6-1-4 16,0 6-16-16,-11 0 3 0,-6 5 3 16,0 5-4-16,0 11 2 15,0-1-7-15,1 10-1 16,-1 0-4-16,5 6-1 16,18-1-3-16,12 6-3 15,5-6-1-15,17-5 3 16,11-9-2-16,24-6 1 15,-7-15 2-15,6-16 2 16,6-14-1-16,-17-11 2 0,6-9 2 16,-6-6 4-16,-12 5 2 15,-5 6 3-15,-6 14 2 16,0 16 2-16,-5 10-8 16,-1 20-3-16,-11 20-2 15,-11 16-1-15,5 4-7 16,0 1 0-16,0 5 1 15,6-6 3-15,0-4-16 16,6-6-4-16,0-4-24 16,11-6-10-16,-11-4-14 15,11-11-6-15,0-5-59 16,6-10-32 0,-6-15 84-16</inkml:trace>
  <inkml:trace contextRef="#ctx0" brushRef="#br0" timeOffset="178729.16">4821 13469 228 0,'-11'16'85'0,"-1"-6"-66"0,1 25 12 0,11-15 3 16,-6 16-11-16,6 9-4 15,-17 11-6-15,6 10-1 16,-1 15-7-16,1 10-3 0,0 5-1 16,5-10-8-16,0-5-3 0,6-10-19 15,0 0-6-15,6-15-24 16,0-11-10 0,5-4-21-16</inkml:trace>
  <inkml:trace contextRef="#ctx0" brushRef="#br0" timeOffset="179043.917">5129 13642 268 0,'0'15'101'0,"0"-15"-78"0,0 40 17 0,0-25 3 16,0 11-3-16,0 4 0 15,-12 11-8-15,7 9-3 16,-1 11-16-16,0 5 5 0,1 5 3 16,-1 0-11-16,6 0-6 15,0-6-2-15,0 6-2 16,0-10-3-16,0-5 2 15,0-11-50-15,0-4-23 16,6-1-99 0</inkml:trace>
  <inkml:trace contextRef="#ctx0" brushRef="#br0" timeOffset="184416.563">6388 13910 132 0,'-6'-10'49'0,"12"15"-38"0,-6-5 15 0,0 0 3 15,0 0-3-15,0 0 2 16,6 5-7-16,-1 5-1 15,1 0-11-15,0 5 1 0,0 6 3 16,5 9-3-16,-11 5 2 16,0 6-9-16,-11 10-4 15,5-1 6-15,-6 6 4 16,1 5-4-16,0-11-3 16,-1-4-1-16,1-6-1 15,0-4 0-15,-1-6 2 16,1-4-12-16,5-1-6 15,0-5-11-15,1 0-6 16,-1-4-20-16,0-6-8 16</inkml:trace>
  <inkml:trace contextRef="#ctx0" brushRef="#br0" timeOffset="184763.906">6456 13900 176 0,'-28'-20'66'0,"11"20"-52"0,-6-11 17 15,17 11 2-15,-5-5-14 16,-6 5-3-16,0 0-6 16,0 0-1-16,0 0-5 15,5 0 4-15,12 0 2 0,-11 0-1 0,11 0 0 16,0 0 3-16,11-5 3 15,6 0-2-15,6 5 0 16,11 0-5-16,6 0 0 16,6 0-3-16,5 0 0 15,0 0-3-15,1-5 1 16,-7 0-13-16,-5 0-3 16,0-5-18-16,-6-5-8 15,-5-1-17-15,-7 1-5 16,-4 0-33-1</inkml:trace>
  <inkml:trace contextRef="#ctx0" brushRef="#br0" timeOffset="185108.542">6468 14244 172 0,'6'0'66'0,"-1"0"-52"0,12 0 30 16,-5 0 9-16,5 5-18 15,-6-5-7-15,6 0-17 0,0 0-5 16,1 5-4-1,4-5 1-15,1 0 2 0,0-5-2 0,5 0 0 16,7-5-3-16,-18 0-1 16,11 0-12-16,-5-5-5 15,5-1-17-15,-10 1-7 16,-1 0-27 0,0 0-44-16,-6 10 25 15</inkml:trace>
  <inkml:trace contextRef="#ctx0" brushRef="#br0" timeOffset="185392.284">6337 14583 184 0,'0'11'71'0,"6"-17"-55"0,11 6 15 16,-6 0 5-16,6 6 2 16,6-6 4-16,0 5-23 15,5-5-8-15,1 5-8 16,5-5 0-16,0 5 0 0,0-5-4 16,6 0 1-16,0-5-2 15,-6 0 0-15,0-6-25 16,1-4-9-16,4 0-28 0,-10 0-10 15</inkml:trace>
  <inkml:trace contextRef="#ctx0" brushRef="#br0" timeOffset="185680.67">7266 14168 184 0,'-35'46'68'16,"24"-21"-52"-16,-6 26-1 0,17-31-1 0,-12 10-12 15,7 6-3-15,-1-1 0 16,6-4 2-16,0-1 0 15,0-5-9-15,0-4-3 0,6-11-32 16,11-10-49 0,-11-10 11-16</inkml:trace>
  <inkml:trace contextRef="#ctx0" brushRef="#br0" timeOffset="185813.611">7374 14026 192 0,'5'-35'74'0,"-5"35"-58"0,-5 0 12 16,5 0-1-16,-6 5-13 0,0 0-5 15,-5 0-20-15,5 0-5 16,1 5-47-16,-1 0-19 16,6 1 9-16,11 4 5 15</inkml:trace>
  <inkml:trace contextRef="#ctx0" brushRef="#br0" timeOffset="186337.739">7824 14168 148 0,'-23'10'57'0,"12"-5"-44"0,-12 0 16 0,12 0 4 0,-1 6-14 16,-5-1-3-16,-6 5-10 15,0 5-4-15,1 6-1 16,-1 9-1-16,6-5 0 0,11 1-3 15,6-1 0-15,11-10 8 16,7 1 4-16,4-11 2 16,1-5 1-16,6-10-2 15,-1-10 1-15,1-11-4 16,-1-9-2-16,1-6 0 16,-7 6 1-16,-4-6 3 15,-7 11 5-15,0 5-2 16,-5 9 3-16,-6 11-10 15,0 10-3-15,0 16-4 0,0 9-2 16,0 6 3-16,0 9 2 16,0-4-2-16,0 4 0 15,0 1 1-15,0-1 0 16,0-4 0-16,0-1 2 16,-6-4-1-16,-5-1 2 15,-6-4 4-15,0-1 6 16,-6-5-5-16,6-4-2 15,-6-6-3-15,0-15-3 16,0-10-24-16,1-11-9 16,5-9-7-16,5 0-2 15,6-1-29 1,12 1-49-16,11-6 28 0</inkml:trace>
  <inkml:trace contextRef="#ctx0" brushRef="#br0" timeOffset="186683.501">8314 14193 188 0,'-11'-5'71'0,"16"5"-55"0,-5 0 2 16,0 0-1-16,6-5-5 16,5 0 1-16,6-10-3 15,1-5-1-15,4 0-5 16,1-6 2-16,0 1 0 0,-6-5 0 15,0 4 1-15,-6 1 7 16,-5 5 3-16,-6-1 0 0,-11 6 0 16,-12 10-5-16,-6 10 0 15,-5 15-9-15,-6 16-2 16,1 10 1-16,4 14 1 16,7 1-1-16,11-5-2 15,5-6-2-15,12-4-1 16,6-11-9-16,11-9-5 15,6-11-18-15,5-15-7 16,18-15-31 0,0-11-53-16,5-9 27 15</inkml:trace>
  <inkml:trace contextRef="#ctx0" brushRef="#br0" timeOffset="186983.623">8724 14092 212 0,'-23'41'79'0,"12"-16"-61"0,-12 21 15 0,17-21 1 0,-5 5 0 15,-12 11 2-15,6-1-13 16,0 1-6-16,0-6-10 16,0-4-5-16,6-6 1 0,5-10 9 15,6-15 4-15,6-5 1 16,5-10 2-16,6-10-6 16,6-11 0-16,0-4 1 15,5-1 1-15,1 6-2 16,-1-1 0-16,1 16-10 15,-1 10-3-15,-5 10-4 16,0 10 3-16,-6 5 2 0,0 5 4 16,0 11-4-16,-6-11-3 15,1 0-24-15,-7 6-7 16,-5-6-39-16,0-5-16 16,0-5-53-1</inkml:trace>
  <inkml:trace contextRef="#ctx0" brushRef="#br0" timeOffset="187899.463">10228 13966 204 0,'-22'-11'77'0,"4"1"-60"16,-10 10 6-16,11 5 1 0,-6-5-2 16,-5 5 2-16,-7 1-5 15,-10 4 1-15,5 10-11 16,-6 10-3-16,-5 11 0 0,6 9-5 16,5 6-1-16,5-5-2 15,13-6 0-15,16 1 0 16,12-11 0-16,16-9 4 15,13-16 1-15,16-15 1 16,12-21 2-16,11-24-3 16,0-21 0-16,-6 0 5 0,-11 0 3 15,-6 0 0-15,-11-10 3 16,-11 5 2-16,-6 5 2 16,-6 11 3-16,-6 9 4 15,-5 10-4-15,-6 16-3 16,-6 10-10-16,0 15-5 15,-5 10-9-15,0 15-1 16,-1 11 3-16,6 4 2 16,6 6-7-16,0-1-2 15,6 6-5-15,0 0-3 16,0-6-5-16,5 1-2 16,0-6-15-16,6-9-6 15,1-11-15-15,4-5-4 0,1-15-19 16,0-5-22-1,0 0 44-15</inkml:trace>
  <inkml:trace contextRef="#ctx0" brushRef="#br0" timeOffset="188259.476">10604 14016 188 0,'-5'0'71'0,"5"5"-55"0,-6 5 13 16,6-10 4-16,0 0-13 15,0 0-1-15,6 6-2 16,5-1 1-16,6 0-10 15,0-5 2-15,6 0 1 0,6 0 0 16,-1-5 1-16,6-6-2 16,0-4-1-16,-5 0-1 0,-1-5 2 15,1 0-5-15,-1-6-3 16,-5 6 3-16,-11-5 4 16,-1 4 4-16,-5 1 2 15,-12 5 7-15,-5 5 4 16,-12 5-12-16,-11 10-5 15,-6 10-9-15,-6 10-2 16,6 11-2-16,0 9 3 16,6 1-2-16,11 5-1 15,12-6 3-15,5-4 0 16,12-11-15-16,11-5-4 16,12-9-30-16,5-11-12 15,6-10-45 1,5-11-53-16,1-4 50 15</inkml:trace>
  <inkml:trace contextRef="#ctx0" brushRef="#br0" timeOffset="188799.987">11339 13895 176 0,'-5'-10'68'0,"-1"15"-52"0,-5-5 10 15,5 5 4-15,-5 0-9 16,-7 5-2-16,1 5-3 16,-5 5 3-16,-1 6-11 15,0 4-7-15,6 6-1 0,6-1 2 16,5 5 3-16,6 1-4 15,6-6-3-15,5-4-32 16,6-6-13-16,6-10-55 16</inkml:trace>
  <inkml:trace contextRef="#ctx0" brushRef="#br0" timeOffset="189100.061">11670 13900 176 0,'-34'5'68'0,"11"5"-52"0,-11 5 8 0,22-5 2 16,-5 11-6-16,-6 4 0 15,-5 0-9-15,11 6-2 16,5-1-5-16,7-5-5 0,10 1 0 16,7-6 5-16,5-5 5 15,0-5 8-15,12-10 4 16,-1-10 3-16,-5-10 2 15,0-6-1-15,-1 1 0 16,-4-5-10-16,-7-1-2 0,0 1-3 16,-5 0-1-16,-6 4-16 15,-6 6-6-15,1 5-31 16,-7 10-11-16,1 10-84 16</inkml:trace>
  <inkml:trace contextRef="#ctx0" brushRef="#br0" timeOffset="189986.043">12103 13996 124 0,'-17'10'49'0,"17"-5"-38"0,-6 5 17 15,6-10 4-15,0 5 5 16,0 0 2-16,-6 6-13 0,1-1-3 16,-1 0-13-16,-5 5-2 0,-1 0-1 15,1 5-1-15,-6 1 1 16,5-1-2-16,-5-5 0 15,0-5 1-15,6 0 3 16,5-5 2-16,6-10 1 16,11-15-6-16,7-10-2 15,4-11-4-15,7-4-1 16,5-6 1-16,0 5 0 16,0 6-3-16,1 5 0 15,-7 9 2-15,-5 11 2 16,-6 5 0-16,-6 5-1 15,-5 10 3-15,-6 5 0 16,0 5-1-16,-6 0 1 0,1 1-2 16,-1-6-1-16,6 0 1 15,0-10-1-15,0 0 6 16,11-5 4-16,6-5 1 16,6-6 1-16,0 1-4 15,0 0-3-15,0 0-2 16,-6 5-3-16,0 5-2 15,0 5-1-15,0 5-1 16,0 0 3-16,-6 5 0 16,1 5 3-16,-1 0-8 15,1 6-1-15,-7-6-14 16,7 0-4-16,-7-5-31 16,7 0-12-16,-1-5-41 15</inkml:trace>
  <inkml:trace contextRef="#ctx0" brushRef="#br0" timeOffset="190407.493">12895 13915 176 0,'-6'35'68'0,"1"-14"-52"0,-1 14 6 0,0-15-1 16,0 6-9-16,-5 4-2 15,0-5-5-15,-1 1-2 16,1-6-1-16,-6 0 1 0,5-5 0 15,1-4 7-15,0-1 4 16,5-10-1-16,-6-5 0 0,7-11-5 16,5-4-3-16,5-10-2 15,7-6 0-15,5-4-4 16,6-1 0-16,5 1 5 16,1-1 2-16,5 6 0 15,0 4 1-15,0 11-2 16,0 5 0-16,1 5-6 15,-13 5-1-15,-4 0 5 16,-7 10 5-16,-5 5 0 16,-12 5 1-16,-5 10-3 15,-7 1-1-15,-4 4 1 16,-13 1 1-16,13-6-3 16,-1-5-1-16,0-5-10 0,6-5-3 15,6-10-26-15,11-5-11 16,5-5-18-16,12-5-7 15,12 0-19 1</inkml:trace>
  <inkml:trace contextRef="#ctx0" brushRef="#br0" timeOffset="190708.757">13482 13844 224 0,'-17'-5'85'0,"-6"5"-66"0,-11 15 5 0,17-5 1 15,-12 6-5-15,-5-1 3 16,-6 10-7-16,0 0-1 0,6 1-9 16,11-1-4-16,6-5-1 0,6 1-6 15,16-6 1-15,13-5 4 16,10-10 2-16,6-5 2 16,6-5 2-16,0-6-1 15,-6-4 0-15,-5 0-3 16,-1 0 1-16,-11-1 0 15,-5 1 3-15,-7 5-3 16,-5 0 0-16,-5 5-21 16,-7 0-10-16,-5 4-26 15,6 6-11-15,-1 11-42 16</inkml:trace>
  <inkml:trace contextRef="#ctx0" brushRef="#br0" timeOffset="191066.9">13795 13809 200 0,'-11'-11'74'0,"5"6"-58"0,-5 10 12 0,5 1-1 15,-5-1-9-15,-7 5 0 16,1 0-5-16,-5 0 2 15,-1 0-8-15,6 0-2 0,5 0 1 16,7 1-5-16,10 4-3 16,12 0-2-16,6 0 0 0,0 0 5 15,5 0 3-15,-5-4-3 16,-6-1-1-16,0 0 2 16,-5 0 1-16,-6 0 10 15,-12 5 3-15,-6 1-3 16,-5-6-3-16,-5 0-5 15,-7 0-4-15,6-5-11 16,1 0-6-16,4 0-30 16,7 0-12-16,11-5-56 15</inkml:trace>
  <inkml:trace contextRef="#ctx0" brushRef="#br0" timeOffset="191353.11">14034 13793 216 0,'-5'0'82'0,"-7"11"-64"0,1-1 11 0,5 0 2 16,-5 5-6-16,-1 0 3 15,-5 0-7-15,0 1-1 16,6-6-11-16,0 0 3 0,-1-5 4 16,6-5-2-16,6-10 2 15,6-10-11-15,0-6-3 16,5-9-4-16,1-1-2 15,-1 1-4-15,0 4-2 16,1 1-6-16,-1 5-1 16,1 5-8-16,-7 4-2 0,1 6-9 15,0 5-5-15,-1 5-27 16,1 0-51 0,5 0 22-16</inkml:trace>
  <inkml:trace contextRef="#ctx0" brushRef="#br0" timeOffset="191952.687">14302 13474 192 0,'0'-15'71'0,"0"15"-55"0,0 0 17 15,0 10 7-15,0 6-12 16,-5 4-4-16,5 10-9 16,-6 6-2-16,0 9-8 15,0 1-3-15,1-1-1 0,-1 6-1 0,0 0 0 16,-5 4 0-1,0 1 0-15,-1-5-16 0,1-1-6 16,-1-9-11-16,7-11-3 16,-1-10-2-16,6-9 1 15,0-11 24-15,0-5 14 16,0-11 22-16,0 1 8 16,6 0 6-16,-1 0 2 15,1 0-4-15,0-1 1 16,0 6-18-16,5 5-8 15,0 0-6-15,6 5-4 16,6 0-2-16,0 5 1 16,0 0-10-16,0 5-5 15,-1 1-1-15,1-1 2 0,-6 0-4 16,0 0-1-16,-5 5 2 16,-1 0 3-16,1 0 4 15,-7 1 5-15,1-1 3 16,0-5 2-16,-6 0 1 15,5 0 0-15,-5-5 0 16,0-5 0-16,0 0 2 16,0 0 3-16,0 0 0 15,6-5 2-15,0-10-13 16,5-10-3-16,12-6 4 16,-6-4 2-16,0-1 3 15,0 6 0-15,-5 5 0 16,-1 4 2-16,0 6 3 0,-5 0 2 15,0 5-8-15,-1 0-4 16,1 0-17-16,0 0-6 16,5 5-30-1,1-1-37-15,5 6 24 16</inkml:trace>
  <inkml:trace contextRef="#ctx0" brushRef="#br0" timeOffset="192224.975">14935 13854 156 0,'-12'15'57'0,"1"1"-44"0,0 9 5 0,5-5-1 16,-6 5-8-16,1 6-1 15,5-1 0-15,1 1 0 16,5-1-4-16,11-5 8 0,12-9 7 0,5-11-1 16,18-16 1-16,5-9-8 15,6-10-2-15,-11-6-5 16,-1 1-3-16,-10-1 13 15,-18 1 7-15,-12-5 1 16,-16 9-1-16,-12 6-11 16,-5 5-6-16,-7 9-19 15,1 6-5-15,6 10-41 16,-1 6-15-16,12 4-29 16</inkml:trace>
  <inkml:trace contextRef="#ctx0" brushRef="#br0" timeOffset="198197.919">15584 14031 176 0,'-11'-5'68'0,"11"0"-52"0,0 0 10 16,0 5 1-16,0 0 4 15,0-5 6-15,0 0 4 16,0 0 4-16,0 0-24 16,0 5 6-16,0 5 3 0,-6 10-12 15,0 11-2-15,-5 4-8 16,0 5-3-16,-1 1 0 16,1-6 1-16,5-4 1 15,0-6 3-15,1-10 8 16,5-10 3-16,5-15-6 15,13-16-4-15,-1-14-6 16,11-11-4-16,6 5 0 0,6-4-1 16,0 4 4-16,0 11 2 15,6 4-7-15,-7 6-4 16,-4 15 3-16,-7 4 2 16,-5 11 7-16,-12 5 6 15,-11 11 2-15,-11 9 0 16,-12 5-5-16,0 6-2 15,1-1-6-15,4-4-2 16,1-11-13-16,12-5-7 16,5-15-47-16,17-5-18 15,11-5-98 1</inkml:trace>
  <inkml:trace contextRef="#ctx0" brushRef="#br0" timeOffset="199204.294">17157 14280 236 0,'-12'10'88'0,"18"-10"-69"0,-12 0 24 0,6 0 7 15,0 0-13-15,6 0-1 16,6-15-1-16,-1-1 2 16,6-9-20-16,6-16 8 0,0-9 3 15,-1-11-2-15,7-5-1 16,-1-5 0-16,1 0 1 16,-1-5-10-16,1-5-2 0,-1 0-6 15,1 11 0-15,-6 9-3 16,-1 15 0-1,-4 16-6-15,4 20 1 0,-5 20-2 16,0 20 0-16,1 11 2 16,-1 4 2-16,0 1-1 15,-6-1-1-15,1 1 3 16,-1 0 2-16,-5-1-4 16,-1 1-1-16,1-1 2 15,-6 1 3-15,0-6-15 16,0-4-6-16,0-6-16 15,0-4-8-15,0-6-18 16,-6-5-6-16,1-5-10 16,5-15-2-16,-6-5-18 0,0-10-7 15,1 5 3 1</inkml:trace>
  <inkml:trace contextRef="#ctx0" brushRef="#br0" timeOffset="199447.372">17368 13885 272 0,'-17'-11'101'0,"17"6"-78"0,0 0 31 0,0 5 10 15,0 0-3-15,0-5 3 16,0 0-15-16,5 0-6 16,1 0-24-16,5 0-5 0,6 0-2 15,6 5-5-15,6-5-2 0,5 5-2 16,0-5-3-16,12 5-8 15,-6-5-5-15,-1 0-46 16,1 0-21-16,0-11-107 16,-11-14-55-1,-12-16 119-15</inkml:trace>
  <inkml:trace contextRef="#ctx0" brushRef="#br0" timeOffset="200300.789">18234 13606 232 0,'5'-15'88'0,"7"20"-69"0,-12-5 33 0,0 0 11 0,0 0-9 16,0 0 1-16,6 10-18 16,-1 0-5-1,7 5-10-15,5-4-4 0,5-1-10 16,7 0-3-16,-1-5-3 16,7 0-2-16,-1-5 1 15,0 0 1-15,0 0-10 16,0-5-4-16,-5 0-36 15,-1-5-16-15,-5 0-36 16,-11-1-14-16,-12 1-10 16</inkml:trace>
  <inkml:trace contextRef="#ctx0" brushRef="#br0" timeOffset="200499.667">18285 13809 288 0,'-28'15'110'0,"28"-10"-86"0,0-10 29 0,0 5 6 16,0 0-14-16,11 0-3 16,6-5-20-16,0 0-8 15,6 0-9-15,5 0-4 0,7 5 2 16,-1 0-18-16,6 0-4 16,0 0-57-16,-1 5-25 15,-4 0-52 1</inkml:trace>
  <inkml:trace contextRef="#ctx0" brushRef="#br0" timeOffset="201050.332">19476 13490 216 0,'-17'-16'82'0,"5"11"-64"0,1-5 29 0,5 5 7 16,-5 0 0-16,-6 5 3 16,-12 5-12-16,-5 10-5 15,-6 11-22-15,-5 14 2 0,-1 6 3 16,6 9-8-16,6 1-3 16,5 5-10-16,18 0-3 15,11-1-3-15,23-9 0 16,22-5 0-16,24-21 3 15,11-15 0-15,16-15 3 0,-4-15 1 16,-13-6 3-16,-10-9-1 16,-12-5 0-16,-17-11 3 15,-12-5 3-15,-11-10-2 16,-17-10 0-16,-17 0-1 16,-11 0 0-16,-12 11-4 15,-6 9-3-15,-5 20-20 16,0 11-10-16,-1 20-40 15,7 15-16-15,5 16-42 16,11 4-15-16,12 5 23 16</inkml:trace>
  <inkml:trace contextRef="#ctx0" brushRef="#br0" timeOffset="201412.76">19539 13910 336 0,'-12'-5'126'0,"6"5"-98"0,6 0 34 0,0 0 8 0,0 0-20 15,12 5-3-15,5 0-19 16,6 5-6-16,5 5-12 16,6 11-6-16,6 9-3 0,0 6 1 15,6-1 3-15,-6-4-26 16,5-6-13-16,-5-5-67 15,6-15-29-15,-6-10-43 16</inkml:trace>
  <inkml:trace contextRef="#ctx0" brushRef="#br0" timeOffset="204023.16">20496 13885 160 0,'-6'-16'63'0,"6"21"-49"15,-6-10 20-15,6 5 6 0,-5-5-7 16,-7 0 0-16,1 0 4 15,-6 0 3-15,0 0-21 16,-6 5 14-16,0 0 4 0,0 5-2 16,0-5 2-16,1 5-10 15,5 0-2-15,0-5-8 16,5 0-2-16,6 0-9 16,1 0-2-16,5 0 0 15,0 0 2-15,0 0-3 16,0 0-2-16,11 5 2 0,6 0 0 15,6-5-4-15,5 5-1 16,12-5 1-16,0 0 0 16,6 0 3-16,-6 0 3 15,0-5-2-15,0 0 0 16,-12 0-1-16,-5 5 1 16,0 0-2-16,-6 0 2 15,-6 0 9-15,0-5 4 16,-5 0-3-16,-6 0 0 15,0 0-6-15,0-5 1 16,0 0-7-16,0-5-3 16,6-6-2-16,5-4 3 15,1-10 0-15,-1-11 1 16,0-5 0-16,1-4 0 0,-1-6 0 16,1 0 0-16,-1 0 0 15,0 11 2-15,1 4-1 16,-6 11-1-16,-1 4-2 15,1 6-1-15,0 10 2 16,-1 10 2-16,-5 5-2 16,6 15-2-16,0 10 2 15,-1 16 0-15,1 9 1 16,5 6 2-16,1 5-3 16,5-5 0-16,0-6-1 15,0-4 0-15,0-1 2 16,0-4 0-16,0-6 0 15,1-4 0-15,-1-1 0 0,-6-5 2 16,0-4-1 0,1-1 2-16,-1-5-4 0,1-5 0 15,-7 0 5-15,1-5 5 16,-6-5-1-16,0 0 1 16,0 0-1-16,0 0 2 15,0 0-5-15,0 0-1 16,0 0-4-16,0-5-3 15,0 5-1-15,11-5 3 16,1 5-2-16,5 0 1 16,6 0 0-16,5 0 0 15,6 0-3-15,1 0 1 16,4 5 4-16,-4 0 4 0,-1 0-1 16,0 6 0-16,-6-1-34 15,1 0-17-15,-1 0-57 16,1-5-23-16,5-5-52 15</inkml:trace>
  <inkml:trace contextRef="#ctx0" brushRef="#br0" timeOffset="206004.47">22245 13267 192 0,'-6'-20'74'0,"12"14"-58"0,-12-9 25 0,6 10 6 15,0 0-4-15,0-5-1 16,-5 0-8-16,-7 0-1 16,1 0-19-16,-1 5 7 0,-5 5 6 15,-6 10-9-15,-11 10-2 16,-6 15-3-16,-5 16-1 15,-1 15-2-15,6 5 1 16,12-5-4-16,5-6-2 16,12 1-2-16,16-10-3 15,18-6-2-15,17-9-1 16,17-11 4-16,23-10 3 16,0-15 5-16,-6-10 5 15,-6-10-6-15,-11-10 0 0,-11-6 0 16,-12-9 2-16,-11-6 1 15,-12-5 3-15,-11 0-3 16,-17 1-1-16,-12-6-4 16,-11 10-1-16,-5 11-3 15,-1-1-2-15,6 11-8 16,6 5-5-16,11 4-29 16,12 6-12-16,11 10-45 15,11 15-19-15,12 21-40 16</inkml:trace>
  <inkml:trace contextRef="#ctx0" brushRef="#br0" timeOffset="206696.468">22376 13707 228 0,'-11'-5'85'0,"5"5"-66"0,-5-10 34 0,11 10 13 16,0-5-1-16,0 5 3 16,0-5-22-16,0 5-10 15,0 0-21-15,5 5-3 0,7 5-1 16,-1 10-2-16,6 1 2 16,0 4-6-16,0 0-3 15,0 6 1-15,0-1 0 16,1-5 1-16,-1 1 0 0,0-1-13 15,6-5-4-15,-1-4-43 16,1-6-15-16,0 0-61 16,5-5-26-16,-5 0 33 15</inkml:trace>
  <inkml:trace contextRef="#ctx0" brushRef="#br0" timeOffset="207086.794">22627 13125 232 0,'-6'-10'88'0,"6"10"-69"0,-6-5 30 0,6 5 11 16,0 0-5-16,0 0 0 15,0 0-24-15,0 0-11 16,0 0-12-16,6 10-6 0,5 0 1 15,6-5 2-15,6-5 2 0,6 0-3 16,-1-5-1 0,6-5-1-16,1 0 1 0,-1 5-51 15,-6 0-21-15,1 0-96 16</inkml:trace>
  <inkml:trace contextRef="#ctx0" brushRef="#br0" timeOffset="207341.162">23117 12968 308 0,'-12'-10'115'0,"18"5"-89"0,-6 0 27 0,0 5 9 16,6 0-26-16,-1-5-8 15,-5 5-13-15,6 5-5 16,5 0-5-16,-5 5 9 0,0 5 6 15,-6 10-8-15,0 6-2 16,-6 14-4-16,6 6-1 16,-6 0-12-16,1-1-5 15,10-4-54-15,7-11-21 16,5-14-88 0</inkml:trace>
  <inkml:trace contextRef="#ctx0" brushRef="#br0" timeOffset="213000.828">2377 15865 60 0,'0'-16'24'0,"0"6"-18"0,0-5 29 0,0 10 11 15,0-5 5-15,0-5 2 16,-12 0-5-16,1-6-3 15,0 1-24-15,-6 5 7 0,-1 0 5 16,-4-1-4-16,-7 6-2 16,-5 5-2-16,0 0-1 15,-6 10-7-15,0 5-2 16,0 11-7-16,17 9-3 16,-5-5-5-16,-1 31-2 15,7-10-2-15,5 14 3 16,-1-9 0-16,18 5 1 15,0 15-3-15,0-26 2 0,6-9 3 16,23-1 1-16,-7-5 3 16,18-9 1-16,-6-6 5 15,18-15 3-15,-7 0 0 16,7-20 1-16,-7-1-6 16,1-19-2-16,-6 4 2 15,-6-19 1-15,6-16 3 16,-23-5 4-16,0 10-6 15,-17 10-2-15,-17 6-5 16,0 9-4-16,-6 6 0 16,-17 9 1-16,6 6-3 15,0 5-2-15,5 0-7 16,1 10-4-16,5 5-32 0,17 5-15 16,-5 10-26-16,22 10-10 15,1 11-52 1</inkml:trace>
  <inkml:trace contextRef="#ctx0" brushRef="#br0" timeOffset="213435.936">2257 16153 228 0,'6'-10'88'0,"0"5"-69"0,-6 10 26 16,0-5 8-16,0 0-9 15,0 0-4-15,0 0-14 16,0 0-3-16,11 10-14 16,-5 5-1-16,11 6 2 0,6-1-6 0,-6 0-2 15,0-5-1-15,6 6 1 16,-1-6-1-16,7 0 2 15,-1 5-2-15,7-4-1 16,-18-1-52-16,0 5-23 16,0 0-77-1</inkml:trace>
  <inkml:trace contextRef="#ctx0" brushRef="#br0" timeOffset="214156.849">3135 15860 160 0,'5'-41'60'0,"-5"41"-47"0,0-40 26 0,0 24 9 16,0 1 0-16,0 0 2 15,-5 0-13-15,-7 0-3 16,1 4-19-16,-6 6 4 0,-6 10 2 15,-5 11-9-15,-1 19-2 16,-11 21-2-16,0 10 0 0,6-1-4 16,11 1-1-16,6 0-1 15,17-10-2-15,0-11-2 16,17-4-1-16,23-11 2 16,0-4 0-16,17-11 3 15,0-15 1-15,-6-10 1 16,1-11 0-16,-7-9 0 15,1-5 0-15,-18-11 6 16,-5-10 6-16,-6-10-2 16,-6 1 0-16,-11 4-4 15,0 5-1-15,-22 11-3 16,5 9 1-16,-18 6-9 16,13 10 0-16,-18 9-22 15,6 11-9-15,11 11-27 0,-6 4-12 16,18 5-15-16,-6 5-4 15,17 6-21 1</inkml:trace>
  <inkml:trace contextRef="#ctx0" brushRef="#br0" timeOffset="214610.201">3237 16174 196 0,'-23'-16'74'0,"18"1"-58"0,5 0 23 16,0 10 4-16,0-5 1 16,5-5 1-16,-5-1-3 15,0 6 1-15,0 5-24 0,0 5 3 16,0 0-1-16,0 15-9 0,0 6-4 15,6 4-8-15,6 0 0 16,5 1-2 0,0-1-2-16,-6-5 3 0,6 0 2 15,0 1-11-15,0-6-6 16,0-5-49-16,1-5-20 16,4-5-60-1</inkml:trace>
  <inkml:trace contextRef="#ctx0" brushRef="#br0" timeOffset="-214585.169">3363 15622 220 0,'-18'-11'85'0,"18"11"-66"0,0-5 21 16,0 5 4-16,0 0-16 16,6 0-5-16,-6 0-8 15,12 0 0-15,-1 0-8 16,6-5 0-16,6 0 0 0,5 0-3 16,12-5-3-16,-6 0 0 15,6 0 1-15,0 0-32 16,0 0-14-16,0 4-58 15,-6 6-57-15,0 6 53 16</inkml:trace>
  <inkml:trace contextRef="#ctx0" brushRef="#br0" timeOffset="-214166.324">4103 15394 252 0,'-17'0'93'0,"11"5"-72"0,6 0 25 16,-11 0 5-16,11-5-6 16,0 5 0-16,-6 5-21 15,6 0-7-15,-11 5-10 16,5 6-5-16,-5 4 1 0,0 5-2 0,-1 6 2 15,-11 9-4 1,18 1-2-16,-12 0-23 0,5-11-10 16,6-5-58-16,12-14-25 15,6-16-4 1</inkml:trace>
  <inkml:trace contextRef="#ctx0" brushRef="#br0" timeOffset="-213596.646">4360 15743 236 0,'-6'-10'88'0,"6"5"-69"0,0-5 17 0,0 5 3 15,0 0-10-15,6 0 0 16,5-6-5-16,12 6-3 16,-6 0-11-16,-6 0-6 0,18 5-1 15,-12 5-2-15,6 0-1 16,0 6 3-16,11-1 0 0,-11-5-10 16,11 0-5-16,-12-5-32 15,1 0-11-15,0 0-49 16,-6 10-50-1,-5 5 56-15</inkml:trace>
  <inkml:trace contextRef="#ctx0" brushRef="#br0" timeOffset="-213386.487">4343 16123 276 0,'-6'0'104'0,"6"5"-81"0,6-5 27 15,-6 0 6-15,11 5-17 16,-5 0-2-16,11 0-20 0,6 0-8 16,5 0-5-16,12 0-1 15,0 0 2-15,0-5-31 0,17-5-14 16,-12-5-73-16,12-5-29 16,-5-15 20-1</inkml:trace>
  <inkml:trace contextRef="#ctx0" brushRef="#br0" timeOffset="-208313.276">5978 15510 200 0,'-6'-15'74'0,"6"5"-58"0,-11 5 29 0,11 5 9 15,0 0-8-15,-6 0-2 16,0 5-19-16,1 10-7 16,5 5-11-16,-12 11-3 15,7 14 0-15,-1 16 2 0,0-10 1 16,0-6-3-16,1 21-1 16,5-15-1-16,0 4-2 15,-12-4 1-15,12-5 1 16,0-1-1-16,-5-20-1 15,5 1-35-15,-6-16-16 16,6 0-29-16,-6-25-13 16,1 5-14-1</inkml:trace>
  <inkml:trace contextRef="#ctx0" brushRef="#br0" timeOffset="-208043.982">5625 15556 208 0,'-35'-21'79'0,"24"16"-61"0,0-5 23 16,11 5 9-16,0 0-2 16,0 0 2-16,0 0-15 15,0 5-6-15,5 0-17 16,7 0 1-16,5 0 1 0,6 5-3 16,5 0 1-16,12 0-5 15,0 0-2-15,5 0-5 16,1-5-2-16,0 0 5 15,-1-5 3-15,1 0-3 0,-1 0-2 16,-5 0-31-16,0 5-13 16,-6 5-40-16,-5 5-17 15,-6 11-33 1</inkml:trace>
  <inkml:trace contextRef="#ctx0" brushRef="#br0" timeOffset="-207680.98">5613 16148 248 0,'-17'5'93'0,"17"-5"-72"0,6 5 25 16,-6-5 7-16,11 0-7 15,-11 0 0-15,12-5-9 16,5 0-2-16,17-5-20 16,0 0-7-16,6 5-3 0,-12 0-3 15,18 5-2-15,-6 0-2 16,11-5 1-16,-11 0 3 15,11 0 1-15,-11 0-28 0,11-11-12 16,-22 6-46-16,11-15-20 16,-12 0-36-1</inkml:trace>
  <inkml:trace contextRef="#ctx0" brushRef="#br0" timeOffset="-201558.623">8046 16249 236 0,'-17'16'88'0,"17"-16"-69"0,-6-5 17 0,6 5 5 16,0-5-4-16,0-1 2 16,6-4-15-16,0 0-4 15,5-5-12-15,-5 5-1 0,11-15 3 16,-6 4 3-16,12-24 2 0,0 4-4 16,11-30 1-16,-5 16-3 15,5-6 0-15,-6 10-3 16,1 1-1-16,-6 9-6 15,-6 11 1-15,0 4 0 16,0 16 0-16,0 0 0 16,0 20 0-16,-6 0 0 15,6 16 0-15,-5-1 0 16,5 16 0-16,-6-6 0 16,1 16 2-16,-1-11-3 15,6 11 0-15,-5-11 1 16,10 6 0-16,-4-11-7 15,-1-4 0-15,-6-6-28 16,0 0-12-16,1-4-28 0,-1-6-13 16,-5-5-41-1</inkml:trace>
  <inkml:trace contextRef="#ctx0" brushRef="#br0" timeOffset="-201301.296">8115 16098 192 0,'-35'20'71'0,"35"-20"-55"0,-5 15 17 0,5-15 7 0,5 5-3 15,-5-5 2-15,23 0-4 16,-6 0 1-16,17-10-20 15,1 0-7-15,10-10-2 0,-11 4-4 16,12-4 0-16,-12 0-41 16,6-5-17-16,-6 4-82 15</inkml:trace>
  <inkml:trace contextRef="#ctx0" brushRef="#br0" timeOffset="-200835.028">8650 15535 200 0,'-23'11'74'0,"23"-11"-58"0,0-5 7 0,0 5 1 16,6-6-4-16,0 1 0 15,5-5-6-15,0 0-1 16,1 0-8-16,-1 5 4 0,1 5 1 16,-1 0-3-16,0 5 1 0,1 0-3 15,-6 5 0-15,-1 0-3 16,1 0-2-16,0 1 5 15,-1-1 4-15,-5 0 6 16,0 0 3-16,0 0-3 16,6 5-1-16,-6-5-6 15,0 6-3-15,0-1-5 16,6 0 0-16,-1 0-2 16,1 0 0-16,0-4 2 15,5-1 2-15,-5 0-12 16,5-5-3-16,1 0-56 15,5-5-22-15,0 0-32 16</inkml:trace>
  <inkml:trace contextRef="#ctx0" brushRef="#br0" timeOffset="-200039.438">9351 15763 192 0,'-11'-5'71'0,"16"-5"-55"0,-5-5 24 16,0 15 9-16,6-5-18 15,0 0-5-15,5 0-12 16,0 0-4-16,1 0-5 15,-1 0-4-15,6 0 0 0,-5 5 1 16,5 0 1-16,0 0-4 16,0 0-1-16,-6 0-39 15,6 0-17-15,-5 0-57 16</inkml:trace>
  <inkml:trace contextRef="#ctx0" brushRef="#br0" timeOffset="-199831.859">9385 15895 312 0,'-40'25'115'0,"40"-25"-89"0,-17 21 12 0,17-16 1 16,6 5-23-16,0 0-8 16,5 0-9-16,0 0 0 15,6 5 1-15,-5-5 0 0,11-4 2 16,-6-1-10-16,5-5-2 0,1 0-50 15,6-11-21-15,-6 1-48 16</inkml:trace>
  <inkml:trace contextRef="#ctx0" brushRef="#br0" timeOffset="-197414.654">10547 15378 176 0,'0'-25'68'0,"0"15"-52"0,-5 0 17 0,5 10 6 0,-6 0-9 16,-5 0 0-16,-1 0-11 15,1 10-1-15,-6 0-11 16,0 15 2-16,0 1 4 0,-1 9-3 16,-4 11 0-16,-1 15-6 15,6-6-1-15,5-9-1 16,-5 35 1-16,6-15-4 15,5 20 0-15,1-15 1 16,5 0 0-16,0-6-31 16,11-14-14-16,0-10-35 15,18-16-14-15,11-20 3 16</inkml:trace>
  <inkml:trace contextRef="#ctx0" brushRef="#br0" timeOffset="-196964.358">10906 15561 192 0,'-39'-5'74'0,"21"10"-58"0,-4 0 7 0,16 0-1 16,-5 5-14-16,-1 0-2 0,-5 5-4 15,6 11 1-15,-1 4-2 16,7 11-1-16,5-1 1 0,0-10-4 16,17 16 2-16,17 10 5 15,-6-21 5-15,-5-4-1 16,17-11 3-16,-6 0 0 15,12-20 3-15,-6 0 4 16,0-25 3-16,5-21 0 16,-5-4-1-16,-11-1-2 15,-12 0-1-15,-6 6-3 16,-11-1-1-16,-6 6-5 16,-11 4 0-16,-11 11-5 15,-6 15-2-15,-6 10-22 16,-6 10-11-16,6 10-35 0,0 16-12 15,12 9-43 1</inkml:trace>
  <inkml:trace contextRef="#ctx0" brushRef="#br0" timeOffset="-195972.584">11225 15804 196 0,'-17'-5'74'0,"12"5"-58"0,-1 0 25 0,6 0 8 15,0 0-14-15,0 0-3 16,0-5-1-16,-6 0 3 16,6 0-19-16,-5-6 1 0,-1 1 0 15,0 5 1-15,1 0 1 16,-1 0-5-16,0 0-3 15,0 5-5-15,1 5-4 16,-1 5-3-16,6 5-1 16,0 6 2-16,6-1 0 15,-1-5-2-15,1 10 2 16,0-4 1-16,5 4 2 0,-5-5-3 16,5 1-2-1,1-6-5-15,-1 0-2 0,0 0-55 16,7-5-24-16,-7 0-53 15</inkml:trace>
  <inkml:trace contextRef="#ctx0" brushRef="#br0" timeOffset="-194817.789">11510 16072 164 0,'-5'-5'63'0,"5"5"-49"0,0-5 14 16,0 5 4-16,5 0 4 15,-5 0 5-15,6-5-5 16,5-10-1-16,-5 0-20 15,0 5 4-15,5-16 2 0,6-14-5 16,6-11-1-16,0-5-5 0,5 1 1 16,1 4-4-16,-1 5 1 15,1 6-3-15,-6-1 0 16,-1 11 1-16,-4 5 3 16,-7 4-2-16,0 6-2 15,1 10-2-15,-1 5-3 16,6 5-2-16,0 5 1 15,0 1 3-15,-5 4 1 16,-1 10 5-16,1 5 3 16,-1 1-4-16,0 4-2 15,-5 1-2-15,0-6-3 16,-1-5 1-16,7 1 1 16,-6-1-1-16,5 0-1 0,-5-4 5 15,-1-6 1-15,1 0 0 16,0-5 1-16,-1 0-6 15,1 0-1-15,0 1 2 16,0-6 3-16,-6 0-4 16,0-5-3-16,0 0 1 15,0 0 2-15,0 0 0 16,0 0 2-16,0 0 0 16,0 0 1-16,0 0-2 15,0 0-2-15,0 0-2 16,0 0 1-16,0 0 1 15,5 5 2-15,-5-5-1 16,0 0-1-16,0 0 3 0,0 0 0 16,0 0-1-16,0 0-2 15,0 0 1-15,0 0-1 16,0 0 4-16,0 0 2 16,0 0 4-16,0 0 4 15,0 0-6-15,0 0 0 16,0 0-4-16,0 0-3 15,0 0 0-15,0 0-1 16,0 0-3-16,6 5 2 16,0 0-1-16,-1 5-2 15,1-5 3-15,5 0 0 16,1 0 1-16,5 0 0 16,-6 0-3-16,6 0 0 15,-5 0 4-15,5-5 3 0,-6 0-1 16,1 0-2-16,-1 0-38 15,0 0-17-15,-5 0-31 16,-6 0-11-16,0 0-62 16</inkml:trace>
  <inkml:trace contextRef="#ctx0" brushRef="#br0" timeOffset="-194336.519">11579 16052 192 0,'-6'0'74'0,"6"0"-58"0,-6-5 14 0,6 5 3 0,0 0-6 16,0 0 1-16,0 0 0 15,0 0 0-15,-5-5-15 16,-1 5 8-16,-5 0 2 0,-7 5 8 16,-4 0 4-16,5 0-2 15,-12 10 0-15,6-5-12 16,-11 6-5-16,6-6-12 16,-7 5-2-16,7-5-2 15,5 0 2-15,6 0-45 16,11-10-18-16,1 0-58 15,22-20-25-15,17-26 17 16</inkml:trace>
  <inkml:trace contextRef="#ctx0" brushRef="#br0" timeOffset="-192731.906">12735 15520 232 0,'-5'-20'88'0,"5"20"-69"0,-17-5 15 0,17 5 3 16,-6 0-10-16,0 0-1 15,-5 0-6-15,-1 0-3 0,-5 10-9 16,0 0-1-16,-6 10 0 0,1-4-3 16,-1 19-3-16,6-5 0 15,5 26-1-15,7-10-3 16,10 4 0-16,1-4-1 16,23-11 0-16,-7-4 5 15,18-21 3-15,-6-5 8 16,6-20 2-16,-6 5-3 15,1-21-1-15,-7 6 0 16,-5-10 4-16,-6 4-2 16,-11-4 3-16,-1 9-8 15,-10-4-2-15,-1 5-1 16,-17 4 0-16,6 1-5 0,-11 10-1 16,5 0-35-16,0 5-12 15,6 0-31-15,6 5-12 16,-1 0-35-1</inkml:trace>
  <inkml:trace contextRef="#ctx0" brushRef="#br0" timeOffset="-192115.399">12855 15819 156 0,'-6'-15'57'0,"6"15"-44"0,0-15 16 0,0 15 4 16,0-5-1-16,0 0 1 16,0 5 1-16,0-6 4 15,0 6-21-15,0 0 10 0,0 0 6 16,0 0-4-16,0 6 0 15,0-1-10-15,6 10-1 16,0 0-5-16,5 10 0 0,-5-4-5 16,11 9-3-16,-6-5 0 15,6 6-1-15,1-6-2 16,-1 0-2-16,0-4-21 16,0 4-11-16,-6-10-46 15,1-5-17-15,5-5-46 16</inkml:trace>
  <inkml:trace contextRef="#ctx0" brushRef="#br0" timeOffset="-191814.252">12923 15318 272 0,'-28'-5'104'0,"28"5"-81"0,0-5 7 0,0 5-3 16,0 0-20-16,0 0-5 15,11 5-2-15,1 0-1 16,11 0 1-16,-6 0-3 0,11 5 2 15,-5-5-21-15,11 5-8 16,-5 0-27-16,-7 0-11 16,-5-5-28-16</inkml:trace>
  <inkml:trace contextRef="#ctx0" brushRef="#br0" timeOffset="-191605.019">13356 15237 212 0,'-11'-5'79'0,"5"10"-61"0,1 0 15 16,5-5 3-16,0 5-11 16,0 0-5-16,0 15 2 15,0-5 0-15,0 11-11 16,0-1-4-16,0 5-3 0,0-4-2 16,-6 9 1-16,0-5-18 15,1 1-4-15,-1 4-64 16,12-9-25-16,-6-6 4 15</inkml:trace>
  <inkml:trace contextRef="#ctx0" brushRef="#br0" timeOffset="-190673.131">13670 15353 192 0,'-17'-15'71'0,"17"15"-55"0,5-15 11 15,-5 15 0-15,6-5-7 16,0 0 1-16,0 0-6 15,-1 0-1-15,12 5-8 0,-5 0-2 0,10 15 0 16,7 20 0-16,-6 1 2 16,-6-6 6-16,0 21 2 15,0-6 4-15,-6 31 3 16,1-15 2-16,-12 25 1 16,0-15-7-16,-12 5 0 15,1-10-8-15,-6 0-3 16,0-6-3-16,0-14-3 15,5-6-8-15,1-14-3 16,-6-11-29-16,11-10-14 16,0 0-27-16,12-15-12 15,11-20-14-15</inkml:trace>
  <inkml:trace contextRef="#ctx0" brushRef="#br0" timeOffset="-190366.826">14433 15257 176 0,'-11'-15'68'0,"5"20"-52"0,-5 10 14 16,5-5 4-16,-11 5 0 15,-6 6 5-15,-5 9-2 0,-6 5 1 16,-1 11-20-16,-4 5 5 0,4 14 1 16,7 16-10-16,11-15-5 15,5-10-9-15,12 10 0 16,0-16-13-16,23-4-7 16,23 0-47-16,5-26-18 15,17-25-41 1</inkml:trace>
  <inkml:trace contextRef="#ctx0" brushRef="#br0" timeOffset="-189893.807">14804 15394 184 0,'-12'-10'68'0,"7"10"-52"0,-1-6 14 15,6 6 4-15,-6 0-2 16,-5 6 1-16,-1 9-14 15,1 0-4-15,0 5-9 16,-1 5-2-16,7 1 2 0,-1-1-3 0,6 21 0 16,0 14-3-16,6-14-1 15,-1-5 1-15,12-1 2 16,0-4-3-16,18-16 0 16,-7-5 1-16,12-20 0 15,-12 0 6-15,7-15 4 16,5-16 3-16,-12 1 3 15,-17-1-1-15,-11-4 1 16,-5-1-6-16,-7 1-4 16,-5 4-3-16,0 6 0 15,0 5-33-15,6 4-12 16,-1 6-39-16,1 20-16 0,5 10-10 31</inkml:trace>
  <inkml:trace contextRef="#ctx0" brushRef="#br0" timeOffset="-189637.303">14844 15682 248 0,'-6'0'93'0,"12"5"-72"0,-1 0 22 15,-5-5 32-15,17 11-18 16,0 4-24-16,6 5-15 16,6 0-12-16,5 6-5 0,-6-11 2 15,-5 0-26-15,11 0-12 16,6 0-70-16,-11-5-32 16,-6-4 18-1</inkml:trace>
  <inkml:trace contextRef="#ctx0" brushRef="#br0" timeOffset="-188632.605">15430 15799 272 0,'-51'15'101'0,"34"-5"-78"0,-6 5 13 0,18-10 2 15,5 0-16-15,0 0-2 16,0 1-8-16,0-1-2 16,0-5-6-16,0 0 8 0,11 5 5 0,0 0-3 15,6 0 0 1,1 0-6-16,4 5 0 0,1-5-5 15,6 0-2-15,-7 0 0 16,7 0-1-16,-6-5 0 16,5 0 2-16,-5 0-1 15,0 0-1-15,0 0 3 16,-6 0 2-16,-6 0-2 16,0-10 0-16,-5-15 5 15,-6-11 5-15,0-4-3 16,0-6 0-16,-6-4-6 15,1 4-3-15,5-5 0 16,0 1-1-16,0-1 0 0,0 6 0 16,5-1 0-16,7 5 0 15,-6 6-3-15,5 10 2 16,-5 4-1-16,-1 11 0 16,1 10 4-16,0 10 1 15,-1 11-1-15,7 4-2 16,-6 5-2-16,5 1-1 15,0-1 2-15,1 1 2 16,5-1 0-16,0 0 2 16,-6 1-4-16,6-1-2 15,0 0 2-15,1 1 2 16,-1-6 0-16,-6-5 2 16,0 1-2-16,1-6 2 0,-1-5 2 15,1 0 4-15,-1-5 2 16,0 0 1-16,7-5-4 15,-1 0-3-15,11 0-2 16,-5 0 0-16,0-5-2 16,-1 0 2-16,-4 0-11 15,-1 0-2-15,0 0-39 16,0 0-16-16,0 0-32 16,0 0-12-16,12 10-30 15</inkml:trace>
  <inkml:trace contextRef="#ctx0" brushRef="#br0" timeOffset="-188047.285">16576 15297 160 0,'-6'-10'63'0,"6"10"-49"0,0-5 25 16,0 5 7-16,0 0-8 16,-6 0-2-16,1 5-7 15,-1 11-1-15,-11-1-16 16,0 10 2-16,0 16 2 0,0 4-4 15,5-4 1-15,1-6-8 16,5 16-3-16,0 15 1 16,6-21 0-16,0-9-4 0,17-6-1 15,-5-5 3-15,11-15 3 16,11-15 5-16,0-10 2 16,-6-10-3-16,-5-6 0 15,-6 1-3-15,-11-5 0 16,-6-6-1-16,-11 1 2 15,-1-1-3-15,-5 1-2 16,0 4-18-16,0 11-9 16,6 5-48-16,-1 9-20 15,6 11-37 1</inkml:trace>
  <inkml:trace contextRef="#ctx0" brushRef="#br0" timeOffset="-186515.418">16775 15601 132 0,'-11'0'52'0,"11"0"-41"0,-6 0 29 0,6 0 8 0,0 0-8 16,0 0-3-16,-6 0-8 15,6 0-1-15,-5 5-16 16,-1 0 4-16,0 6 2 0,1-1 1 16,-1 0 3-16,-6 5-1 15,7-5 2-15,-1 0-4 16,0 0 0-16,1 1-4 15,-1-6 1-15,0 0 2 16,1 0 3-16,5 0 0 16,-6-5-1-16,6 0-6 15,-6 0-1-15,0 0-6 16,6 0-2-16,0 0 0 0,0 0-1 16,0 0 0-16,0 0 0 15,0 0-2 1,0 0 1-16,0 0-2 0,12 10-1 15,-1-5 1-15,12 10-1 16,-6 0 0-16,12 6 2 16,-7-6-1-16,7 0-1 15,-6 0-35-15,5-5-16 16,-5 0-34-16,5-20-14 16,-5 5-62-1</inkml:trace>
  <inkml:trace contextRef="#ctx0" brushRef="#br0" timeOffset="-185944.325">16821 15049 220 0,'-17'-5'82'0,"17"5"-64"0,-6 0 20 0,6 0 5 0,0 0-7 15,0 0-1-15,0 0-13 16,6 5-4-16,5 0-10 16,-5-5-10-16,11 10-1 0,-6-4 3 15,12 9 2-15,-6-5-7 16,6 5-2-16,-6 0-34 15,6-10-13-15,5-5-34 16,-5-5-54 0,0 0 39-16</inkml:trace>
  <inkml:trace contextRef="#ctx0" brushRef="#br0" timeOffset="-185764.842">17305 14887 224 0,'-17'15'85'0,"5"-4"-66"0,1 14 12 0,11-10 3 16,0 5-11-16,0-4-1 16,0 19-11-16,0-10-2 15,0 16-5-15,0-11-5 0,0 1-2 16,0-1-29-16,0-5-12 16,0-4-72-1</inkml:trace>
  <inkml:trace contextRef="#ctx0" brushRef="#br0" timeOffset="-181021.127">17755 14958 60 0,'0'-35'24'0,"6"14"-18"0,-12-9 15 15,6 20 7-15,0-5 2 16,-6 0 2-16,-5 4 5 16,0-4 1-16,-1 5-1 0,1 0 0 15,-1 5-20-15,1 0 5 0,0 5 2 16,5 0-4-16,6 0 1 15,0 0-6-15,11 10-1 16,6 10-2-16,6 11 2 16,11 9-7-16,6 16-4 15,0 5-2-15,0 4 1 16,0 1 3-16,-6 5 4 16,-11-5 5-16,-6 0 3 15,-11 0 8-15,-18 5 7 16,-10 5-4-16,-18 5-2 15,-12 5-10-15,7-26-3 16,11-9-9-16,-23 5-3 0,11-11 3 16,0 1 2-16,7-11-27 15,4-4-10-15,1-1-64 16,29-15-29-16,16-10-32 16</inkml:trace>
  <inkml:trace contextRef="#ctx0" brushRef="#br0" timeOffset="-178392.729">12690 16356 124 0,'-12'0'46'0,"18"0"-35"0,-6 0 20 0,0 0 8 16,0 0-2-16,0 0 1 0,0 0 1 15,-6 0 0-15,1 5-21 16,-1 0 3-16,-5 0 2 0,-1 0-3 16,1 0-2-16,-1 0-4 15,1 0-1-15,0 0-1 16,5-5 0-16,0 5-4 15,1-5-3-15,5 0 0 16,0 0 1-16,0 0-1 16,0 0 0-16,5-5-3 15,12 0 1-15,6 0-2 16,11-5-1-16,6-5 1 16,6-10-1-16,5-6 4 15,6-9 2-15,11-11 0 16,18-15 1-16,22-15-2 15,12-10 2-15,-1 10-4 0,1 5-2 16,5 0-3-16,12 0 1 16,11 5-1-16,0 0 0 15,-11 5 2-15,-17 11 2 16,-6 4-3-16,-6 1 0 16,6 4 1-16,0 5 0 15,0 1 2-15,-11-6 1 16,-1 11 1-16,-11-1 0 15,-22 6 0-15,-1-5 0 16,-5-1-2-16,-12 6 1 16,-11 4-4-16,-6 1 0 15,-6 5-21-15,-5 5-10 0,-6-1-31 16,0 1-10-16,6-5-73 16</inkml:trace>
  <inkml:trace contextRef="#ctx0" brushRef="#br0" timeOffset="-174773.189">18456 15282 244 0,'-17'-5'93'0,"17"5"-72"0,0-5 29 16,0 5 10-16,6-5-18 15,5 0-4-15,6 0-20 16,12-5-9-16,5-5-5 15,0-1-4-15,6 1 1 0,-6 5-1 16,0 0 0-16,-5 5-3 16,-7 0 2-16,1 5-43 15,-6 10-20-15,-5 5-50 16,-1 0-53 0,-5 1 58-16</inkml:trace>
  <inkml:trace contextRef="#ctx0" brushRef="#br0" timeOffset="-174565.611">18593 15449 276 0,'-29'21'104'0,"29"-11"-81"0,0-10 18 0,0 0 4 15,12 0-2-15,5 0 2 16,5 0-6-16,1 0-1 16,6 0-21-16,-6-5-4 0,-1 0-1 15,7 0-5-15,-6-1 1 16,-1-4-5-16,7 0-2 15,-1 0-33-15,1 0-14 16,-1-5-54-16,1 0-24 16,5-6-22-16</inkml:trace>
  <inkml:trace contextRef="#ctx0" brushRef="#br0" timeOffset="-173499.784">19880 15105 148 0,'0'-20'55'0,"0"15"-43"0,6-11 21 0,0 11 8 16,-1-5-5-16,1 0 2 0,0 0 0 15,-6-5 3-15,0 5-22 16,-6 0 18-16,0 5 9 0,-5 5-7 16,-6 5-2-16,-12 10-13 15,-5 15-2-15,-11 21-4 16,-7 5 0-16,1 9-5 15,0 1-3-15,5 0-5 16,12 0-4-16,11 0-3 16,18-6 1-16,22-4-4 15,17-10 1-15,11-21 4 16,12-15 4-16,0-20-3 16,0-15-1-16,0-11 2 15,-5-9 3-15,-7-6 0 16,-16-5 2-16,-12-4-2 0,-11-6 2 15,-12 0-2-15,-6 10 2 16,-10 1-4-16,-13 19-2 16,-4 16-3-16,-1 10 1 15,0 10-23-15,6 10-12 16,5 5-34-16,6 10-16 16,12 11-20-16,5-6-7 15,18 1-7 1</inkml:trace>
  <inkml:trace contextRef="#ctx0" brushRef="#br0" timeOffset="-173107.111">19875 15515 252 0,'-23'-5'93'0,"17"0"-72"0,-5 0 22 15,5 10 6-15,0-5-2 16,1 0 4-16,-1 5-8 0,0 0-2 15,1 0-23-15,5-5-2 0,5 5 1 16,7 5-3-16,5 1 0 16,0 4-8-16,6 0-2 15,5 5-2-15,1 0-2 16,-1 1-10-16,1-1-6 16,5 0-47-16,0-5-19 15,0-9-68 1,6-12-56-16,-6-9 85 15</inkml:trace>
  <inkml:trace contextRef="#ctx0" brushRef="#br0" timeOffset="-172013.498">20410 15672 124 0,'0'-10'46'0,"0"5"-35"0,0 5 23 0,0 0 10 16,0 0-2-16,0 0 0 16,0 0-8-16,0 0-1 15,0 0-19-15,0 0 7 0,0 0 6 16,0 0-4-16,0 0 1 15,0 0-4-15,0 0-1 16,0 0-4-16,0 0 1 16,0 0-7-16,0 0-3 15,0 0 5-15,0 0 5 16,-5 0 5-16,-1 0 2 0,0 0-4 16,0 0-1-16,1 0-4 15,5 0 1-15,0 0-10 16,0 0-3-16,0 0-2 15,0 0 2-15,0 0-6 16,11 5 1-16,6 0 3 16,0 0 4-16,6 0 3 15,6 0 1-15,5 0-4 16,11 0-1-16,-5 1-6 16,0-1 0-16,0 0 3 15,0-5 2-15,-6 0 0 16,-5 0 1-16,-1 0 0 15,-5 0 3-15,-6 0 1 0,-6 0 3 16,-11 0 4-16,6-5 1 16,-6 0-8-16,0-6-2 15,-6 1-3-15,1-5 1 16,-1 0-4-16,0-5 0 16,6-1 1-16,0-4 0 15,0-10 0-15,0-6 2 16,6 1-3-16,0-11 0 15,-1-5 1-15,1-10 2 16,5 1-1-16,-5 4-1 16,0 5 1-16,0 16-1 15,-1 9-3-15,7 31-2 16,-1 20 0-16,6 16 3 16,0 9 1-16,6 6 1 15,-6 0 0-15,6-1 0 16,0 1 0-16,-6-5 0 15,6-1 0-15,-6 1 0 16,0-1 0-16,0-4 2 16,0-1 3-16,0-9-2 15,0-6 0-15,0-10 1 16,0-5 2-16,0-10 3 16,1-5 2-16,-1 0-8 15,0-5-1-15,6 0-2 16,5 5 0-16,6 5-3 15,6 0 2-15,0 5-1 16,0 5 0-16,-6-5 4 0,0 0 1 16,0-5-12-16,-5 0-7 15,-6-5-31-15,-1-5-12 16,-4-5-43-16,-1-5-17 16,0-6-56-1</inkml:trace>
  <inkml:trace contextRef="#ctx0" brushRef="#br0" timeOffset="-171517.867">21208 14857 164 0,'-11'-20'63'0,"16"9"-49"0,-5 1 22 16,6 5 7-16,0 0 3 16,-1 0 4-16,7-5-3 15,-1 0-2-15,6 5-24 16,0 0-2-16,6 0 0 0,0 5-11 15,5 5-2-15,1 5-2 0,-6 0 0 16,-1 5-2-16,-4 0-2 16,-7 1 3-16,-5-1 2 15,-6 5 4-15,-12 5 5 16,-5 6 7-16,-6 4 7 16,1 1-2-16,-1-1-1 15,6 1-9-15,5-6-3 16,12-5-9-16,6 1-5 15,5-1-3-15,12-10 3 16,6-5 0-16,5-10 3 16,0 0-8-16,0-5-3 15,0 0-46-15,1-5-19 16,-7 5-48-16,12 0-21 16,0-10 13-16</inkml:trace>
  <inkml:trace contextRef="#ctx0" brushRef="#br0" timeOffset="-169925.349">22621 14973 156 0,'-11'-25'57'0,"5"15"-44"0,-5-5 25 16,11 15 10-16,-6-5 5 16,-6-5 5-16,7 4-8 15,-1 1-3-15,-11 5-26 16,6 0 1-16,-12 16 1 0,0-6-6 0,-11 30-2 16,5-4-4-16,1 24 0 15,5-14-8-15,6 25-2 16,6-15-3-16,16 4 0 15,-5-9 0-15,23-5 0 16,0-6 4-16,11-20 1 16,0-4 10-16,17-27 3 15,-11 6-1-15,12-25-1 16,-13 5-2-16,-4-26 2 16,-7 11 4-16,-16-26 1 15,-7 10-6-15,-16-10-3 16,-1 15-5-16,-10 16-4 0,-1 5-11 15,-6 14-4-15,7 6-39 16,5 15-16-16,-1 16-35 16,13-1-14-16,-1-5-30 15</inkml:trace>
  <inkml:trace contextRef="#ctx0" brushRef="#br0" timeOffset="-169521.05">22649 15348 244 0,'-22'-5'93'0,"16"0"-72"0,-5 0 31 0,11 5 9 16,0 0-3-16,0 0 3 16,0 0-3-16,0 0 0 15,0 5-31-15,0-5 0 0,0 0 1 16,0 0-10-16,5 15-2 15,1-5-7-15,11 16-4 16,0-6-2-16,6 5 0 0,0-5-9 16,11 6-3-16,-6-6-42 15,7-5-16-15,10-5-39 16,-16-15-13-16,-1 5-45 16</inkml:trace>
  <inkml:trace contextRef="#ctx0" brushRef="#br0" timeOffset="-168979.438">22860 14685 248 0,'-34'10'93'0,"23"-5"-72"0,-6 0 29 15,11-5 10-15,6 0-29 16,0 0-11-16,6 5-16 16,11-5-3-16,6 5-1 15,5-5 2-15,6 0 1 0,0 0-4 16,1 0 1-16,-1 0 2 16,-6 0 1-16,1 0-28 0,-1 0-10 15,-5-5-67 1,11 0-68-16,0-10 52 15</inkml:trace>
  <inkml:trace contextRef="#ctx0" brushRef="#br0" timeOffset="-168739.356">23379 14634 288 0,'-23'0'110'0,"17"-5"-86"0,12-5 7 0,-6 5-2 16,6 0-12-16,-1 0-2 15,7 5-4-15,-7 0 0 0,7 5-6 16,-6 0 15-16,-1 10 8 0,-5 0-3 16,0 21-2-16,0-11-9 15,-5 21-1-15,-7 14-8 16,6-14-3-16,1-11-21 16,-1 6-8-16,0-6-59 15,12-14-26-15,11-16-35 16</inkml:trace>
  <inkml:trace contextRef="#ctx0" brushRef="#br0" timeOffset="-146356.415">26068 13297 64 0,'6'-10'27'0,"0"10"-21"0,-6 0 16 16,0 0 8-16,0 0 6 15,5 5 5-15,7 0-5 16,-12-5 1-16,5 0 1 16,1 0 3-16,0 0-22 15,-1 0 16-15,-5-5 8 0,0 5-8 0,0-5-2 16,0 5-6-16,-5 0-2 16,-7 5-6-16,1 0 1 15,-6 5-7-15,-6 11 0 16,-5-1-2-16,-12 5 1 15,0 11-2-15,0-6 1 16,0 5-6-16,0-4-3 16,6-1-4-16,5 1-1 15,12-1-1-15,6-5 0 16,5 1 0-16,18-1 3 16,5-5-2-16,6 0-1 15,11-4 3-15,0-6 0 16,0-5 3-16,-5 0 1 0,-1 0-4 15,-5-5 1-15,0 0 2 16,-6 0 3-16,-6 0-2 16,1-5 0-16,-7 5 1 15,-5 0 0-15,0 0-2 16,-5 0 1-16,-7 5 2 16,-11 5 4-16,-5 0 0 15,-6 5 0-15,-12 6-3 16,1 4 1-16,-1 5-2 15,6 11 0-15,6 15-6 16,11 4 1-16,12 6-2 16,11 0-2-16,11-5 3 15,12-11 0-15,5-4 1 16,12-16 2-16,6-9 1 0,-1-11 1 16,1-10-7-16,5-15-2 15,1-16-53-15,-1-19-22 16,6-6-104-1</inkml:trace>
  <inkml:trace contextRef="#ctx0" brushRef="#br0" timeOffset="-142317.935">26558 12973 168 0,'6'-25'63'0,"-6"20"-49"0,0-5 20 0,0 4 6 15,0 6 2-15,-6-5 4 16,0 5-5-16,1 5-1 16,-7 1-22-16,-5 4 1 0,0 5 1 15,0 5-2-15,0 11 1 16,0 14-8-16,0 16-2 16,5 10-5-16,7 0-3 0,10-6-3 15,7-4 1-15,5-5-1 16,6-21-2-16,-1-9-39 15,7-16-19-15,-1-15-67 16,7-15-53 0,-13-6 75-16</inkml:trace>
  <inkml:trace contextRef="#ctx0" brushRef="#br0" timeOffset="-141507.566">26820 13383 196 0,'0'10'74'0,"0"-5"-58"0,6 6 9 0,0-6 0 15,-1-5-4-15,7 0-1 16,5-16-2-16,0-4-1 15,6-5-9-15,0-11-3 0,5-4 1 16,-5-1 6-16,5 1 2 16,-5 4-3-16,0 1 1 15,-6 0-3-15,-6 9 0 16,-11 1 1-16,0 5 1 16,-5-1 1-16,-7 11 2 15,-5 10-1-15,-6 15 2 0,-5 11-6 16,5 9-3-16,0 11 1 15,1 9 0-15,4 1-6 16,7 0 0-16,0-5-3 16,5-6 0-16,6-4 2 15,11-16 2-15,6-5-8 16,6-20-3-16,6-10-44 16,5-10-17-16,0-11-77 15</inkml:trace>
  <inkml:trace contextRef="#ctx0" brushRef="#br0" timeOffset="-141117.937">27242 12836 252 0,'-29'21'93'0,"24"-21"-72"0,5 5 0 0,0-5 5 16,17 15-7-1,0 0 2-15,6 0 2 0,5 0-13 16,1 1 3-16,-1 4 3 0,-5 5 5 15,-6 11 2-15,-6 4 1 16,-5 16 2-16,-6-16-8 16,-11 31 0-16,-1-5-11 15,-5-5-4-15,0-5 0 16,6-11 0-16,-1-9-19 16,1-6-9-16,5-10-45 15,1-10-19-15,5-10-62 16</inkml:trace>
  <inkml:trace contextRef="#ctx0" brushRef="#br0" timeOffset="-140214.082">27795 13915 256 0,'-18'-5'96'0,"24"10"-75"0,-6-10 14 16,0 5 3-16,6-5-9 16,5 0 0-16,1 0-1 15,5-5 2-15,6-1-16 16,-1 1 3-16,7 0 1 0,-6 5-8 16,5 0-1-16,-5 0-5 0,0 5-3 15,-1-5-27-15,1 5-10 16,-6 0-48-16,6 0-21 15,-11 0-29 1</inkml:trace>
  <inkml:trace contextRef="#ctx0" brushRef="#br0" timeOffset="-139975.289">27738 14112 352 0,'-12'11'132'0,"18"-11"-103"0,0 0 18 0,-1 0 1 0,7 5-11 16,5-5 1-16,6 0-20 15,5 5-8-15,1 5-6 16,5 0-1-16,6 0 0 0,-1-5-1 16,1-10 1-16,0-5-31 15,6-10-11-15,-12-6-77 16,-5 6-35-16,-12 5 4 15</inkml:trace>
  <inkml:trace contextRef="#ctx0" brushRef="#br0" timeOffset="-136793.329">28871 13566 244 0,'0'-51'90'0,"0"21"-70"0,6-11 26 0,-6 26 7 16,0-5 2-16,-6-11 3 16,1 11-11-16,-7 5-5 15,-5 5-23-15,0 10-5 0,-6 20-2 16,-5 15-3-16,-6 21 0 16,0 10-3-16,-12 10 1 0,0 15 0 15,1 20 1-15,11 16-2 16,11-11-1-16,23-14-6 15,17-11-1-15,17-15-2 16,17-26 3-16,18-24 2 16,16-31 4-16,12-31 0 15,-6-30 2-15,-11-4-2 16,-17-6 2-16,-23 5-2 16,-23-5 2-16,-23 0-2 15,-17 0 0-15,-22 5-3 16,-7 5 1-16,1 15-2 15,0 11-1-15,11 10-26 16,11 9-12-16,12 16-54 0,12 10-21 16,10 10-62-1,12 16-29-15,0 20 106 16</inkml:trace>
  <inkml:trace contextRef="#ctx0" brushRef="#br0" timeOffset="-136461.452">28854 14107 268 0,'-11'-10'101'0,"5"10"-78"0,1-5 46 16,5 5 17-16,0 0-20 15,0 0-8-15,5 10-27 16,7 11-9-16,5 9-14 16,6 10-7-16,11 1-2 0,6 0 3 15,5-1 3-15,1-10-26 16,-1-4-13-16,1-11-52 15,-6-5-19-15,-6-20-58 16</inkml:trace>
  <inkml:trace contextRef="#ctx0" brushRef="#br0" timeOffset="-125759.014">29458 14330 220 0,'-5'-20'85'0,"5"15"-66"0,-6 5 23 15,6 0 6-15,-6 0-3 16,1 0 0-16,-7 0 2 15,1 0 2-15,-1 0-26 0,1 0 7 16,0 0 3-16,-1 5-8 0,1 0-3 16,5 5-14-16,6 0-6 15,6 0-3-15,5 1-3 16,6-1 3-16,6 0 0 16,0 0-2-16,0 0 2 15,-1 0 1-15,1 0 0 16,0-5 0-16,0 5 0 15,0 1 4-15,-1-6 2 16,-5 0-2-16,1-5-3 16,-1 0 11-16,0-10 6 15,-6-6 0-15,1-9 1 0,-7-10-6 16,1-11-3-16,0-15-3 16,-1 1-2-16,1-1-1 15,0-5 0-15,5 0-5 16,0-5 1-16,7-5 0 15,-1 0 2-15,0 0 1 16,0 5 3-16,-6 11-5 16,1 14-1-16,-1 6-2 15,0 9 0-15,1 11 2 16,-1 5 0-16,1 10 0 16,-1 15 0-16,0 10-5 15,7 10 1-15,-1 6 4 16,0-1 2-16,0 6-3 0,0 4 1 15,0 1 0-15,0 0 0 16,0-1 2-16,0 1 1 16,0 4-4-16,-5 1 1 15,-1 0 0-15,1-1 2 16,-1 1-1-16,0 0-1 16,1-6-2-16,-7 1 1 15,7-11 1-15,-6 6 0 16,-1-11 2-16,1-10 1 15,-6 1-1-15,0-6 1 16,6-5-2-16,-6 0-1 16,0 0 1-16,0-10-1 15,0 0 0-15,0 0 2 0,0 0 3 16,0 0 4-16,5 0-4 16,-5 0-3-16,6-5-1 15,0 5 1-15,5 0-1 16,1 0-1-16,5 0-4 15,5 5 0-15,1 0 2 16,0 0 3-16,0 0 0 16,0-5-1-16,-1 0-10 15,1-5-4-15,0-5-44 16,0-5-17-16,0-5-82 16,11-16-37-16,-6 1 38 15</inkml:trace>
  <inkml:trace contextRef="#ctx0" brushRef="#br0" timeOffset="-124617.178">30302 13510 116 0,'0'0'46'0,"0"10"-35"0,0-5 23 16,0-5 7-16,0 0-4 15,0 0-2-15,0 0-2 16,0 0-1-16,0 0-17 15,0 0 6-15,0 0 3 0,0 0 3 0,5 0 3 16,7-5-5-16,-1 0-3 16,0 0-6-16,7-10-2 15,-1-1-6-15,0-4-3 16,0-5 0-16,6 0 1 16,-1-16-3-16,1 6 0 15,0-6 3-15,-6 1 1 16,0-1 5-16,0 6 3 15,-5-1-6-15,-1 6-1 16,-5-1-2-16,-6 6-1 16,0 5-1-16,0 5 2 15,-6-1 1-15,0 6 3 16,1 0-3-16,-7 5 1 0,1 5-7 16,-1 5-3-1,-5 10-2-15,0 6 3 0,0 9 0 16,6 11 1-16,-1 9-3 15,1 6 2-15,5 5 1 16,1-6 2-16,5-4-3 16,0 0 0-16,5-11 1 15,7-4 0-15,-1-6 0 16,6-10 2-16,6-5-21 16,5-4-9-16,7-11-57 15,5-6-24-15,5-14-50 16</inkml:trace>
  <inkml:trace contextRef="#ctx0" brushRef="#br0" timeOffset="-123836.891">31145 13479 212 0,'-12'-20'82'0,"12"20"-64"0,-5-5 22 0,5 5 7 15,0 0-10-15,-6 0-1 16,0 5-7-16,1 5-4 15,-12 6-13-15,-6 9 3 0,0 5 3 16,-11 11-2-16,0 9 1 16,-6 6-1-16,0 10 0 15,6 5-11-15,11 10-2 16,11 0-3-16,12 0 2 16,12-10-3-16,11-16-2 15,5-9 2-15,12-21 2 16,6-14 9-16,-7-22 5 0,1-19-1 15,0-11 0-15,-6-14 0 16,-11-6 2-16,-6 0-3 16,-5-10 2-16,-7 0-6 15,-10 6-1-15,-7-1-4 16,-5 5-1-16,-6 5-3 16,1 11-3-16,-7 14-25 15,6 11-9-15,1 15-36 16,-1 15-16-16,-6 15-39 15,7 11-17-15,-1 15 31 16</inkml:trace>
  <inkml:trace contextRef="#ctx0" brushRef="#br0" timeOffset="-123521.008">31105 13961 316 0,'-23'0'121'0,"23"0"-95"0,0 5 11 0,12 0-2 0,-7 10-7 16,1 0 3-16,5 5-13 15,1 1-3-15,-1 4-9 16,1 0-4-16,-1 1 1 0,0-1 0 16,1-5 3-16,5 0-12 15,0-4-5-15,0-6-55 16,6-10-21-16,5-10-68 16</inkml:trace>
  <inkml:trace contextRef="#ctx0" brushRef="#br0" timeOffset="-123249.426">31259 13247 260 0,'-12'-11'99'0,"7"11"-77"0,5-5 22 0,0 5 7 15,0 0-12-15,5 0-2 16,7 5-21-16,-1 0-10 16,1 6-4-16,5-1-2 0,0 0 2 15,0 0-8-15,0 0-3 16,0 0-28-16,0-5-14 16,-5-5-26-16,5 0-10 15,5-5-21 1</inkml:trace>
  <inkml:trace contextRef="#ctx0" brushRef="#br0" timeOffset="-123071.72">31561 13196 296 0,'-34'10'112'0,"28"0"-87"0,6 0 7 16,0 0-3-16,0 6-16 15,0 9-2-15,6 5-7 16,-6 6-1-16,0-1-1 15,0 6-2-15,0-6 1 0,0 1-41 0,0-11-18 16,5-5-76 0</inkml:trace>
  <inkml:trace contextRef="#ctx0" brushRef="#br0" timeOffset="-121240.467">32347 13677 200 0,'0'-10'77'0,"0"5"-60"0,0 5 19 0,0 0 5 15,0 0-4-15,0 0 3 16,0 0-9-16,0 0-2 0,0 0-16 16,0 0 5-16,-6 0 3 0,1-5 2 15,-1 5 1-15,-5 0-5 16,-1 5-1-16,-5 5-8 16,0-5-4-16,-6 10 1 15,0-5 0-15,1 0 1 16,-1 1 0-16,6-1-4 15,0 0-1-15,5 0-3 16,1-5-3-16,5 5-1 16,0-5 3-16,6 0-5 15,0-5 2-15,12 5 4 16,-1 5 2-16,6 1-5 16,0-6 0-16,6 0 1 0,6 0 3 15,-1 5 0 1,1-5 2-16,-1-5-2 0,1 5 2 15,-7-5-2-15,-4 0-1 16,-7 0 3-16,0 0 0 16,-11 0 7-16,0 0 4 15,-5 5-1-15,-12 0 0 16,-6 5-5-16,-6 5-3 16,-11 6 2-16,1 9 2 15,-7 11 0-15,-5 9 2 16,-1 11-4-16,1 0-2 15,6 0-2-15,10-1 0 16,13 1-4-16,10-15-2 0,12-1 2 16,12-9 0-16,10-11 1 15,7-5 0-15,5-15 2 16,6-10 1-16,0-5-28 16,0-10-12-16,5-5-57 15,1-6-22-15,-1 1-61 16</inkml:trace>
  <inkml:trace contextRef="#ctx0" brushRef="#br0" timeOffset="-120547.977">32712 13312 248 0,'-34'-10'93'0,"22"10"-72"0,1 0 20 0,11 0 7 16,-6 0-11-16,0 5-1 15,1 0-7-15,-1 11-1 16,0 4-16-16,1 15 9 0,-7 11 2 16,1-1-5-16,-12 1-3 15,6 0-6-15,5-1-4 16,1-4-2-16,5-6-3 15,6-5-8-15,12-9-3 16,5-6-34-16,11-10-13 16,18-10-36-16,5-5-16 15,6-16-18 1</inkml:trace>
  <inkml:trace contextRef="#ctx0" brushRef="#br0" timeOffset="-120204.047">32957 13505 220 0,'-23'10'85'0,"17"0"-66"0,1-5 19 15,5-5 3-15,0 0-12 16,0 0-5-16,0 0-7 16,0 10-1-16,0 0 13 15,5 6-16-15,1 4-2 0,0 0 0 16,5-5-3-16,0 0 3 15,1-4-4-15,5-6-2 16,0-5 6-16,-6 0 5 16,1-5 9-16,-7 0 7 15,-5-6-8-15,0 1-2 16,-5-5-11-16,-1 0-4 16,-5-5-4-16,-1 4-3 15,1 1-13-15,0 0-6 16,-1 5-26-16,6 0-11 15,6 5-41-15,0 5-18 16,12 0-23 0</inkml:trace>
  <inkml:trace contextRef="#ctx0" brushRef="#br0" timeOffset="-119828.903">33150 13110 244 0,'-17'-10'93'0,"17"5"-72"0,-5 5 16 16,5 0 4-16,0 0-20 15,0 0-6-15,11 5 4 16,0 0 2-16,7 5-11 15,-1 10 8-15,5 5 2 0,1 11 5 0,0 9 2 16,-6 11-6-16,0 0 0 16,-5 10-6-16,-1-11-1 15,-11-4-6-15,-6 0-3 16,-5-6 2-16,-12 1 0 16,0-1 1-16,1-4 0 15,-1-6-7-15,6-4 0 16,0-6-45-16,11-5-18 15,12-4-99 1,11-1-70-16,0-5 95 16</inkml:trace>
  <inkml:trace contextRef="#ctx0" brushRef="#br0" timeOffset="-111977.043">25669 14978 116 0,'6'-10'44'0,"-6"5"-35"0,6-5 23 0,-1 5 8 16,1 0-8-16,5 0-1 16,1-5-7-16,5 0-3 0,6 0-11 15,11 4 2-15,6 1 4 16,5-5 1-16,7 0 1 0,10 5 0 15,18 0 0-15,11 0 0 16,12 5 0-16,11 10-3 16,5-10-1-16,24-5-4 15,28 0-1-15,11 5-1 16,-5 0 0-16,22-10 2 16,23 5 4-16,-5 10-2 15,-6-5 1-15,22 0-1 16,1 5 2-16,-12 0-3 15,-11-5 1-15,11-5-1 16,0 5 3-16,-16 0-3 16,-13-5 1-16,-5-5-5 0,6 0 1 15,0 4-3-15,-12 1 2 16,-17-5 2-16,1-5 2 16,10 0-3-16,-33 5 0 15,-35 0-3-15,23 5 0 16,-29 0-6-16,18-6 1 15,-23 6 0-15,34-5 2 16,-23 5-3-16,23 0 0 16,-28 0 1-16,5 0 2 15,-17 0-1-15,1 5 2 16,-18 0-4-16,5 0 0 16,-16 0 1-16,5 0 0 15,-11 0 0-15,12 0 0 0,-18 0 0 16,12 0 2-16,-12 0-1 15,0 5-1-15,-11-5 1 16,0 0-1-16,-6 0-9 16,-5 0-2-16,-7 0-3 15,-4 0 1-15,-1 0-13 16,0 5-3-16,-6-5-9 16,6 0-4-16,-5 0-6 15,5 0-2-15,11 0-22 16,1-5-6-16,-1-15-41 15</inkml:trace>
  <inkml:trace contextRef="#ctx0" brushRef="#br0" timeOffset="-109995.622">1950 10284 180 0,'-18'-10'68'0,"7"25"-52"0,0 16-1 15,11-11-1-15,0 5 5 16,0 5 6-16,0 11-2 16,0 15 0-16,11 25-12 15,6 15 0-15,12 15 0 0,-18 1-4 16,0 14-2-16,-11 26 4 15,0 26 2-15,-22-6-4 16,5 0-2-16,-1 5-2 16,1 5 0-16,12-14-4 15,-7-6 0-15,12-26-6 16,0-9 0-16,12-21-24 16,-7-15-7-16,12-25-26 0,6-25-13 15,11-21-9 1</inkml:trace>
  <inkml:trace contextRef="#ctx0" brushRef="#br0" timeOffset="-107983.129">1915 10026 172 0,'-17'-20'66'0,"12"20"-52"0,5 5 23 16,0-5 6-16,0 0-17 15,17 5-4-15,-12 0-1 16,18 5 3-16,11-5-12 15,6 0 2-15,11 0 2 0,12 0-4 16,-6 0-2-16,6 0-5 16,-1 5-2-16,7 1-3 15,-6-1-1-15,28-5 1 16,11-5 2-16,12 0 1 16,6 0 1-16,0 5-7 0,5 0 0 15,12 0 1-15,-1 0 1 16,-5 0 1-16,12 0 0 15,-6 0 0-15,-1-5 2 16,18 0 5-16,0 0 4 16,6-5-6-16,-12 0-1 15,-12 0 0-15,1 0 0 16,0-5-2-16,5-5-2 16,1-6 1-16,-1-4 1 15,-5 0-1-15,-17-1-1 16,-6 6-2-16,-6 0 1 15,-6 5-1-15,-5 5 0 16,0 4 2-16,0 1 2 16,-6 5-1-16,0 0-1 0,1-5 1 15,-1 0-1-15,6 0 0 16,-1-5 0-16,7 5-3 16,5 5 2-16,-5 5 1 15,-1 10 0-15,1-10 0 16,-6 0 0-16,0-5 2 15,5-5 1-15,6-5-4 16,6-5-1-16,-5 5 1 16,-1 0 2-16,-11 0 0 15,-6 0 2-15,-11-1-2 16,-6 6-1-16,-6 0 1 16,6 0-1-16,-5 0-3 15,-1 0 2-15,0 0 1 0,1 5 2 16,5 0-1-1,0 5-1-15,6 0 1 0,-6 5-1 16,-6 5 0-16,0 1 0 16,1 4 0-16,-1 5 2 15,6-5-3-15,6-4 0 16,6-1 1-16,-1-5 2 16,0-5-3-16,1 0 0 15,-6-5 5-15,5 0 2 16,-11 0-2-16,-5 0-3 15,5 0 2-15,0 0 0 16,5-5-1-16,7 0-2 16,-1-5-2-16,1 0 1 0,-6 5 3 15,-6 0 3-15,-12 5-2 16,12 0-2-16,-11 5-5 16,-12 5 0-16,-5 5 2 15,0 0 1-15,-1 0 1 16,6 1 2-16,1 4-3 15,5-5 0-15,0 0 3 16,0 0 3-16,5 6-4 16,-10-1-1-16,-7 0 0 15,-5 0 2-15,0-4-3 16,-6 9 0-16,0-5 1 16,-5 5 2-16,-1 6-6 15,1 4 1-15,-1 6 5 16,-5 4 4-16,-6 16-3 0,-5 20-2 15,-7 20-3-15,1 11 1 16,-6 9 1-16,-6-9 2 16,1-6 1-16,-1 1 1 15,0 4-5-15,0 0-1 16,1 1 3-16,-1-11 1 16,6 0 0-16,-6-15-2 15,6-5 3-15,0-10 0 16,0-10-1-16,6 0-2 15,0-10 1-15,-1-6 1 16,1-4-1-16,0-6-1 16,0 0 1-16,-6-4 1 0,0-1 3 15,-6 1 4-15,0-6 2 16,0 0 1-16,1-4-4 16,-7-1-3-16,1 0-2 15,-6-5 0-15,0 5-2 16,-6-4 2-16,0 4-2 15,-11 0 2-15,-17 0 0 16,-12 6 3-16,-5-1-3 16,-12 0-2-16,0 1-3 15,6-6 1-15,6-5 5 16,-6 5 2-16,-6-4-2 16,0-1-3-16,-5 0 0 15,-6 0 1-15,-6 0-1 16,0 6-1-16,0-1-4 15,11-10 0-15,-10 0 2 16,-1 0 1-16,-6 0 1 0,-5-10 2 16,0 0 1-16,-12 5 1 15,12 1 0-15,5 4 0 16,1-5-5-16,-12 5 1 16,-6-5 0-16,-5 5 0 15,-6 0 0-15,5 5 0 16,12 1 2-16,-5-6 1 15,-1 0-1-15,-11-5-2 16,6-5 1-16,-1 0 1 16,7 5-3-16,5 0 0 0,5-5-1 15,-5-5 0-15,0 0 2 16,-11 0 2-16,0 0-3 16,-1 5-2-16,7-5-3 15,5 5-1-15,-12 0-1 16,1 0 2-16,-6 5 2 15,-6 5-1-15,1 5 1 16,10 5 3-16,1 1-2 16,0-6-1-16,-12 0 3 15,-6 0 0-15,7 5 1 16,-1 6 2-16,17-6-3 16,-11 0 0-16,0 1-1 15,-11 4-2-15,-6 5 3 16,5 6 0-16,6-6-2 0,1 11 0 15,-7-6 2-15,6-5 2 16,-16 6 0-16,4-11-1 16,13 0 1-16,-7-4-1 15,-11-6-3-15,-5 0 2 16,-12 0 1-16,6-5 2 16,-12 1-10-16,-5-6-2 15,-6 0-26-15,17-10-9 16,28 0-94-1</inkml:trace>
  <inkml:trace contextRef="#ctx0" brushRef="#br0" timeOffset="-72463.713">24319 15596 208 0,'-11'-25'77'0,"11"10"-60"0,-6 0 35 0,6 15 13 16,0-6-15-16,0 1-4 15,0 0-12-15,0 5-4 0,0 0-16 16,0 5 0-16,0 6 0 16,0 4 4-16,0 10 1 0,0 5 1 15,0 16 0-15,0 15-3 16,0 15 2-16,0 5-4 15,-6 5-1-15,0 0-8 16,1-5-4-16,-1-5 1 16,-5 0 2-16,5-5 0 15,0-5 0-15,1-6-3 16,-1-9 1-16,0-10-2 16,0-11 2-16,6-10-9 15,0-10-3-15,0-15-24 16,6-15-9-16,6-10-44 15,5-6-20-15,5-4-63 16</inkml:trace>
  <inkml:trace contextRef="#ctx0" brushRef="#br0" timeOffset="-71966.276">24741 15996 284 0,'-6'5'107'0,"0"5"-83"0,-5 6 8 15,5-1 1-15,0 0-17 16,1 5-3-16,-7 1-6 0,1 4-2 16,-1 0-3-16,1 6 3 0,-6-1 4 15,0 0-3-15,-6 1 2 16,0-1-5-16,1-5-2 16,4-4-14-16,1-6-4 15,6-5-24-15,5-10-11 16,6-10-17-16,6-15-7 15,5-11-23 1</inkml:trace>
  <inkml:trace contextRef="#ctx0" brushRef="#br0" timeOffset="-71713.038">24610 15652 200 0,'5'-51'74'0,"7"31"-58"0,5-15 31 0,-6 24 10 0,-5 1-7 15,-1 0 0-15,1 5-15 16,-6 5-4-16,6 5-18 15,-6 10 3-15,0 11 4 0,0 14-2 16,0 21-1-16,0 15 2 16,0 10 0-16,6-5-6 15,-1 0-3-15,7-5-5 16,-1-15-2-16,6-5-1 16,6-11-2-16,0-4-6 15,5-11-1-15,1-10-37 16,-1 1-15-16,6-11-52 15,1-10-22-15,-1-16 0 16</inkml:trace>
  <inkml:trace contextRef="#ctx0" brushRef="#br0" timeOffset="-70718.941">25174 16356 188 0,'0'-25'71'0,"5"14"-55"0,-5 1 17 0,0 10 7 15,6-5 3-15,-6 0 4 16,0 5 3-16,0 0 4 15,0 0-30-15,0 0 4 0,-6 20 14 16,1 6-12 0,-1 4-4-16,0 0-4 15,0 1-13-15,1-1-5 16,-1 1-3-16,6-11 1 16,0-5-17-16,6-5-4 15,5-5-37-15,6-10-17 0,0-10-63 16,12-5-65-1,-1-1 67-15</inkml:trace>
  <inkml:trace contextRef="#ctx0" brushRef="#br0" timeOffset="-70046.565">25578 15713 168 0,'12'-41'66'0,"-7"21"-52"0,1-10 32 15,0 19 10-15,-6 1 5 16,0 0 5-16,0 0-8 16,0 5-3-16,-6 0-30 15,0 5 0-15,1 10 0 0,-1 5-7 0,-6 21-3 16,1 19 3-16,0 26 0 16,-1 5-5-16,1 6 0 15,-1-6-6-15,1 0-2 16,0-10-2-16,-1 0 0 15,7 0 0-15,-1-5 3 16,0-11-21-16,0-9-9 16,6-16-48-16,12-19-18 15,11-21-95 1</inkml:trace>
  <inkml:trace contextRef="#ctx0" brushRef="#br0" timeOffset="-68799.522">26034 15885 272 0,'-40'10'104'0,"23"0"-81"0,6-5 23 15,11-5 3-15,0 0-24 16,0 0-8-16,11-5 0 15,0-5 0-15,6 0-8 16,1 5 8-16,-7 0 3 0,6 5 1 16,0 5-1-16,-5 5-2 15,5 5-1-15,0 5-9 16,6 1-5-16,5-1-5 0,6 0-1 16,0 0 4-16,6-4 1 15,0 4 0-15,0-5-2 16,-6 0 1-16,-5 0-1 15,-7 1 6-15,-10-6 6 16,-6 5 11-16,-6 0 6 16,-12 0-2-16,-16 1 1 15,-12 4-7-15,-11 0-3 16,-6 5-4-16,-6 6 1 16,6-1-8-16,0-5-2 15,6-4-1-15,11-6 0 16,6 0-5-16,11 0-1 15,6-5-8-15,17-5-4 16,0-5-21-16,17 0-8 0,6-5-50 16,11-10-22-16,11-10-81 15</inkml:trace>
  <inkml:trace contextRef="#ctx0" brushRef="#br0" timeOffset="-67764.614">27020 15723 188 0,'-12'-36'71'0,"12"21"-55"0,0 0 22 16,6 10 8-16,0 0-4 15,-6-5 0-15,5 5-1 16,1 0 1-16,-6 5-23 16,0 0 5-16,0 10 3 0,-6 10-4 15,1 10-1-15,-1 16-10 16,0 10-3-16,1 9-3 0,-1 1 1 15,0 0-4-15,0 5-2 16,1-5 0-16,-1-5 1 16,0-6-1-16,1 1-1 15,-1-5 1-15,0-1 1 16,1-4-32-16,5-11-14 16,5-9-51-16,12-16-22 15</inkml:trace>
  <inkml:trace contextRef="#ctx0" brushRef="#br0" timeOffset="-66728.999">27538 16027 132 0,'0'-10'49'0,"0"10"-38"0,0-6 10 0,0 6 2 16,0 0-5-16,0 0 2 15,6-5-2-15,0 0 0 0,-1 0-9 16,-5 0 8-16,6 0 5 0,-6 5 2 16,0-5 3-16,0 5-4 15,0 0-2-15,0 0-7 16,-6 5-1-16,1 5-2 15,-1 0 1-15,0 11-2 16,-5 4-1-16,-1 0-3 16,1 1 1-16,-6 4-4 15,0 0 0-15,0 1-1 16,0-6-2-16,0 0-6 16,-1-4-4-16,7-6-34 15,0-5-14-15,5-15-155 31,-5-10 93-31</inkml:trace>
  <inkml:trace contextRef="#ctx0" brushRef="#br0" timeOffset="-66456.463">27373 15713 236 0,'-11'-15'88'0,"16"9"-69"0,1 1 22 0,0 5 6 16,5 0-12-16,0 0-2 16,1 0-6-16,-1 0 0 15,1 11-15-15,-1 4 4 0,0 10 2 0,1 10-4 16,5 11 0-16,0 10-8 16,0-1-2-16,0-4-2 15,6 0-2-15,5-1-39 16,1-14-19-16,5-6-74 15,12-20-63 1,-1-15 69-16</inkml:trace>
  <inkml:trace contextRef="#ctx0" brushRef="#br0" timeOffset="-65917.045">27920 16255 200 0,'6'-6'77'0,"5"1"-60"0,6-5 4 0,-6 10-1 0,7 0-6 16,-1 0 0-16,5 0 0 15,-4 0 2-15,-7 5-9 16,-5 5 16-16,-6 1 8 0,-6 4 0 16,-5 5 2-16,-12 0-4 15,0 1 2-15,0-1-11 16,0 0-4-16,6 0-9 16,0 1-3-16,6-6-4 15,5 0-3-15,12 0 2 16,5-5 0-16,1 0 1 15,5-5 2-15,0 1-3 16,6-6-2-16,-1 0-34 0,1 0-12 16,0 0-42-16,11 0-17 15,-5-6-12 1</inkml:trace>
  <inkml:trace contextRef="#ctx0" brushRef="#br0" timeOffset="-65482.468">28416 15692 220 0,'0'-15'85'0,"0"10"-66"0,0-5 23 16,5 10 6-16,1-5-14 15,5 5-5-15,-5 0-1 16,0 5-1-16,5 5-14 15,1 10 5-15,-7 16 3 0,-5 9-5 16,0 11 1-16,0 5-6 0,-5 0 1 16,-1 5-9-16,0 4-2 15,0-9-1-15,-5 0 0 16,5-10-27-16,1-6-9 16,5-4-17-16,0-6-8 15,5-10-39-15,12-9-16 16,1-6 17-1</inkml:trace>
  <inkml:trace contextRef="#ctx0" brushRef="#br0" timeOffset="-64160.53">28991 15961 208 0,'-11'5'77'0,"11"0"-60"0,-6 0 30 16,6-5 12-16,0 0-12 15,0 0-3-15,0 0-12 0,11 0-5 16,1 0-15 0,5 0 1-16,6 5 1 0,5 5 4 15,1 0 1-15,-1 0-8 0,6 6-4 16,-5 4-2-16,-1-10 1 15,1 5 1-15,-6-5 1 16,-6 0 0-16,0 1 2 16,-6-1-1-16,1 0 0 15,-7 5-1-15,-5 0 0 16,-5 0 0-16,-13 1 2 16,-4 4 6-16,-7 0 2 15,-11 5-3-15,0-4 1 16,1-1-9-16,-1-5-2 0,5 0-5 15,7-4-1-15,5-1-10 16,0 0-3-16,6-5-35 16,17-5-81-1,12 0 3-15,16 0-44 16</inkml:trace>
  <inkml:trace contextRef="#ctx0" brushRef="#br0" timeOffset="-63709.269">29675 16391 332 0,'-6'-5'126'0,"6"10"-98"0,0-5 14 16,0 0 2-16,0 0-27 16,0 0-6-16,0 0-8 15,0 0-3-15,12 5 1 16,-1 0-23-16,0-5-10 0,6 0-53 15,12 0-20-15,-1-5-22 16</inkml:trace>
  <inkml:trace contextRef="#ctx0" brushRef="#br0" timeOffset="-63538.148">29971 16417 288 0,'-28'10'107'0,"22"-5"-83"0,0 5 2 0,6-10-6 15,6 5-20-15,5-5-4 16,6 0-15-16,6-5-3 16,0-5 12-16,0 0-28 0,0 0-9 15,-1-6-55 1</inkml:trace>
  <inkml:trace contextRef="#ctx0" brushRef="#br0" timeOffset="-63378.907">30330 16310 244 0,'-11'10'90'0,"11"1"-70"0,0-1 6 16,0 0-3-16,0 0-11 15,0 0-2-15,5 0-12 16,1 0-4-16,5-5 3 16,7-5-41-16,-1-5-17 0,11-5-40 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9-25T20:37:01.341"/>
    </inkml:context>
    <inkml:brush xml:id="br0">
      <inkml:brushProperty name="width" value="0.05292" units="cm"/>
      <inkml:brushProperty name="height" value="0.05292" units="cm"/>
      <inkml:brushProperty name="color" value="#FF0000"/>
    </inkml:brush>
    <inkml:context xml:id="ctx1">
      <inkml:inkSource xml:id="inkSrc19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1" timeString="2019-09-25T20:44:14.812"/>
    </inkml:context>
  </inkml:definitions>
  <inkml:trace contextRef="#ctx0" brushRef="#br0">21949 4536 252 0,'-29'-20'96'0,"29"10"-75"0,-6-10 23 0,6 10 5 16,0-6-4-16,0 1 3 15,0-5-5-15,0 5-2 16,0 0-22-16,0-1 2 0,0 6 0 15,0 5-3-15,0 0 2 16,0 0-11-16,0 5-3 16,6 10 2-16,0 11 5 15,0 9-7-15,-6 21-3 16,0 24 2-16,0 27 1 16,-6-1-2-16,0-5-1 15,0-5 1-15,1-10 2 0,-7-5-1 16,1-5 0-16,0-10-3 15,-1-10-2-15,6-6 3 16,1-14 2-16,-1-6-4 16,0-5-1-16,6-10-24 15,0-15-10-15,12-5-28 16,5-5-12-16,6-5-37 16,11-1-17-16</inkml:trace>
  <inkml:trace contextRef="#ctx0" brushRef="#br0" timeOffset="557.025">22564 4825 212 0,'0'0'82'0,"-6"-5"-64"0,6 5 33 15,0 0 9-15,0 0-8 16,0 10-1-16,-5 5-14 15,-1 1-5-15,0 9-18 16,-5 0-2-16,-1 6-1 0,1-1-6 16,0 5-1-16,-1-4-2 15,1-1 1-15,-1-5-4 0,1-4 0 16,5-6-6-16,-11-5-20 16,-6-5-4-1,1-5-10-15,-1 0-2 16,6-5-19-16,5 0-6 15,7-10-49 1</inkml:trace>
  <inkml:trace contextRef="#ctx0" brushRef="#br0" timeOffset="840.103">22507 4385 264 0,'0'-31'99'0,"0"26"-77"0,0-5 7 0,0 10-3 0,6 0-8 16,-6 0 0-16,0 0 3 16,5 5 3-16,1 5-12 15,-6 10 9-15,0 6 5 0,0 4-8 16,0 11-2-16,6 4-5 16,0 11 0-16,-1 10-6 15,7 0-3-15,5-1-1 16,0-4 1-16,0-5-1 15,6-11-1-15,-1-4-28 16,1-6-11-16,0-4-34 16,0-6-11-16,-6-10-55 15</inkml:trace>
  <inkml:trace contextRef="#ctx0" brushRef="#br0" timeOffset="1216.908">23037 4987 164 0,'0'-10'63'0,"6"15"-49"0,-1 0 22 0,1 0 7 0,0 10-4 15,-1 6 2-15,1 4 1 16,-6 0 1-16,-6 6-23 16,1 4 6-16,-1 1 2 0,-5-1-2 15,-1-5-1-15,1-4-11 16,-1-1-4-16,1 0-11 15,5 1-1-15,1-6-44 16,10-5-17-16,7-10-36 16,11-15-14-16,-1-10-1 15</inkml:trace>
  <inkml:trace contextRef="#ctx0" brushRef="#br0" timeOffset="1816.593">23487 4309 284 0,'6'-46'107'0,"-1"36"-83"0,-5 5 19 0,0 5 6 15,0 0-12-15,0 5-1 16,0 10-9-16,-5 15-5 16,-1 11-12-16,-5 15 0 0,-1 25 3 15,-5 15-5-15,6-10 0 16,5-20-4-16,0 15-1 16,-5 15-1-16,5-10-2 15,1-15-17-15,-1-10-9 16,6-11-28-16,6-4-13 15,5-11-25-15,6-14-9 16,6-16-17 0</inkml:trace>
  <inkml:trace contextRef="#ctx0" brushRef="#br0" timeOffset="2103.966">23892 4592 272 0,'-12'-5'101'0,"18"0"-78"0,0 5 20 16,5 0 2-16,6 0-14 0,6 0-4 15,0 0-6-15,11 0-4 16,0 0-9-16,0 0-3 0,0 5-1 15,-5 0-2-15,-1 0 1 16,-5 0-31-16,0 5-13 16,-6 6-48-16,0-1-18 15,-5 5-15 1</inkml:trace>
  <inkml:trace contextRef="#ctx0" brushRef="#br0" timeOffset="2296.977">23869 4921 356 0,'-12'26'132'0,"18"-21"-103"0,11 0 18 0,-5 0 1 0,10 0-22 15,1 0-7-15,11 0-9 16,6 0-5-16,-6-5-2 16,-5 0-3-16,5 0 3 0,-5 0-40 15,5-5-14-15,0-5-63 16,6-10-25-16,-6-1 9 15</inkml:trace>
  <inkml:trace contextRef="#ctx0" brushRef="#br0" timeOffset="3107.437">24877 4243 264 0,'-11'-46'99'0,"17"26"-77"0,-1 0 26 0,1 15 10 16,0-1-13-16,-1 1-4 16,1 5-8-16,5 0-1 0,1 11-18 15,-6 14 3-15,-1 0 1 0,1-5-6 16,0 31 1-16,-6 30-2 16,-6 20 1-16,-5 16-6 15,-1 4-2-15,-5-14 0 16,0-6 2-16,-6-15-1 15,6-25 0-15,6-10-19 16,-1-1-7-16,-5 11-28 16,6-15-11-16,11-11-28 15,11-10-12-15,12-15-45 16</inkml:trace>
  <inkml:trace contextRef="#ctx0" brushRef="#br0" timeOffset="3605.456">25453 4729 208 0,'0'-15'77'0,"0"20"-60"0,-6 0 30 16,0 5 10-16,1 5-12 15,-7 10-3-15,-5 6-13 16,0 4-6-16,0 1-13 16,0 4 2-16,0 1 2 0,0-1-3 15,0-4-1-15,0 4-2 16,-1-9 2-16,1-1-5 0,0 0-3 15,0-9-15-15,6-1-6 16,5-5-41 0,6-15-16-16,6-10-51 15,11-20-40-15,6-11 69 16</inkml:trace>
  <inkml:trace contextRef="#ctx0" brushRef="#br0" timeOffset="3993.121">25453 4339 152 0,'5'-10'57'0,"1"10"-44"0,0 0 27 15,-6 0 9-15,6 5 0 16,-1 5 3-16,1 5-3 16,0 0 0-16,-1 11-27 15,1 4 3-15,0 6 2 0,5 14-11 16,1 1-1-16,-7-11-5 15,12 36 1-15,-5-20-6 0,5 15-1 16,6 10-4-16,-6-25-1 16,0-11-43-16,-6 1-18 15,1 9-81 1,-12-19-58-16,0-6 86 16</inkml:trace>
  <inkml:trace contextRef="#ctx0" brushRef="#br0" timeOffset="4820.412">25920 5169 288 0,'-6'5'110'0,"1"-5"-86"0,-1 16 13 0,6-1 0 16,0 0-14-16,-6 5-3 15,1 1-3-15,-1-1 2 16,0 0-11-16,0-5 2 0,1 0 3 16,-1 1-1-16,0-6 1 15,6 0 1-15,-5-5 2 16,5-5-7-16,0 0-3 16,0-5-6-16,11-5 0 0,0-5-2 15,12-11 0-15,-6-4 0 16,6 5-2-16,0 4 0 15,-6 1 3-15,0 5-2 16,0 10-1-16,-5 5 5 16,-1 0 1-16,0 0 4 15,-11 0 1-15,6 5 1 16,0 5 2-16,-1 0 1 16,-5 0 3-16,0-10-3 15,0 0-1-15,6 5-9 16,-6-5-2-16,12-5 0 15,5-5 2-15,0-5 2 16,6 0 1-16,-1 0-7 0,1-1 0 16,0 6-1-16,0 5 2 15,-1 0 1-15,-4 5 1 16,-1 5-3-16,0 5 2 16,-6 0 3-16,1 1 1 15,-1-1-8-15,-5 5-2 16,-1 0-27-16,-5 0-10 15,0 0-33-15,-5 6-12 16,-1-6-64 0</inkml:trace>
  <inkml:trace contextRef="#ctx0" brushRef="#br0" timeOffset="5299.685">26655 5169 232 0,'-6'5'88'0,"1"1"-69"0,-12 4 26 16,11-5 8-16,0 0-7 15,-5 5 0-15,-1 0-13 16,-5 0-5-16,-6 0-16 15,6 6-1-15,0-1 2 0,0 0-7 16,6 5-3-16,-1 0-5 16,7 1 1-16,5-1-1 0,11 0 0 15,0-5-5-15,7-10-3 16,-1-5-3-16,5-10-2 16,7-5-8-16,-1-10 0 15,-5-11 3-15,0 6 4 16,0 5 8-16,-6 4 4 15,-6 6 25-15,1 10 13 16,-7 0-8-16,-5 5-5 16,0 0-8-16,6 10-3 15,0 0-6-15,5 0-3 16,-5 1 0-16,5-1 1 16,1 0-14-16,-1 0-5 15,-5 0-18-15,5 5-7 0,1 0-18 16,-7 1-7-16,1-6-57 31</inkml:trace>
  <inkml:trace contextRef="#ctx0" brushRef="#br0" timeOffset="5587.4">26911 5007 252 0,'0'-5'96'0,"0"5"-75"0,6 5 21 16,0 6 6-16,0-1-4 16,-1 5 4-16,1 5-16 0,5 5-5 15,1 6-15-15,-1-1-5 16,0 6-1-16,1-6-3 0,-1 5-2 16,1-4 0-16,5-6 1 15,0 0-12-15,0-4-6 16,-6-1-13-16,1-5-5 15,-1 0-22-15,1 1-7 16,-7-6-23-16,-5-10-11 16,12 0 3-1</inkml:trace>
  <inkml:trace contextRef="#ctx0" brushRef="#br0" timeOffset="5795.595">27162 5154 280 0,'-11'0'107'0,"5"0"-83"0,0 5 6 16,6-5-1-16,-5 10-3 16,-7 1 4-16,1 9-1 15,-6 0 0-15,-6 10-16 16,-6 1-3-16,7 9 0 0,-7 1-6 16,12-1 0-16,6-4-40 15,-1-6-15-15,1-4-50 16,22-26-80-1</inkml:trace>
  <inkml:trace contextRef="#ctx0" brushRef="#br0" timeOffset="6454.985">27777 4273 236 0,'18'-96'88'0,"-1"55"-69"0,-12 1 28 0,1 30 10 16,0 0 3-16,-6-1 4 15,0 6-13-15,0 5-7 16,0 16-24-16,-6 9-8 0,6 15-1 15,-6 16-1-15,1 10 4 16,-1 20 2-16,-5 20 2 16,-7 16-1-16,1 5 1 15,6-6-3-15,-6-10-1 16,0-4-8-16,0-1-4 16,5 1 1-16,1-11 0 15,5-5-1-15,-5-5-2 16,-1-20-13-16,7-16-6 0,-1-9-17 15,0-11-7-15,1-14-35 16,-1-22-14-16,-5-24-89 16</inkml:trace>
  <inkml:trace contextRef="#ctx0" brushRef="#br0" timeOffset="12446.46">28296 5012 524 0,'23'0'0'0,"11"-5"13"16,-11 0 8-16,-6 5-1 0,0 0-2 16,11-5-10-16,7-5-5 15,-1 0-2-15,-6 0 1 0,1 0 1 16,-1 0-1-16,1-6 1 15,-1 6-35-15,1 0-16 16,-6 0-50-16,-1 0-23 16</inkml:trace>
  <inkml:trace contextRef="#ctx0" brushRef="#br0" timeOffset="12656.711">28478 5235 356 0,'-23'21'134'0,"23"-21"-104"0,0 5 1 0,0-5-7 0,12 0-14 15,11 0-3-15,5 0-4 16,1-5 0-16,5-6-2 16,11 1-16-16,1-5-5 0,0 0-54 15,-1 0-24-15,-5-6-35 16</inkml:trace>
  <inkml:trace contextRef="#ctx0" brushRef="#br0" timeOffset="13511.48">29897 4921 264 0,'-23'-10'101'0,"12"10"-78"0,-6 0 13 0,11 0 2 15,-5 0-16-15,-6 0-2 16,-1 5-8-16,1 0-2 15,0 5-6-15,0 1-3 0,0-1 0 0,6 0-1 16,-1 5 0 0,7 5-5-16,10 1-1 0,7-1 3 15,10 5 1-15,7 0 2 16,5 1 0-16,6-1-3 16,-6 0 2-16,0 1 1 15,-11-6 0-15,-6-5 6 16,-5 0 6-16,-1 6 14 15,-11-1 5-15,-11-5-2 16,-12 0-1-16,-6-5-11 16,-5 0-3-16,-6-4-6 15,0-1 0-15,6-5-25 16,6 0-8-16,5-5-39 16,6 5-16-16,11 0-79 15</inkml:trace>
  <inkml:trace contextRef="#ctx0" brushRef="#br0" timeOffset="14112.109">30330 5023 244 0,'-11'-11'93'0,"11"17"-72"0,0-1 11 16,0 0 1-16,0 5-18 16,0 5-6-16,0 5 1 15,0 6 3-15,0 9-7 16,0 11-1-16,0 4 1 0,-6 6 1 15,0 10 3-15,1 5-1 16,-1-6 2-16,-6 6 3 16,1-15 3-16,0-10 0 15,-1-6 1-15,7-15 0 16,-1-4 0-16,0-21-3 16,6-15 1-16,0-21-9 15,6-15-2-15,5-9-3 0,1-11-2 16,5-15-2-16,0 10 1 15,0 5-1-15,6 5 0 16,-6 15 0-16,17-4-2 16,0 9 0-16,0 11 0 15,1 14 0-15,-7 16 3 16,1 10 2-16,-7 11 2 16,-10 4 1-16,-12 10 2 15,-6 1-1-15,-5 4 0 16,-6-5-1-16,-6 1 0 15,-6-1 0-15,7-4 0 16,-1-11-2-16,0-5 1 16,6-10-40-16,11-10-14 15,6-11-46-15,12-4-18 0,16-10-23 16</inkml:trace>
  <inkml:trace contextRef="#ctx0" brushRef="#br0" timeOffset="14442.124">30763 5114 296 0,'-40'25'110'0,"35"-15"-86"0,-1 0 16 15,6-10 2-15,11 5-23 16,6 0-5-16,12-5-5 16,5 0-1-16,12-5-4 15,5-5-3-15,0-5 2 0,-5 0-2 0,-12-5 2 16,-6-1 2-16,-5-4 2 15,0 0 1-15,-12-1 0 16,-11 6 11 0,-11 10 5-16,-18 10-6 0,1 10 0 15,-12 10-9-15,-5 6-1 16,-1 4-2-16,6 6 1 16,12-6-6-16,10 0-3 15,13 1-10-15,5-6-5 16,17 0-29-16,6-4-10 15,11-6-31-15,11-10-12 16,7-10-35 0</inkml:trace>
  <inkml:trace contextRef="#ctx0" brushRef="#br0" timeOffset="14759.076">31350 5124 264 0,'-23'5'99'0,"17"0"-77"0,1-5 13 0,5 0 1 16,-6 5-17-16,0 5-3 15,1 0-6-15,-1 5 1 16,0 6-6-16,1 4-1 0,5 0 0 16,0 1-2-16,5-1-2 15,7-10-13-15,5 0-6 16,6-10-30-16,-1-5-11 16,7-5-62-1</inkml:trace>
  <inkml:trace contextRef="#ctx0" brushRef="#br0" timeOffset="15013.757">31680 4643 244 0,'0'-36'90'0,"0"31"-70"0,0 5 28 0,0 0 9 0,0 0-21 16,6 10-5-16,0 11-13 15,0 9-1-15,-6 16-10 16,0 14-2-16,-6 6 1 0,0 0-3 15,0 0-2-15,-5 0 2 16,0-6 0-16,-1-9-1 16,1-5 1-16,5-11-31 15,0-4-11-15,1-11-29 16,5-10-12-16,0-10-39 16,0-15-21-1,0-11 68-15</inkml:trace>
  <inkml:trace contextRef="#ctx0" brushRef="#br0" timeOffset="15703.892">31538 5012 284 0,'-17'-5'107'0,"17"10"-83"0,0 1 4 0,0-6 7 16,17 10-11-1,6 0-1-15,0 5-2 16,5 5-12-16,-5 0-1 0,0 6-1 16,-1 4-3-16,7 1-3 15,-1-6-27-15,1 0-10 16,5 1-22-16,0-6-6 15,0-5-12-15,1-5-3 16,-7 0 23 0,-5 0 57-16,-12 0 50 15,1-4 12-15,-12-6 4 0,0 0-2 16,0 0-1-16,-6 0-35 16,0-6 25-16,1-4 12 0,-1-5-6 15,0-5-2-15,1-5-27 16,5-1-11-16,5 1-15 15,7 0-3-15,-1-1-4 16,6 1 0-16,0 5-20 16,6-1-8-16,0 6-34 15,0 5-13-15,-1 5-15 16,7 5-6-16,-1 0 10 16,1 0 6-16,-6 5 22 15,-1 0 35 1,-4 0 45-16,-1 0 35 15,-6 0 17-15,-5 6-2 0,-6-11-1 16,0 10-38-16,-6 0 4 16,-5 0 3-16,-1 5-8 0,1 0-2 15,-6 11-14-15,0-1-6 16,5 0-5-16,1-4 0 16,5-1-7-16,0-5 1 15,6 0-1-15,6-5 2 16,6-10 3-16,5-5 2 15,5-5-1-15,1-5-2 16,0-5 1-16,0-1-1 16,-6 6 2-16,-6 0 1 15,1 5 1-15,-7 5 2 16,-5 5-3-16,6 10-2 0,0 0-3 16,-1 5 1-16,1 0-17 15,0 1-5-15,0-1-16 16,-1-5-3-16,7-5-6 15,-1 0-2-15,0-10-11 16,1-5-4-16,5-10-37 16</inkml:trace>
  <inkml:trace contextRef="#ctx0" brushRef="#br0" timeOffset="15902.626">32660 4592 324 0,'0'-30'121'0,"6"20"-95"0,-6 10 22 15,0 0 5-15,6 5-14 16,0 5-2-16,-1 15-13 0,-5 26-4 16,0 20-12-1,-5 10-3-15,-1 0 1 0,0 0-1 0,0-5 0 16,1-5-19-16,5-11-5 16,0 1-42-16,5-10-17 15,7-11-95 1</inkml:trace>
  <inkml:trace contextRef="#ctx0" brushRef="#br0" timeOffset="16708.778">29869 6405 104 0,'-12'15'38'0,"12"0"-29"0,-6 6 12 16,6-11 4-16,6 5 6 15,-6 0 6-15,0 0 8 16,0 1 7-16,0-6-28 15,-6 0 22-15,1 0 8 0,-1-5 5 16,-5-5 4-16,-1-5-15 16,1-5-5-16,-1-10-11 15,7-16-3-15,5-9-16 0,5-1-6 16,7-5-4-16,5 6-3 16,11 4-2-16,1 6 1 15,5 4-8-15,6 1-2 16,0 5-27-16,5 4-13 15,1 6-22-15,0 0-9 16,-1 5-18-16,-5 10-7 16,0 5-6-1</inkml:trace>
  <inkml:trace contextRef="#ctx0" brushRef="#br0" timeOffset="17113.914">30609 6132 232 0,'-5'-11'88'0,"-1"11"-69"0,0-5 24 16,6 5 5-16,-6 0-5 15,1 0-1-15,-7 0-6 16,-5 5-2-16,-6 6-19 16,1-1 2-16,-7 5 3 0,1 5-9 15,5 0-1-15,0 6-8 16,6 4-2-16,0-5-2 15,11 11-2-15,6-6 0 16,12-4 3-16,-1-1 0 0,12-20 1 16,0-10 0-16,5-15 2 15,6-6 1-15,0 1 1 16,-5 5-5-16,-6-6-1 16,-6 6 5-16,-6 10 3 15,-5 5 3-15,-6 5 5 16,0 10-10-16,0 10-2 15,0 6-2-15,6-1 0 16,-1 0-20-16,1 1-7 16,5 4-19-16,1-10-7 15,-1-5-24-15,6-4-9 16,6-11-42 0</inkml:trace>
  <inkml:trace contextRef="#ctx0" brushRef="#br0" timeOffset="17564.345">31145 6182 296 0,'-34'-5'110'0,"34"5"-86"0,-46 5 13 15,29 0 2-15,0 5-17 16,-6 6-4-16,0 9-5 16,1 5 1-16,-1 6-7 15,0 4-2-15,12 6 1 0,-1-11-8 16,6-4 0-16,6-6 2 15,12-5 2-15,5-10 4 16,6-10 1-16,0-10-1 16,5-10 1-16,0-10-2 0,1-6 0 15,-1-9-1-15,1-6 0 16,-12-10-2-16,0 0-2 16,-5-4 14-16,-1 9 7 15,-11 5 3-15,0 6 1 16,0 9-6-16,0 6-1 15,0 10-8-15,0 9-4 16,-6 11-10-16,6 16-3 16,0 9 2-16,0 15 2 15,6 6 2-15,0 10 3 16,-1 5-1-16,-5-1 2 16,6 6-7-16,0 0-1 15,5 0-25-15,1-16-10 0,-1-9-21 16,6-11-7-16,6-14-19 15,0-16-6-15,5-16-33 16</inkml:trace>
  <inkml:trace contextRef="#ctx0" brushRef="#br0" timeOffset="17865.074">31527 6137 252 0,'0'10'93'0,"0"0"-72"0,-6 15 18 16,6-10 5-16,0 11-8 15,-6 4-1-15,0 1-15 16,1 4-7-16,-1 0-8 16,0 1-6-16,6-16 0 0,0-5-6 15,0-5-3-15,0-10-1 0,0-10 1 16,6-15 1-16,-6-10 3 16,6-6 4-16,-6-5 1 15,0-9 9-15,0 4 5 16,0 6 5-16,0 9 3 15,5 6-11-15,1 9-3 16,0 6-18-16,5 5-6 16,12 10-37-16,0 5-16 15,0 5-45 1,-1 6-39-16,1-1 62 16</inkml:trace>
  <inkml:trace contextRef="#ctx0" brushRef="#br0" timeOffset="18212.241">31834 6152 360 0,'-23'10'134'0,"12"0"-104"0,-6 10 7 15,11-4-5-15,1 4-18 16,-1 5-5-16,6 6-6 16,0 4 0-16,6 0-2 15,5 1-3-15,6-11-1 0,0-5 2 16,12-9 2-16,5-11 2 15,0-11 1-15,0-9-5 16,0-5-1-16,-5-6 1 16,-1 6 0-16,-5 0 1 15,-6 5 2-15,-5 4 12 16,-7 11 6-16,1 0-8 0,-6 5-2 16,0 15-6-16,0 6-3 15,0-1 0-15,0 0 1 16,0-5-12-16,0 6-6 15,0 9-18-15,0-5-8 16,0-4-31-16,6-11-14 16,5-5-52-1</inkml:trace>
  <inkml:trace contextRef="#ctx0" brushRef="#br0" timeOffset="18555.098">32415 6096 280 0,'12'-20'107'0,"-6"10"-83"0,-1-5 4 0,-5 15-4 0,0 0 1 15,0 0 5-15,-5 5 6 16,-7 5 2-16,-5 5-20 16,-6 0 3-16,0 5 0 0,6 1-11 15,6-1-3-15,0 0-10 16,11 0 0-16,5 1 1 15,7-1 1-15,10 0 1 16,7-5 0-16,-1 1 0 16,1-1 0-16,-6 0 2 15,-6 0 1-15,-6 0 14 0,-11 6 8 16,-5 9-10-16,-7-5-6 16,-5 1 1-16,0-6 1 15,0 0-37-15,0-5-17 16,-6-5-58-16,0-4-23 15,6-6-34 1</inkml:trace>
  <inkml:trace contextRef="#ctx0" brushRef="#br0" timeOffset="21452.673">26353 7463 176 0,'-11'16'66'0,"11"-11"-52"0,5 5 23 16,-5-10 6-16,0 0 16 15,0 0 8-15,0 0-5 16,0 0-2-16,0 0-34 16,0 0 2-16,0-5 3 0,6-5-11 15,0-6-3-15,5-9-8 16,6-15-1-16,6-11-5 16,11-5 0-16,6-5 3 15,0 11 3-15,0-1-2 16,11-5-2-16,-5-4 0 15,-6-1 1-15,-1-5-3 0,7-5 0 16,5 0-1-16,6 0-2 16,0 1-2-16,0 14 1 15,6 5 1-15,-6 16 2 16,0 9-3-16,-6 11 0 16,-5 15-1-16,-6 10 0 15,-6 11 2-15,-6 9 0 16,-5 5 0-16,-11 6 2 15,-12 5 1-15,-12-1 3 16,-11 1 6-16,-17-1 4 16,-11 1 3-16,-17-1 3 15,-1-4-6-15,1-1-1 16,0-9-7-16,-1-6-3 0,7-10-2 16,10-5 0-16,12 1-4 15,6-6 0-15,11-5-26 16,12 0-9-16,17 0-46 15,17-5-18-15,16-6-62 16,18-14-24-16,6-5 54 16</inkml:trace>
  <inkml:trace contextRef="#ctx0" brushRef="#br0" timeOffset="22894.265">28490 6390 312 0,'-12'-20'115'0,"24"20"-89"0,-1-11 1 0,0 11-6 15,1 0-10-15,5 0 1 16,0 6 2-16,0 4 1 16,0 10-8-16,0 5 0 0,6 16 3 15,0 9 0-15,0 11 2 16,0 0-4-16,-1 0 0 15,-5-1-1-15,-5-4 1 16,-7 0-2-16,-10 0-1 16,-7-1 10-16,-5 1 7 15,-5 0-9-15,-1-6-4 16,0-4-11-16,0-11-3 16,6-9-62-16,6-6-28 15,11-20-77-15</inkml:trace>
  <inkml:trace contextRef="#ctx0" brushRef="#br0" timeOffset="65770.876">5904 9925 176 0,'-23'10'66'0,"17"-10"-52"0,6 0 19 0,0 0 4 16,0 0-2-16,0 0 2 0,0-5 2 15,0-6 2 1,0-4-22-16,0-10 3 0,0 0 1 16,6-6 8-16,-6-4 5 0,6-11-15 15,-1 1-7-15,7-11-4 16,-1 0 0-16,6-10-1 16,0 1 0-16,6-6-8 15,6 5-2-15,11 0 2 16,-1 10 3-16,7 6-3 15,11 14-1-15,0 6-2 16,0 15 0-16,0 10 2 16,0 15 0-16,-6 10 0 15,0 10 2-15,-11 6 1 16,-11 4 1-16,-6 1-2 0,-6-6-2 16,-17 6 9-16,-12-1 4 15,-10-4 2-15,-13-6 1 16,-10 1 0-16,-1-11 0 15,-5-5-2-15,5-10-1 16,1-5-10-16,5-10-3 16,6-5-4-16,5 0 0 15,6-1-13-15,6 1-6 16,12 5-50-16,16 0-22 16,12 0-42-16,11 10-16 15,0 5 29 1</inkml:trace>
  <inkml:trace contextRef="#ctx0" brushRef="#br0" timeOffset="68833.002">9624 8993 244 0,'-11'10'93'0,"5"-5"-72"0,-5 15 20 0,5-10 7 0,1 0-2 15,-1 1 3-15,0-6-5 16,0 0-3-16,1-5-22 15,5 0 8-15,-6 5 4 0,0-5 1 16,-11 5 3-16,0 0-13 16,-17 10-3-16,-23 10-7 15,11 1-2-15,7-6-4 16,-7 5-1-16,-5 1-6 16,22-6 1-16,6-5-2 15,12 0-2-15,0 6 0 16,16-6 3-16,7 0-2 0,5 0 1 15,6-5 6-15,5 0 2 16,1 6-2 0,5-1-1-16,0 0-1 0,0 0-2 15,0-5 1-15,-11 0-1 16,-6-5 0-16,6 1 2 16,5-1-1-16,1-5 2 15,-6 0-13-15,0-5-3 16,-1-1-27-16,-5-4-9 15,1-5-35-15,-1 0-11 16,0-5-82 0,0-6-38-16,-6 6 110 15</inkml:trace>
  <inkml:trace contextRef="#ctx0" brushRef="#br0" timeOffset="69824.194">10496 9043 208 0,'-11'-5'79'0,"11"5"-61"0,0 0 10 0,0 0 0 15,5-5 6-15,13-5 5 16,4-15-5-16,7-6-3 16,5-4-17-16,6 5 4 0,0-1 5 0,0 1-1 15,-6-1 1-15,-6 11-3 16,-5 0-3-16,-6 5 2 15,0 5 2-15,-5 5-5 16,-12 5-1-16,-6 15-9 16,0 15-2-16,-5 26 0 15,0 20 0-15,-1 5-2 16,1 5-2-16,-1-10-2 16,7-10 1-16,-1-6-1 15,0-9-2-15,6-5 3 16,0-11 0-16,0-4-43 15,6-6-18-15,0 0-29 16,-1-10-8-16,-5-5-42 16</inkml:trace>
  <inkml:trace contextRef="#ctx0" brushRef="#br0" timeOffset="70097.338">10473 9545 236 0,'-28'-10'88'0,"28"15"-69"0,-12-10 26 0,12 5 6 16,0 0-9-16,0 0 1 15,0 0-8-15,0 0 1 16,0 0-20-16,12 0 15 0,-1 5 6 16,12 0-2-16,6 0 0 0,10 5-9 15,18 0-4-15,6 0-10 16,5 0-5-16,-5 0-2 15,-12-5-1-15,-11 1-27 16,12-6-11-16,10-11-71 16,-10-9-30-16,-13 5-47 15</inkml:trace>
  <inkml:trace contextRef="#ctx0" brushRef="#br0" timeOffset="181435.415">7379 8907 148 0,'6'-21'57'0,"0"6"-44"0,0 5 18 15,-1 5 6-15,1-5 3 16,-6 0 3-16,0 0 3 16,-6 5 3-16,-5 5-26 15,-12 5 5-15,-11 10 0 0,-12 20 0 16,-5 16 3-16,-6 20-4 15,0 15-2-15,6-5-5 16,5 0 0-16,1 0-11 16,16 0-5-16,1 5-3 15,16 5-1-15,-5-5 0 0,17-5 2 16,6-15-1-16,5-10 2 16,12-11-11-16,6-19-4 15,5-16-43-15,17-15-16 16,6-15-79-1,-6-11-57-15,1-4 82 16</inkml:trace>
  <inkml:trace contextRef="#ctx0" brushRef="#br0" timeOffset="181795.408">7818 9028 292 0,'-11'-25'110'0,"11"20"-86"0,-6 5 13 16,6 0 2-16,0 0-21 15,0 10-5-15,0 20-2 16,-6 6 3-16,1 9-8 15,-1 6 8-15,0 0 3 0,1 4 2 16,-1 1 1-16,-5-5-11 16,-1-1-3-16,1-4 0 0,5-1 1 15,0-4-6-15,1-6-2 16,5-4-29-16,0-6-10 16,5-10-24-16,7-5-10 15,-1-4-20-15,1-6-6 16,5-11 3-1</inkml:trace>
  <inkml:trace contextRef="#ctx0" brushRef="#br0" timeOffset="182066.714">7716 9129 276 0,'-12'-5'104'0,"18"5"-81"0,0 0 7 0,-6 0-1 0,11 0 4 16,0-5 6-16,7 0-5 16,-1-5-1-16,5 0-18 15,7-5-5-15,11-5-2 0,5 4-4 16,7-4-3-16,5-5 0 16,0 5 1-16,0-1-32 15,-6 1-12-15,-6 5-30 16,-5 0-10-16,-11-1-44 15,-1 6-29 1,-11 5 74-16</inkml:trace>
  <inkml:trace contextRef="#ctx0" brushRef="#br0" timeOffset="182291.923">7835 9362 208 0,'-40'21'77'0,"35"-16"-60"0,-1 5 19 0,6-10 5 15,0 0-4-15,11 0 3 16,7-5 4-16,-1 0 5 16,5 0-27-16,1 0-1 0,6 0 0 15,-1-1-12-15,1 1-5 16,-1 5-2-16,6 0-2 16,6 0-33-16,0-5-15 15,0 0-49-15,11-10-18 0,-5-10-8 16</inkml:trace>
  <inkml:trace contextRef="#ctx0" brushRef="#br0" timeOffset="182635.946">8428 8669 280 0,'-23'10'107'0,"23"-5"-83"0,0 5 2 0,11 0-6 16,7 5-5-16,4 11 1 16,1 9 0-16,0 16 0 15,11 20-8-15,-5 10-1 0,-1 10 3 16,-11-5 9-16,-5-5 8 15,-12 0-1-15,-12 0-1 16,-5 5-2-16,-6 0-3 16,-5-10-8-16,-12-10-5 15,11-15-9-15,7-11-3 16,-1-15-69-16,11-14-30 16,7-17-66-1</inkml:trace>
  <inkml:trace contextRef="#ctx0" brushRef="#br0" timeOffset="186358.732">28022 6253 208 0,'-11'-20'77'0,"11"10"-60"16,-6-11 28-16,6 21 11 0,0-5-7 15,-5 0-1-15,-1-5-10 16,0 5-3-16,1 0-20 16,-1 0 0-16,-6 5-1 0,-5 5-10 15,-5 10-4-15,-7 11 4 16,-11 19 4-16,-5 21 5 16,-7 25 2-16,1 0-11 15,6 0-4-15,5-4 0 16,5-1-1-16,13-5 1 15,10 5 2-15,12-5-3 0,6-5 0 16,17-15-34-16,0-11-17 16,5-19-44-16,6-6-19 15,12-20-16 1</inkml:trace>
  <inkml:trace contextRef="#ctx0" brushRef="#br0" timeOffset="186720.6">28108 6618 204 0,'-6'-5'77'0,"6"10"-60"0,-5 0 19 15,-1 5 5-15,0 0-12 16,-5 5-5-16,-1 6-11 16,1 4-6-16,5 5-4 15,1 6 4-15,-1-1 5 0,0 6-6 16,-5-1-3-16,-1 1 0 15,1-6 2-15,0 1-11 16,5-1-3-16,0-5-42 16,6-9-17-16,6-6-47 15</inkml:trace>
  <inkml:trace contextRef="#ctx0" brushRef="#br0" timeOffset="186974.736">28028 6749 184 0,'-17'16'68'0,"17"-11"-52"0,6 0 17 0,-6-5 6 0,17 5 2 16,6-5 3-16,17 0-13 15,-6 0-4-15,6-5-16 16,5 0-9-16,1 0-2 0,-1-6 2 15,1 1 3-15,-6 0-22 16,-6 0-8-16,0 0-37 16,-5-5-15-16,5 0-32 15</inkml:trace>
  <inkml:trace contextRef="#ctx0" brushRef="#br0" timeOffset="187231.505">28022 6967 192 0,'-28'5'74'0,"28"0"-58"0,6-5 25 0,-6 0 8 16,11 0 15-16,6 0 7 15,6-5 0-15,0 0-1 16,11 0-39-16,-11 5-9 0,0 0-6 15,5 0-9-15,0 0-2 16,1 0-14-16,5 5-4 16,0 0-69-16,1 0-30 15,16 0-60 1</inkml:trace>
  <inkml:trace contextRef="#ctx0" brushRef="#br0" timeOffset="-185726.074">12513 9241 152 0,'0'-56'57'0,"0"21"-44"0,12-21 14 0,-7 36 3 15,7-16 0-15,5-9 4 16,0 4 6-16,6 6 4 16,-1-1-23-16,-4 6 6 0,-7 5 3 15,0 4-10-15,1 6-3 16,-1 0 1-16,1 10 0 15,-7 0-3-15,1 10 1 16,0 10-3-16,5 16 2 16,-5 19-4-16,5 16 1 0,-5 20-3 15,-6 0 2-15,0 0-4 16,-6 0-2-16,-5 0 0 16,-1 6 1-16,1 4-5 15,0 0-1-15,-1-10 0 16,1-5 2-16,-1-15-1 15,1 0-1-15,5-21-6 16,1-4-1-16,-1-11-19 16,6-4-6-16,0-16-7 15,6 0-2-15,-1-15-10 16,7 0-5-16,-1-16-23 16,6-4-10-16,12-5-12 15</inkml:trace>
  <inkml:trace contextRef="#ctx0" brushRef="#br0" timeOffset="-185229.768">13254 8876 164 0,'-6'-45'63'0,"6"24"-49"0,-6 1 20 0,6 10 6 0,-5 0 0 16,-1 0 0-16,0 0-2 15,1 5 1-15,-1 0-21 16,0-1 5-16,1 6 1 0,-1 0-4 15,0 6-1-15,1 4 0 16,5 5 2-16,0 10 0 16,0 16-1-16,0 14-2 15,0 21 1-15,0 16-6 16,0-6 0-16,0-5-6 16,0-5-2-16,0-6-2 15,0-4-3-15,0-5 1 0,0 0-1 16,-6-5 0-16,6-11 2 15,-6-4-6-15,6-6-1 16,-6-5-14-16,1-4-5 16,-1-6-12-16,0-5-2 15,1-10-20-15,-1 0-8 16,0-5-30-16,6 0-15 16,12 5 5-1</inkml:trace>
  <inkml:trace contextRef="#ctx0" brushRef="#br0" timeOffset="-182963.074">13687 9833 140 0,'11'-45'55'0,"1"19"-43"0,-1-14 21 0,-5 20 6 15,5-6-4-15,-5-9 2 16,5 5-6-16,-5 4 1 16,5-24-18-16,1-26 10 0,5-10 3 0,0-6-3 15,0 1 0-15,0 5-4 16,0 10-3-1,0 10-5-15,0 26 0 0,-5 9-5 16,-1 6-2-16,6-5-5 16,-5 10 0-16,5 9 0 15,0 6 2-15,0 15-3 16,-6 6 0-16,1-6 1 16,5 35 0-16,6 36 0 15,-6 5 0-15,0-5-3 16,0 1 2-16,0-7-6 15,0-4-3-15,0 0-1 16,-5-5-1-16,-1 0-2 16,-5 0-1-16,-1-5-6 0,1-1-1 15,-6-9-10-15,0-11-5 16,0-9 0-16,0-1 0 16,0-15-15-16,0-15-6 15,0-5-20 1</inkml:trace>
  <inkml:trace contextRef="#ctx0" brushRef="#br0" timeOffset="-182612.357">13886 9519 180 0,'-11'-5'68'0,"11"-5"-52"0,-6 5 21 16,6 0 6-16,0 5-4 15,0-5 2-15,0 0-1 16,-5-5 0-16,5 5-22 16,0 0 9-16,0 0 4 0,0 0-5 15,0 0-1-15,0-1-14 16,0 1-7-16,5 0-2 15,7 5-2-15,-1 0 0 16,6 0 2-16,0 5-3 16,6-5 0-16,0 0-10 15,5 0-3-15,1-5-46 0,-1 0-20 16,1-5-74 0</inkml:trace>
  <inkml:trace contextRef="#ctx0" brushRef="#br0" timeOffset="-180411.719">14735 9337 176 0,'-5'-30'68'0,"5"30"-52"0,0-31 30 0,0 21 12 15,0 0-7-15,0 0 0 16,0 0-5-16,0 5-1 16,0 0-25-16,0 5-3 0,0 0 0 15,5 5 0-15,1 5 1 16,0-5-3-16,11 15-1 15,-6-5-6-15,12 11 0 16,-6-1-7-16,12 5-1 0,-7-4 0 16,13 9 2-16,4 11-3 15,-10-16 0-15,-1-5 1 16,1 6 2-16,-1 4-17 16,-11-9-4-16,1-6-15 15,-1 0-7-15,-6 0-4 16,0-4 0-16,1-1 1 15,-6-5-1-15,-6 0-14 16,0-10-7-16,0 0-29 16</inkml:trace>
  <inkml:trace contextRef="#ctx0" brushRef="#br0" timeOffset="-180064.895">15220 9281 208 0,'-35'-20'77'0,"24"15"-60"0,5 0 17 0,1 5 6 16,-1 0-6-16,0 5 3 16,1 0-15-16,-1 5-5 15,0 0-10-15,0 1 10 0,-5 4 6 16,0 0 2-16,-12 10 2 15,6 1-4-15,-12 9-2 16,6-5-5-16,-11 11 0 16,6-6-5-16,-12 16-1 0,-6 10-4 15,18-21 1-15,5-4-6 16,0-1-1-16,0-4-22 16,6-11-10-16,-5 0-31 15,10-10-10-15,7-10-36 16,10-5-14-16,1 0 15 15</inkml:trace>
  <inkml:trace contextRef="#ctx0" brushRef="#br0" timeOffset="-179494.953">15613 8810 208 0,'11'-55'77'15,"-11"55"-60"-15,12-36 24 0,-7 26 6 0,1 0 2 16,-6-5 5-16,0 5-5 15,0 0-1-15,0 5-26 16,-6-1-2-16,6 6-1 0,-5 11-7 16,-1 9 1-16,0 10-6 15,0 21-2-15,1 20 0 16,5 0-1-16,0-11-2 16,0 37-2-16,-6 24 3 15,0 6 0-15,1-1-4 16,-1 1-1-16,0-5-2 0,1-36 3 15,5-15-16-15,0-1-3 16,0-14-21-16,5-10-9 16,-5-6-13-16,12-25-6 15,-1-4-9-15,12-42-3 16,11-35-16 0</inkml:trace>
  <inkml:trace contextRef="#ctx0" brushRef="#br0" timeOffset="-179179.779">15960 8628 208 0,'0'-35'79'0,"12"30"-61"0,-7-11 21 0,-5 16 8 0,0 0-7 16,0 0-1-16,0 11-11 15,0 4-3-15,0 5-14 16,0 5 7-16,6 11 2 0,0 14-2 15,0 16 0-15,-1 15-4 16,-5 10-1-16,0 6-3 16,0-6 1-16,-5-5-6 15,-1 0-1-15,0 0-2 16,-5 5 1-16,-1 0-2 16,1 1-1-16,5-6-21 15,1-5-11-15,-1-5-22 16,6-31-8-16,0-4-36 15,6-6-12-15,-1-10 1 16</inkml:trace>
  <inkml:trace contextRef="#ctx0" brushRef="#br0" timeOffset="-178369.294">17049 8891 156 0,'11'-30'57'0,"-5"20"-44"0,5 0 27 0,-5 5 11 16,-1 5-3-16,1 0-1 16,-6 0-4-16,0 0 0 15,-6 5-24-15,1 0 5 0,-7 10 3 16,-5 0-6-16,-6 11 0 0,-5 4-1 16,-12 10 0-16,-5 11-7 15,-12 0 0-15,0 4-6 16,0 1 1-16,0-5 1 15,5-1 5-15,12-9-6 16,6-6-2-16,11-4-1 16,6-6 1-16,12 0-3 15,10-4 0-15,18-6-1 16,11 0 1-16,18-5 0 16,10 0 1-16,7-5-9 15,-1 0-4-15,-5-5 9 16,-6 6 6-16,-6-1-4 15,-11 0-3-15,-6 0-11 16,-5 0-5-16,-7 5-16 0,1-5-6 16,-6 5-26-16,0 0-8 15,0 0-24-15,1-5-9 16,4 6-6 0</inkml:trace>
  <inkml:trace contextRef="#ctx0" brushRef="#br0" timeOffset="-177994.039">16513 9975 212 0,'0'-15'82'0,"0"15"-64"0,6-10 33 16,-1 5 9-16,1 0 5 16,5 0 3-16,7-5-9 15,4-1-1-15,7 1-33 16,5-5 3-16,12 10 1 0,5 5-14 15,12 15-6-15,-1-5-8 16,12 0-1-16,-5-4 2 0,-1-6 1 16,0-6-23-16,-5 1-12 15,0-5-43-15,-6-10-19 16,0 5-86 0</inkml:trace>
  <inkml:trace contextRef="#ctx0" brushRef="#br0" timeOffset="-175035.457">18017 8856 172 0,'6'-51'66'0,"-6"51"-52"0,17-40 17 0,-11 25 2 16,-1-6-3-16,1 1 0 15,-6 0 5-15,-6 0 4 16,1-1-20-16,-1-4 7 0,-5 5 4 15,5 0-1-15,-5-1 1 16,-1 6-6-16,6 0-1 16,-5 5-1-16,0 5-2 15,-1 0-10-15,7 10-4 16,-1 5-4-16,6 5-2 16,0 0-2-16,0 21 1 15,0 30 3-15,0 25 3 16,0 25-4-16,6-20-1 15,-6-15 2-15,0 21 3 16,-6 34-2-16,0-24-2 0,0-26 0 16,-5 30 1-16,0 16-3 15,5-46-2-15,0-15 2 16,6 5 0-16,0 0-6 16,-5-15-3-16,5-16-5 15,0-14-2-15,0-6-3 16,0-15-3-16,0 0-16 15,0-15-5-15,-6-10-21 16,6-5-7-16,0 5-54 16</inkml:trace>
  <inkml:trace contextRef="#ctx0" brushRef="#br0" timeOffset="-174360.233">18291 8917 144 0,'0'-46'55'0,"5"26"-43"0,-5-5 3 15,6 15 1-15,0-1 7 16,-6-4 8-16,0 0-1 0,0-5 2 16,0 5-18-1,0-1 14-15,0 6 8 0,0 0-6 0,0 5 0 16,0 0-6-16,0 0-1 15,-6 5-3-15,6 5-3 16,-6 10-3-16,6 5-1 16,0 16-5-16,-5 15 0 15,5-11 1-15,0 51 5 16,0 5-8-16,0-25-1 16,0-15-3-16,0 20 1 15,-6 25-2-15,0 1-1 16,1-6 3-16,-1-25 0 15,0-11-4-15,1 11 1 16,-1-15-9-16,0 0-2 16,0-1-14-16,1-14-4 0,-1 4-18 15,0-14-8-15,1-11-23 16,5-10-9-16,5-15-26 16</inkml:trace>
  <inkml:trace contextRef="#ctx0" brushRef="#br0" timeOffset="-173804.768">18450 9889 192 0,'0'-10'71'0,"6"5"-55"0,0-15 24 0,-1 10 7 16,7-6-4-16,-1-9 1 15,6-5-4-15,0-6-3 16,6-4-20-16,6-6 3 0,-7 6 1 15,1 4 0-15,11-30 2 16,12-30-7-16,0-5-1 16,-1 5-5-16,1 9-1 0,-12 12-3 15,0 9 1-15,-11 20 2 16,-6 21 2-16,-6 5-3 16,1 9 0-16,-1 16-5 15,-5 26-2-15,0 19 0 16,-1 6-1-16,-5-10 0 15,6 25 2-15,-6 20-3 16,0 0-2-16,0 0-5 16,0 0 0-16,0-5-3 15,0-5 0-15,0-10-5 16,0-15-3-16,0-10-16 16,0-11-5-16,0-5-10 15,-6-14-2-15,-5-11-4 0,5-10-3 16,-5-16-27-1,-6-9-43-15,0 5 40 16</inkml:trace>
  <inkml:trace contextRef="#ctx0" brushRef="#br0" timeOffset="-173607.475">18576 9524 224 0,'0'0'85'0,"11"-5"-66"0,6 5 19 0,-6 0 5 15,12 0-2-15,11-5 2 16,12 0-21-16,5 0-8 16,-5 0-9-16,-1 0-4 0,1 0 2 0,0-5-35 15,-6 0-13-15,-1-5-42 16,7-1-15-16,-6-14 1 16</inkml:trace>
  <inkml:trace contextRef="#ctx0" brushRef="#br0" timeOffset="-173144.371">19459 8648 220 0,'0'0'82'0,"0"11"-64"0,-6 14 9 0,6-10 0 16,0 15-3-16,0 21 1 16,0 25-6-16,-6 15 1 15,6 16-11-15,-5-1-5 0,-1 5-3 0,0 1 1 16,1 14 1-16,-1 1-1 16,-6-11-2-16,1-9-4 15,5-31 0-15,1-16-16 16,-1-4-6-16,0 0-14 15,6-21-5-15,0-9-2 16,17-21 1-16,0-5-20 16,23-56-24-1,12-25 35-15</inkml:trace>
  <inkml:trace contextRef="#ctx0" brushRef="#br0" timeOffset="-172859.606">19880 8750 192 0,'-5'-66'71'0,"-7"46"-55"0,7-11 28 0,5 26 10 16,-6-5-11-16,0 0 0 16,0 5-18-16,1 10-5 15,-7 5-12-15,7 5-1 0,-1 11 0 16,0 9 1-16,6 21 2 16,0 25 1-16,0 15 1 15,0 15 0-15,0 6 0 16,-5-1-2-16,-1 6-1 15,0 4-5-15,1-29-3 16,5-16 0-16,-6 10 1 16,0-15-19-16,6 0-8 15,0-21-29-15,6-9-13 16,5-5-31-16,1-26-11 16,-1-5 12-16</inkml:trace>
  <inkml:trace contextRef="#ctx0" brushRef="#br0" timeOffset="-171716.7">20501 8851 160 0,'-5'-35'63'0,"5"19"-49"0,-6-4 27 0,6 15 10 16,0-5-1-1,0 5 0-15,0-5-5 0,0 5-4 16,0 5-22-16,0 0-5 0,0 15-2 16,0 15-3-16,0 26 0 15,0 25-3-15,0 20 1 16,6 0-9-16,-6-4-3 15,0-6 5-15,0 0 1 16,0 0 1-16,-6 5-2 16,0 1-8-16,1-11-3 15,-1-10-12-15,6-11-5 16,0-19-27-16,6-16-12 0,5-19-12 16,6-22-3-16,12-19-4 15</inkml:trace>
  <inkml:trace contextRef="#ctx0" brushRef="#br0" timeOffset="-171461.887">20786 8952 164 0,'-11'0'63'0,"11"5"-49"0,0 5 16 16,0 1 5-16,0 4-2 15,0 15 3-15,0 6-7 16,0 9-1-16,0 11-15 16,0 10-1-16,0 5-1 0,0-1-6 0,0 1-1 15,0 5-2-15,-6 0-2 16,1-5-6-16,5-5-1 16,0-10-37-16,0-11-15 15,5-9-56 1</inkml:trace>
  <inkml:trace contextRef="#ctx0" brushRef="#br0" timeOffset="-171070.366">20991 9236 224 0,'0'0'85'0,"6"10"-66"0,0-10 19 15,0 5 3-15,5 5-8 16,0 5-2-16,1 6-11 16,5 4-5-16,0 0-8 15,-6-5-5-15,6 11-1 0,12 9-4 0,-1 1 2 16,1 4-12-16,-1-14-7 16,-5-6-22-16,6 6-9 15,11-1-33 1,-1-5-49-16,7-4 36 15</inkml:trace>
  <inkml:trace contextRef="#ctx0" brushRef="#br0" timeOffset="-170741.061">21493 9241 152 0,'-12'0'57'0,"12"5"-44"0,0-5 21 16,0 0 7-16,0 10-13 16,0-5-4-16,-5 5 3 15,-1 0 3-15,-5 6-16 16,-6 4 5-16,-6 0 4 0,-6 5-8 15,-11 1-1-15,1 4-6 16,-7 6-3-16,0-1-2 16,1 0-3-16,5 1-17 0,6-1-9 15,11-4-37-15,12-6-17 16,11 0-29 0</inkml:trace>
  <inkml:trace contextRef="#ctx0" brushRef="#br0" timeOffset="-169991.271">21749 8942 124 0,'0'-56'49'0,"-5"41"-38"0,10-10 32 0,1 15 12 0,0-5-5 16,-6-1-2-16,5 1-3 15,-5 5-1-15,0 0-24 16,0 0 10-16,0 10 7 0,0 5-14 16,-5 15-4-16,-1 21-15 15,0 24-2-15,6 16-2 16,-5 11 2-16,5-1-3 15,-6 0 0-15,0-5-10 16,0 0-3-16,1-5-13 16,-1-5-5-16,0-10-16 15,6-10-5-15,0-16-27 16,6-9-12-16,11-16 1 16</inkml:trace>
  <inkml:trace contextRef="#ctx0" brushRef="#br0" timeOffset="-169646.327">21983 8810 204 0,'11'-15'77'0,"-5"15"-60"0,0-10 13 0,-6 10 1 0,0 0 1 16,0 0 6-16,5 5-1 16,1 5 1-16,0 6-20 15,-6 4 3-15,0 15 0 0,5 11 2 16,-5 20 1-16,0 15-9 16,0-5-2-16,0 0-7 15,-5 5-2-15,-1 0-4 16,0 0-3-16,-5 0-12 15,5-5-2-15,1-5-30 16,-1-11-11-16,6-9-41 16,11-11-15-16,1-19 4 15</inkml:trace>
  <inkml:trace contextRef="#ctx0" brushRef="#br0" timeOffset="-146434.402">24883 9281 148 0,'0'-5'57'0,"0"5"-44"0,0 0 23 0,0 0 9 15,0 0-5-15,0 0-1 16,0-5 4-16,-6-5 3 16,1 0-25-16,-1-5 15 0,-5 0 7 15,-1-6-3-15,-11 1 1 0,-5 5-12 16,-12 5-5-16,-6 5-10 15,-5 10-4-15,-6 10-5 16,0 10-2-16,0 1-1 16,0 9 1-16,6 6-4 15,5-6 0-15,6 0-1 16,12-4-2-16,11-1 0 16,17-4 0-16,11-6 0 15,12-5 3-15,11-5 0 16,18-5 3-16,10-10 1 15,7 0 1-15,-7 0-5 16,-5-5-1-16,-11 0 3 16,-12 0 3-16,-6 5 3 15,-10 0 1-15,-13-1-2 0,-16 6-1 16,-12 0-3 0,-11 6 1-16,-12 4 2 0,-5 10 2 15,-6 5-3-15,0 6-3 16,6 4-3-16,5 6-1 15,6 9-1-15,12 1 0 16,5 5 0-16,12-1 3 16,5-4-2-16,12 0-1 15,5-11 3-15,12-10 2 16,5-9-7-16,18-11-1 16,11-20 2-16,11-16 0 15,6-9-33-15,0-1-14 16,6-4-55-16,0 10-22 0,-6 4-16 15</inkml:trace>
  <inkml:trace contextRef="#ctx0" brushRef="#br0" timeOffset="-146012.621">25299 8745 224 0,'-34'-5'85'0,"22"5"-66"0,-5 15 16 0,6-5 6 16,-1 5-11-16,-5 10 0 15,6 6-15-15,0 9-4 16,-1 6-7-16,1-1-5 0,11 11 0 0,0-5 1 15,5-6 0-15,1-4-25 16,6-6-10-16,5-4-35 16,0-11-16-16,11-15-12 15</inkml:trace>
  <inkml:trace contextRef="#ctx0" brushRef="#br0" timeOffset="-145624.265">25396 9216 160 0,'-17'10'63'0,"17"-5"-49"0,11-5 14 16,1 0 2-16,-1 0-6 16,6-5 0-16,6-5-7 15,5-6 0-15,6-4-10 0,6-5-2 0,0-6 1 16,0-4-3-16,6-6 0 15,-1-4-1-15,1 4 1 16,-12 1-2-16,-5 4-1 16,-7 6 9-16,-10 5 6 15,-12-1 10-15,-12 11 5 16,-5 10-14-16,-11 10-7 16,-6 10-3-16,-6 11-2 15,5 9-2-15,1 6-2 16,12 4-2-16,4 1 1 15,13-1 1-15,5-4 0 16,11-6-14-16,6-4-3 0,6-6-29 16,11-5-12-16,0-4-50 15,6-22-34 1,6-9 62-16</inkml:trace>
  <inkml:trace contextRef="#ctx0" brushRef="#br0" timeOffset="-145321.884">26040 8613 220 0,'-6'5'85'0,"0"0"-66"0,18 10 1 0,-7-10-4 15,7 5-9-15,-1 1 1 16,6 4-5-16,0 0 0 15,0 5-1-15,1 0 7 0,-7 6 6 16,-5 9 2-16,-6 6 1 16,-6 9-3-16,0 1-1 15,-5 0-6-15,5-1-3 16,0-9-9-16,1-11-5 16,-1-4-35-16,12-11-78 31,11-15-21-31,6-5 47 15</inkml:trace>
  <inkml:trace contextRef="#ctx0" brushRef="#br0" timeOffset="-144467.873">26148 8800 172 0,'-6'-10'66'0,"6"5"-52"0,6-5 21 0,-6 5 7 16,6 0 8-16,-1 0 4 16,-5 0-1-16,0 0 2 15,6-5-30-15,-6 4 3 0,6 1 1 16,-1 5-12-16,-5 0-2 16,6 11-5-16,0 4 1 15,-1 10-4-15,1 11 1 16,-6 9-3-16,0 6 2 15,-6 4 0-15,1 6 1 16,-1-10-4-16,0-6-3 0,1-9-9 16,-1-6-5-16,6-4-40 15,0-11-15-15,6-10-18 16,-1-10-5-16,7-10-29 16,-1-16-27-1,1 1 65-15</inkml:trace>
  <inkml:trace contextRef="#ctx0" brushRef="#br0" timeOffset="-144286.436">26091 9003 288 0,'-17'5'107'0,"11"5"-83"0,6-10 24 15,0 0 6-15,6 0-15 16,5-10-2-16,6 0-18 16,6-5-4-16,6-1-9 15,5 1-4-15,0 0 1 0,0 5-22 0,0 0-7 16,-5 5-38-16,-1 0-14 15,-5 0-49 1,-6 5-40-16,0 0 71 16</inkml:trace>
  <inkml:trace contextRef="#ctx0" brushRef="#br0" timeOffset="-144033.287">26575 8704 196 0,'12'0'74'0,"-12"10"-58"0,5 5 34 0,-5-4 9 0,-5 4-5 16,-1 10 0 0,-11 11-13-16,0 4-5 0,5 11-20 15,1-1-10-15,5 1-2 0,6-5-16 16,0-11-5-16,6-5-37 15,5-4-16-15,-5-6-60 16,5-20-38 0,-5-10 75-16</inkml:trace>
  <inkml:trace contextRef="#ctx0" brushRef="#br0" timeOffset="-143476.481">26832 8669 196 0,'-6'-5'74'0,"0"5"-58"0,1 0 20 16,5 0 5-16,0 0-1 15,0-5 0-15,0 5 3 16,0-6 0-16,0 6-23 16,-6 0 8-16,6-5 3 0,0 5-14 15,0 0-7-15,6 11-11 16,5-1-2-16,0 5-1 16,6 5 2-16,-5 10 3 15,-1 6 4-15,1 15 4 16,-7 9 5-16,-5 11 1 15,-5 5 3-15,-7-5-4 16,1 0 0-16,-12-5-8 0,0-5-2 16,0-6-9-16,1-4-4 15,-1-11-39-15,6-9-17 16,0-6-59-16,5-35-83 31</inkml:trace>
  <inkml:trace contextRef="#ctx0" brushRef="#br0" timeOffset="-133732.261">27937 9403 224 0,'-11'-10'85'0,"11"0"-66"0,5 5 21 0,1 0 7 15,5-1-10-15,6-4 1 0,1 0-19 16,4 0-9-16,1 0-6 16,0 0-4-16,0 5 1 0,5 0-8 15,1 0 0-15,-6 0-48 16,-1 5-18-16,1 0-51 16</inkml:trace>
  <inkml:trace contextRef="#ctx0" brushRef="#br0" timeOffset="-133568.378">27926 9565 236 0,'-40'20'88'0,"40"-15"-69"0,5-5 4 16,7 0-2-16,5 0-9 16,11 0 1-16,7-5-8 0,10 0-1 15,1 0-2 1,11 5-35-16,-6 0-14 0,-5 0-61 15</inkml:trace>
  <inkml:trace contextRef="#ctx0" brushRef="#br0" timeOffset="-133282.325">28917 8912 292 0,'0'-26'110'0,"0"26"-86"0,6 5 18 0,-6 6 3 0,0 14-6 15,-6 20-1-15,0 21-13 16,1 5-2-16,-7 0-14 16,7-5-8-16,-1 0-3 0,0-16 3 15,0 16 3-15,1 0-3 16,-1-5-3-16,0-5-43 15,1-6-20-15,5-14-40 16,0-6-14-16,5-15 1 16</inkml:trace>
  <inkml:trace contextRef="#ctx0" brushRef="#br0" timeOffset="-133070.078">28911 8902 344 0,'6'-51'129'0,"0"31"-100"0,17-1 0 0,-6 16-5 16,11 0-14-16,12 0-1 15,11 5-7-15,1 0-4 16,5 5 1-16,-1 0 4 0,-4 0 3 16,-1 1-11-16,-5-6-6 15,-6 5-42-15,-6 0-17 16,0 0-70-1</inkml:trace>
  <inkml:trace contextRef="#ctx0" brushRef="#br0" timeOffset="-132876.586">28854 9342 236 0,'-40'25'90'0,"46"-19"-70"0,17-1 30 16,-6-5 10-16,23-5-9 15,11-11-2-15,12 1-22 16,0-5-8-16,-1 5-12 16,-10 0-5-16,-1 4 1 0,-6 6-42 15,-5 0-16-15,0 5-102 16</inkml:trace>
  <inkml:trace contextRef="#ctx0" brushRef="#br0" timeOffset="-132217.221">30085 9342 208 0,'-6'-15'79'0,"12"15"-61"16,-12-10 30-16,6 5 9 0,0 5-9 15,-5 0-4-15,-7 0-11 16,1 0-4-16,-12 5-16 16,-5 5 3-16,-12 5 4 0,0 5-7 15,-6 6 0-15,1-1-7 16,5 0-4-16,11 1-1 16,6-1 1-16,12 0-3 15,11-4-2-15,11-6 2 16,18-5 0-16,5-5 1 0,6-5 0 15,0 0 0-15,0 0 2 16,-12 0 1-16,-5 0 3 16,-6 0-3-16,-11 0 0 15,-12 0-1-15,-5 5 1 16,-6 0-2-16,-12 5-1 16,-5 5 5-16,-6 6 4 15,0 4 1-15,0 5 2 16,6 6 0-16,6-1 0 15,5-4-6-15,12-1-4 16,11 0-1-16,11-4-1 16,12-6 0-16,11-5 0 15,6-10-22-15,5-10-8 0,1-10-38 16,5 0-16-16,0-5-66 16,-5-1-47-1,0-4 86-15</inkml:trace>
  <inkml:trace contextRef="#ctx0" brushRef="#br0" timeOffset="-131883.282">30427 8897 296 0,'0'-31'110'0,"-6"26"-86"0,6 5 22 0,0 0 4 16,-5 5-21-16,-1 5-3 16,-6 5-10-16,1 11 0 15,0 4-9-15,-1 11-2 0,-5 9 1 16,0 1-3-16,0 5 0 15,0-1-6-15,0-9 0 16,11 0-32-16,12-11-12 16,5-10-38-16,12-10-14 0,11-15-26 15</inkml:trace>
  <inkml:trace contextRef="#ctx0" brushRef="#br0" timeOffset="-131511.639">30495 9347 176 0,'6'15'66'0,"0"-4"-52"0,5-6 23 16,-5 0 6-16,5-5-6 15,6 0-2-15,12-5-17 16,5-11-6-16,12-9-8 15,-1-10-3-15,6-11 0 0,-5-5 1 0,-6 1 3 16,-6 4-2-16,-11 1 0 16,-6 9 16-16,-17 1 8 15,-6 14-10-15,-11 11-4 16,-11 15-11-16,-7 16-3 16,-4 19 2-16,4 6 3 15,1-1-1-15,11 1 0 16,6 0-3-16,6-6-1 15,11-5 3-15,11-9 1 16,12-11-34-16,11-5-14 16,6-15-55-1,6-5-65-15,-1-15 45 0</inkml:trace>
  <inkml:trace contextRef="#ctx0" brushRef="#br0" timeOffset="-131015.365">31202 8805 228 0,'0'5'88'0,"11"1"-69"0,1 14 13 0,-7-5 2 0,7 5-9 16,-1 6-2-16,0 9-2 15,1 5-1-15,-12 16-11 16,0-5 8-16,-6 5 3 0,-5-1-10 15,-6 1-6-15,-6-5-16 16,0-6-5-16,6 1-64 16,0-6-26-16,6-9-14 15</inkml:trace>
  <inkml:trace contextRef="#ctx0" brushRef="#br0" timeOffset="-130130.58">29572 8861 108 0,'6'-45'44'0,"11"24"-35"0,-11-4 29 16,-1 15 10-16,1 0-6 16,0 0-2-16,0-1-9 15,-1 1-5-15,1 5-14 16,-6 5-1-16,6 10 0 0,-1 11 0 16,-5 19 1-16,0 26-4 15,-5 25-3-15,-1 21 0 16,-5-1-1-16,-1 5 0 15,-5 21 0-15,0 10-5 16,6 0 1-16,5-10-20 16,0-6-9-16,0-19-29 0,6-21-14 15,6-15-27 1</inkml:trace>
  <inkml:trace contextRef="#ctx0" brushRef="#br0" timeOffset="-129785.083">29851 8618 208 0,'0'-5'79'0,"0"5"-61"0,0 10 10 16,0-10 3-16,0 10-10 16,0 5 0-16,0 11-3 15,0 9-2-15,0 21-8 16,-5 30-1-16,-1 25 0 0,-5 16 3 16,-6-5 1-16,-6 14-5 15,0 21-2-15,0 0-2 16,6-10-2-16,6-5-24 15,5-21-9-15,12-19-58 16,11-11-63 0,0-20 43-16</inkml:trace>
  <inkml:trace contextRef="#ctx0" brushRef="#br0" timeOffset="-128959.477">31612 8694 220 0,'-17'-25'82'0,"11"15"-64"0,1-1 33 15,5 11 9-15,0 0-13 16,0 5-2-16,-6 6-20 15,0 9-5-15,0 15-12 16,1 26-1-16,-1 30 3 0,-5 10-2 16,-1 11 1-16,-5-11-5 15,0 6-3-15,-6-1 0 0,1 5 1 16,-1 1-23-16,6-11-8 16,5-10-37-16,7-20-15 15,5-5-56 1</inkml:trace>
  <inkml:trace contextRef="#ctx0" brushRef="#br0" timeOffset="-128688.216">31937 8476 288 0,'6'-5'107'16,"-1"10"-83"-16,1 15 15 0,-6 1 3 0,0 19-12 16,-6 16 0-16,-5 30-6 15,-6 36-3-15,0 14-11 16,-6 6-6-16,-6 0-1 0,7 10-2 16,-1 0 2-16,0-10-9 15,6-16-1-15,6-9-53 16,5-21-25-16,6-10-67 15</inkml:trace>
  <inkml:trace contextRef="#ctx0" brushRef="#br0" timeOffset="-127923.602">28661 8734 176 0,'-23'-40'68'0,"11"30"-52"0,-5-5 21 0,12 15 6 16,-1 0-6-16,0 0 1 15,1 5-13-15,5 5-3 0,0 10-13 16,0 16 10-16,0 19 7 0,0 21 1 16,5 25 2-16,-5 11-14 15,0 4-6-15,0 6-6 16,0 15 0-16,0-1-2 16,0-4 2-16,-5-15-11 15,-1-6-4-15,0-20-23 16,6-15-8-16,6-20-21 15,0-6-10-15,5-14-46 16</inkml:trace>
  <inkml:trace contextRef="#ctx0" brushRef="#br0" timeOffset="-127443.112">29396 8395 124 0,'0'-35'46'0,"11"14"-35"0,-5 1 16 0,-1 15 5 0,1 0-13 16,0 0-5-16,-6 5-1 15,0 0 2-15,6 10-8 16,-1 0 5-16,-5 5 3 0,6 11 13 16,-6 4 6-16,-6 6 0 15,1 14 0-15,-1 6-13 16,0 15-3-16,0 25-10 15,1 21-5-15,5 9-2 16,0 6-1-16,0-11 0 16,-6 1 2-16,-5 5-1 15,-6 9 2-15,-1-4-2 16,-4-11 2-16,5-4-15 16,-1-21-5-16,7-15-18 0,5-10-5 15,6-10-30-15,6-11-10 16,5-9-15-1</inkml:trace>
  <inkml:trace contextRef="#ctx0" brushRef="#br0" timeOffset="-126572.069">28495 8871 104 0,'-11'-30'41'0,"11"20"-32"0,-6-11 20 16,6 16 8-16,-5-5-5 16,-1 0-1-16,0 0-6 15,-5-5-4-15,-1 0-11 16,7 4 2-16,-7 1 4 0,7 0-2 16,-1 0 2-16,0 5 2 15,6 0 3-15,-5 15 4 16,5 10-7-16,0 16-3 15,0 25-2-15,5 30 1 16,1 20-1-16,5 6 2 16,1-1 1-16,-7 16 2 15,1 20-6-15,-6 0 1 16,-6-11-8-16,1-4-1 16,-1-25-15-16,6-16-8 15,6-15-48-15,16-20-21 16,18-21-53-1</inkml:trace>
  <inkml:trace contextRef="#ctx0" brushRef="#br0" timeOffset="-125341.113">29720 8643 20 0,'-11'-25'8'0,"11"10"-6"0,6 5-1 15,-1 5 0-15,1-5 18 16,0-6 10-16,-6 1 12 15,0 0 5-15,0 0-6 16,0 0 1-16,0-1-10 16,0 1-2-16,-6 0-12 15,0 0-5-15,6 5-7 16,-5-6-2-16,5 6 3 0,0 0 3 16,0 5 2-16,0 0-3 15,0 5-3-15,0 5 2 16,0 10 0-16,0 6 3 15,0 9 1-15,0 5 1 0,0 6 2 16,0 5-3-16,0 4-1 16,-6 11-2-16,0 10 0 15,1 10 2-15,-1 10 1 16,-5 0-1-16,-1-5 1 16,1 0-4-16,5-5-2 15,0 5-2-15,1 1 0 16,-1 9-2-16,0 5-1 15,1 0 1-15,-1-4-1 16,0-1-7-16,0-15-3 16,-5-5-1-16,-6-10-1 15,0-6-7-15,5-4 0 0,1-10-14 16,0-6-7-16,5-4-29 16,6-6-13-16,6 0-6 31</inkml:trace>
  <inkml:trace contextRef="#ctx0" brushRef="#br0" timeOffset="-123584.034">28330 9236 148 0,'-6'-5'55'0,"6"5"-43"0,0 5 21 0,0-5 8 15,0 0-11-15,0 0-3 16,0 0 7-16,6 5 2 16,-6-5-18-16,6 5 9 0,-6-5 6 15,0 5-2-15,0 0 2 16,-6 0-8-16,-5 0-3 15,-1 5-6-15,-5 0 0 16,0 1 0-16,-6-1-1 16,-5 5-1-16,-1 0-1 15,1 0-5-15,-6 0 0 16,0 1-3-16,-6 4 0 16,5 0-1-16,1 0 0 0,6 1 0 15,-1-1 2 1,7-5-1-16,4 0 2 0,1-5 0 15,6 1 1-15,0-6-2 16,5 0-1-16,0 0-6 16,6-5 1-16,0 0 0 15,12 5 2-15,10 0 1 16,7 0 3-16,5 0-3 16,12 0 0-16,-1 5-1 15,12 0 1-15,-6 0-2 16,-5 1 2-16,-6-1 0 15,0 0 3-15,-6 0-1 16,-6 0 0-16,1-5-3 16,-6 0 1-16,-6 0 0 15,-6 0 1-15,1 0-7 0,-7-5-2 16,-5 0-84 0,-5 0-51-16,-1 0-28 15,-5 0 5 1</inkml:trace>
  <inkml:trace contextRef="#ctx0" brushRef="#br0" timeOffset="-123118.398">27812 9990 292 0,'-17'5'110'0,"17"-5"-86"0,0 5 24 0,0-5 5 16,0 0-8-16,11-5 0 15,0 0-1-15,1 0 0 16,-1 5-24-16,6 0 4 0,0 5 0 15,12 5-12-15,11 1-7 16,11-1-3-16,12 0 0 16,11-5-6-16,0-10 1 15,0-5-74-15,0-11-31 16,0-4-86 0</inkml:trace>
  <inkml:trace contextRef="#ctx0" brushRef="#br0" timeOffset="-122218.616">24148 8527 280 0,'-11'-46'104'0,"11"46"-81"0,-12 5 23 0,12 0 3 16,-5 11-24-16,-7 14-6 15,6 16-6-15,1 24 1 16,-1 37-7-16,0 30 7 0,6 14 3 15,-5 12-5-15,-7 29-2 0,-5 5-3 16,0-4-2-16,6-46-3 16,-12 40 1-16,11-15-24 15,7-25-11-15,16-30-34 16,12-36-16-16,17-36-40 16,11-30-40-1,12-30 65-15</inkml:trace>
  <inkml:trace contextRef="#ctx0" brushRef="#br0" timeOffset="-121270.705">23647 8567 228 0,'0'-35'88'0,"0"35"-69"0,5-5 19 16,-5 5 6-16,0 0-14 15,6 10-3-15,0 15-2 16,5 16 1-16,0 35-14 16,1 55 2-16,-1 21 0 0,1 15-5 0,-12 41-3 15,-6 5-1-15,-5-16 1 16,-7-9-3-1,-4-1 0-15,-1-10-14 0,11-20-6 16,7-25-42-16,10-31-19 16,24-35-61-1</inkml:trace>
  <inkml:trace contextRef="#ctx0" brushRef="#br0" timeOffset="-120491.141">27208 8557 244 0,'-12'-45'93'0,"12"35"-72"0,0-1 14 16,0 11 2-16,0 0-6 15,0 0 2-15,0 11-15 16,6 14-5-16,0 15-8 16,-6 21 1-16,0 40 3 0,-6 36-5 15,-5 15 0-15,-12 10 4 0,-6 31 5 16,1 4-5-1,-6-10-2-15,-1-4-6 0,13-52 0 16,5-24-9-16,5 24-2 16,-5 21-21-16,11-20-9 15,6-31-22-15,12-20-11 16,5-30-44 0</inkml:trace>
  <inkml:trace contextRef="#ctx0" brushRef="#br0" timeOffset="-120204.477">27607 8415 192 0,'11'-20'74'0,"-5"20"-58"0,5 5 20 0,0 0 7 0,-5 11 4 15,6 14 4-15,-7 21-5 16,-5 19-2-16,0 32-24 16,-5 34 2-16,-1 21-1 0,-6 21-11 15,-5 29-6-15,-5 1 0 16,-7-6 1-16,-5 6-4 16,0-5-3-16,11-16-48 15,6-25-21-15,11-25-90 16</inkml:trace>
  <inkml:trace contextRef="#ctx0" brushRef="#br0" timeOffset="-110912.983">3773 11287 208 0,'0'-10'77'0,"0"5"-60"0,0 10 13 16,0 5 3-16,0 0-4 16,0 10 3-16,0 5-5 15,17 11 1-15,-11 15-16 16,5 9 11-16,0 11 4 0,1 5 1 15,-7 5 1-15,-5-5-8 16,0 0-2-16,-5 0-7 16,5 5-2-16,-12 5-6 15,7-20-1-15,-1-10-1 16,0 10 1-16,1-11-2 0,-1 1 2 16,-5 10-2-16,5-26-1 15,6 1-19-15,0-16-8 16,0 0-19-16,0-14-9 15,0-1-14-15,6-25-7 16,5 4-50 0</inkml:trace>
  <inkml:trace contextRef="#ctx0" brushRef="#br0" timeOffset="-110536.519">4229 11363 256 0,'0'-51'96'0,"0"36"-75"0,0 0 34 16,0 10 12-16,0 5-20 15,0 0-4-15,0 10-14 16,0-10-4-16,0 40-14 16,0 21 7-16,5 20 2 0,-5 10-6 15,0 5-3-15,0 1-4 16,-5-6-2-16,-1 5-1 0,0 10 0 16,-11 1 0-16,17-11 0 15,-11-10-7-15,11-30-2 16,0-11-42-16,11-14-17 15,6-16-40-15,23-25-17 16,0-16-19 0</inkml:trace>
  <inkml:trace contextRef="#ctx0" brushRef="#br0" timeOffset="-109096.037">4747 11737 192 0,'6'-35'74'0,"0"20"-58"0,5-5 25 0,0 14 6 0,-11 1 2 15,0 0 3-15,6-5-15 16,-6 10-8-16,0 0-16 16,0 0-4-16,0 0 1 0,0 0 0 15,0 0 2-15,0 0-2 16,0 0-1-16,0 0 3 15,0 0 3-15,0 0-11 16,0 0-1-16,0 0-1 16,0 0 1-16,0 0-1 15,0 0 1-15,0 0-4 16,0 0-2-16,0 0 2 16,0 0 2-16,0-5-2 15,0 5 0-15,0 0 5 0,-6 0 5 16,6 0-3-16,-11 0-1 15,5 0-5 1,6 0-2-16,-5 0 3 0,5 0 1 16,0 0 2-16,0 0 0 15,-6 0 2-15,0 0 3 16,6 0-4-16,0 0-3 16,0 0-1-16,0 0-1 15,0 5 0-15,0-5 0 16,0 0 0-16,0 0 2 15,-6 0-1-15,6 0-1 16,0 0 1-16,0 0 1 0,0 0 5 16,0 0 4-16,0 0-6 15,0 0-1-15,0-5-4 16,0 5-1-16,0 0 1 16,0 0 2-16,0-5-1 15,0 0-1-15,-11 5 3 16,11-5 0-16,-6 5 3 15,1-5 1-15,-1 0-1 16,0 5-1-16,1 0-3 16,5 0 1-16,-12 0-2 15,6 0-1-15,-5 0 1 16,0 5-1-16,-1 5 0 16,-5 0 2-16,0 10-1 0,6 1-1 15,-6-1 1-15,-6 5-1 16,6 1 0-16,5-1 0 15,7-5-5-15,5 0-1 16,0 1 5-16,5-1 2 16,7-5-2-16,5 0-1 15,6-5-2-15,5 1 3 16,1-6 2-16,10-5 2 16,-4-5-4-16,10-1-1 15,1-4-4-15,-6-5 1 16,-6 0 3-16,-6 5 3 15,-5 0 2-15,-6 0 1 16,-5-1-2-16,-1 6 1 16,-11 5-4-16,-17 5-2 15,0 6 2-15,-6 4 2 0,0 5 0 16,-17 0-1-16,6 6 1 16,-6 4-1-16,6 0 2 15,0 6 1-15,5-6-6 16,12 1 0-16,6-1 1 15,5 0 1-15,12-4 1 16,5-1 2-16,12-5-1 16,0-5 2-16,5-4-2 15,12-11 2-15,-11 0-31 16,5-5-11-16,6-6-42 16,0 1-18-16,11-10-69 15</inkml:trace>
  <inkml:trace contextRef="#ctx0" brushRef="#br0" timeOffset="-108628.528">5186 11317 172 0,'6'-20'66'0,"-6"10"-52"0,5 0 21 15,1 5 7-15,0-1-1 16,-6 1 2-16,0 0 1 16,-6 5 2-16,0 0-25 15,1 10-1-15,-1 11-1 0,-11 9-7 0,5 11-2 16,1 9-5-16,0 6-2 15,5 5-1-15,6-6-2 16,6-4-13-16,5-5-4 16,12-16-31-16,5-15-11 15,12-20-82 1</inkml:trace>
  <inkml:trace contextRef="#ctx0" brushRef="#br0" timeOffset="-108239.369">5397 11682 160 0,'0'15'63'0,"11"-10"-49"0,6 0 11 15,0-5 2-15,0 0-4 16,6-5 0-16,11-5-1 15,-5-5 1-15,-1-6-13 16,12-14 1-16,-11 0 0 0,-1-1-2 16,1 1 0-16,-7-1-3 15,7 6 1-15,-18 4 7 16,-5 6 5-16,-6 5 8 16,-6 5 6-16,-5 10-14 15,-18 10-3-15,1 10-6 16,-6 16-1-16,0 4-5 0,5 11-3 15,6 0-3 1,6-1 1-16,17 1 1 0,0-16 0 16,6-9-27-16,17-6-11 15,5-5-30-15,12-10-12 16,0-15-45 0</inkml:trace>
  <inkml:trace contextRef="#ctx0" brushRef="#br0" timeOffset="-108027.978">6075 11337 260 0,'-17'16'96'0,"11"-1"-75"0,6 5 14 0,0-5 3 0,0 5-18 16,0 11-3-16,0-1-11 15,0 6-4-15,0-1-1 16,0 1-1-16,0-6 0 0,0 0-27 15,0-4-11-15,0-6-36 16,0-10-14-16,6-10-8 16</inkml:trace>
  <inkml:trace contextRef="#ctx0" brushRef="#br0" timeOffset="-107893.952">6029 11606 324 0,'-11'10'121'0,"16"-5"-95"0,1-10-4 15,6 5-8-15,5-5-13 0,5-5-1 16,7 0-44-16,-1-6-20 16,7-4-63-16,-1 0-27 15</inkml:trace>
  <inkml:trace contextRef="#ctx0" brushRef="#br0" timeOffset="-107682.721">6502 11221 312 0,'-6'5'118'0,"6"-5"-92"0,-5 5 13 0,5 5-2 15,0 5-18-15,0 6-3 16,0 4-10-16,0 5-4 0,0 6-1 16,0 4-1-16,-6 6 2 0,0-1-28 15,-5-4-9-15,5-6-34 16,0-9-11-16</inkml:trace>
  <inkml:trace contextRef="#ctx0" brushRef="#br0" timeOffset="-107310.069">6719 11145 220 0,'-29'5'82'0,"29"0"-64"0,-6-10 18 0,6 5 4 15,0 0-12-15,6 10-4 16,5 0 4-16,7 5 2 15,-1 6-16-15,0-1 3 0,0 5 3 16,0 6-5-16,0 4 2 16,0 6-10-16,0 4-4 15,-5 1 0-15,-7-1 0 16,1 1 3-16,-6 0 1 0,-6-6-10 16,1 1-3-16,-7-11-41 15,-5-10-19-15,-6-5-68 16,-5-10-49-1,-1-5 77-15</inkml:trace>
  <inkml:trace contextRef="#ctx0" brushRef="#br0" timeOffset="-106558.048">7152 11115 172 0,'0'-31'66'0,"0"21"-52"0,0 10 43 0,0 0 17 16,0 15-17-16,-6 11-6 15,0 14-16-15,-5 11-5 16,-1 25-17-16,1 20-8 0,11 10-3 16,0-4 0-16,0-1 3 0,0-10-31 15,0-5-12-15,0-10-32 16,0-10-13-16,0-5-40 15</inkml:trace>
  <inkml:trace contextRef="#ctx0" brushRef="#br0" timeOffset="-106318.762">7448 11241 272 0,'6'-15'104'0,"-1"25"-81"0,1 5 27 16,-6 0 8-16,6 16-18 0,-6 20-3 16,0 24-15-16,0 22-6 15,-6 4-9-15,0 0-1 0,1-5 1 16,-7-4-8-16,6-1-4 16,1 0-44-16,5-5-17 15,0-10-66 1,0-15-57-16,-6-11 71 15</inkml:trace>
  <inkml:trace contextRef="#ctx0" brushRef="#br0" timeOffset="-105778.239">3927 12695 180 0,'-12'-16'68'0,"12"16"-52"0,0-5 30 0,0 5 10 16,0 0-8-16,0 0 18 15,23 0-14 1,6 0-28-16,10 0 5 0,1 10 4 15,6-5 3-15,11 11 0 16,23-1-8-16,45-5-5 16,29-5-7-16,11-10 0 15,69-15-7-15,28-26-1 16,28-25-4-16,24-5-1 16,-24 10-1-16,7 11 1 15,-18 14-7-15,-34 21 1 0,-40 10-32 16,-34 10-12-16,-29 10-20 15,-28 0-6 1,-23 0-27-16,-17-5-12 0,-17-5-16 16</inkml:trace>
  <inkml:trace contextRef="#ctx0" brushRef="#br0" timeOffset="-105190.997">4200 13100 216 0,'-11'-10'82'0,"11"10"-64"0,11 5 18 15,-11-5 13 1,0 35-20-16,6 0-9 16,5-4-8-16,-5 25-8 15,0-11-3-15,-1 16 0 0,1-5 3 16,0 9 5-16,-6-14-5 0,0 5-2 16,0-11-10-16,0-4-5 15,0-6-40-15,11-9-15 16,-11-1-44-1</inkml:trace>
  <inkml:trace contextRef="#ctx0" brushRef="#br0" timeOffset="-104965.91">4633 13054 208 0,'12'-10'77'0,"-12"20"-60"0,0 15 19 0,0 1 5 16,0 9-8-16,0-4 0 0,-12 39 8 15,6-14 4-15,-11 25-24 16,12-10-1-16,-12 5 1 0,0-10-12 16,5 10-2-16,1-15-5 15,11-1 1-15,-12-9-46 16,24-16-18-16,-12-4-45 16,40-26-16-16,-18-5 12 15</inkml:trace>
  <inkml:trace contextRef="#ctx0" brushRef="#br0" timeOffset="-104352.02">5545 13348 196 0,'-6'-20'74'0,"6"20"-58"0,-17-16 31 0,11 16 12 15,-5 0-1-15,0 0 2 16,-12 10-9-16,0-4-4 15,-6 9-26-15,-5 0-6 0,0 10-1 0,6 1-8 16,-1 4-1-16,6-5-5 16,1 6-3-16,4-6-1 15,13 0 0-15,-7 1 0 16,12-1 0-16,0-5 0 16,17-10 3-16,-5 0-2 15,11-4-1-15,-6-1-2 16,11-5-1-16,-5 0-3 15,5 0 1-15,-10 0 7 16,-13 0 6-16,7 0 0 16,-12 5 3-16,0-5-6 15,-12 10-1-15,7 0 6 16,-24 5 6-16,6 0 0 0,-5 6 1 16,11-1-3-1,-12 10-1-15,6-5-8 0,6 6 0 16,6-6-6-16,11 6 1 15,0-6 4-15,11 0 2 16,1-5 0-16,11-4 1 16,-6-6-2-16,17-10-1 15,-6 0-28-15,24-15-11 16,-13-1-58-16,18-14-25 16,0 5-20-1</inkml:trace>
  <inkml:trace contextRef="#ctx0" brushRef="#br0" timeOffset="-103585.428">5955 13059 192 0,'-23'0'71'0,"12"0"-55"0,-6 15 24 0,17-10 7 15,-17 6-18-15,0 4-5 16,5 5-15-16,1 5-4 16,-1 6-3-16,7 4-4 0,5-4 1 15,0-6 1-15,17 10 0 16,-6 6-29-16,1-16-10 16,-1 0-67-1,12-9-33-15,-6-6 68 16</inkml:trace>
  <inkml:trace contextRef="#ctx0" brushRef="#br0" timeOffset="-102865.728">6246 13287 160 0,'5'5'60'0,"1"0"-47"0,5 0 10 16,-11-5 3-16,12 5-6 15,5-5 0-15,0-5-2 16,0-5-2-16,0-5-8 16,0-5 1-16,0-1 2 0,-5-4 5 15,-7 5 2-15,-5 0 2 16,0-1 0-16,-5 6 4 16,-7 5 5-16,-5 5-14 15,0 10-3-15,0 5-6 0,-11 10 1 16,5 11-4-16,11-6 0 15,1 0-3-15,5 6-1 16,1-6-1-16,5 5-2 16,0-4-17-16,11-1-7 15,0-5-27-15,12-4-10 16,0-6-56 0</inkml:trace>
  <inkml:trace contextRef="#ctx0" brushRef="#br0" timeOffset="-102579.409">6622 12867 220 0,'-17'20'85'0,"17"-5"-66"0,17 5 5 16,-6-4 1-16,0 4-3 15,7 0 4-15,-1 5 6 16,-6 6 2-16,0 4-18 16,-5 6 8-16,6-6 4 0,-12-4-9 15,0 14-1-15,0-4-8 16,-12 4-4-16,6-4-17 16,1-1-5-16,-7 16-45 15,7-21-20-15,5-14-62 16</inkml:trace>
  <inkml:trace contextRef="#ctx0" brushRef="#br0" timeOffset="-101709.261">7220 12862 192 0,'0'-46'71'0,"6"36"-55"0,-1-10 31 16,-5 20 11-16,0 0-9 15,0 0 16 1,0 25-17-16,0 16-25 15,-5 14-10-15,-7 31-2 0,1 26-5 0,-1-21-1 16,7-15-2 0,-7 20-3-16,1 36-10 0,5-41-4 15,6-15-24-15,0 15-10 16,0-15-11-16,6-5-1 16,5 0-27-1,1-36-44-15,-7-4 39 16</inkml:trace>
  <inkml:trace contextRef="#ctx0" brushRef="#br0" timeOffset="-101436.784">7573 12831 192 0,'23'-66'74'0,"-17"46"-58"0,5-5 36 0,-11 20 11 0,6 5-15 15,-6 0 13 1,0 15-19-16,5 20-23 15,-5 6-1-15,0 10 0 0,-5 14 3 16,-1 11 4-16,0-15-4 16,-11 51-1-16,-5 29-9 15,4-34-4-15,7-26-4 16,0 15-3-16,5-15-28 16,6 0-11-16,0 10-32 15,6-40-12-15,-1-6-58 16,12-19-40-1,6-6 81-15</inkml:trace>
  <inkml:trace contextRef="#ctx0" brushRef="#br0" timeOffset="-100071.986">9095 11955 220 0,'-18'-10'82'0,"18"0"-64"0,-5 5 11 16,5 5 2-16,0 0 1 16,0 0 5-16,0 0 8 15,-6 0 5-15,0 0-27 16,-5 0 5-16,-6 10 2 0,-6 5-5 15,-11 5-2-15,-6 1-11 16,-6 4-5-16,1 5 0 16,-1 1 0-16,1 4-3 15,5 1-1-15,6-6-3 0,5 0-1 16,6-4-1-16,1-6 0 16,10-10 0-16,1 0 0 15,5-5 0-15,6-5-2 16,11 5 0-16,7 6 3 15,10-1 0-15,18 0 3 16,11 0-1-16,11 5-1 16,6 0 1-16,-6 1 1 15,1-1-1-15,-18 0 2 16,-5 5-26-16,-18 0-10 16,-5 6-23-16,-12 4-10 15,-11 0-17-15,-5-4-8 16,-7-1-28-16</inkml:trace>
  <inkml:trace contextRef="#ctx0" brushRef="#br0" timeOffset="-99817.758">8701 12806 204 0,'-22'0'77'0,"16"5"-60"0,-6-5 32 16,12 0 11-16,0 0 1 15,0 0 0-15,0 0-7 16,0 0-4-16,0 0-27 16,0 0-3-16,12 10 1 0,-1-5-6 15,12 5 2-15,11 0-8 0,12 6-3 16,11-1-3-16,5 0-3 16,7-5-8-16,-1-5-5 15,1-5-53-15,-1-5-21 16,6-20-95-1</inkml:trace>
  <inkml:trace contextRef="#ctx0" brushRef="#br0" timeOffset="-98136.044">10280 11272 296 0,'-6'-26'112'0,"0"26"-87"0,1 0 15 0,5 0 3 15,0 5-15-15,-6 10-1 16,0 11-7-16,0 24-3 16,1 31-9-16,-1 31 1 0,-5 20 2 15,-1 9-4-15,-5 37-2 16,0 9 0-16,-6-10-1 16,-5-5 0-16,-1 1 0 15,7-6-2-15,-1-15 1 16,6-26-26-16,5-25-12 15,1-20-18-15,11-25-7 16,11-20 0-16,6-36 1 0,6-31-18 16,0-19-50-1,17-26 27-15</inkml:trace>
  <inkml:trace contextRef="#ctx0" brushRef="#br0" timeOffset="-97880.949">10508 11408 316 0,'5'-45'121'0,"-5"30"-95"0,6 9 16 16,-6 6 12-1,6 26-17-15,-6 24-9 16,0 26-6-16,5 21-13 16,-5 9-1-16,-5 0 2 0,-7 31-2 0,-5 30 3 15,0-5-4-15,0-5 1 16,0-10-5-16,0-20 0 15,5-11-10-15,7-20-3 16,5-20-44-16,5-20-19 16,7-26-15-16,5-14-4 15,6-27-38 1</inkml:trace>
  <inkml:trace contextRef="#ctx0" brushRef="#br0" timeOffset="-97475.517">11129 11986 200 0,'22'-76'74'0,"-10"60"-58"0,-1-14 34 16,-11 25 9-16,6 0-5 16,-6 5 0-16,0 10-17 15,0 10-8-15,0 16-16 0,-6 9-4 16,1 11 1-16,-1 15-4 0,0 20-1 15,0 15 0-15,-5 1-1 16,0-6-2-16,-1 5 1 16,1-20-20-16,-1-10-6 15,1-10-28-15,5-10-10 16,1-10-41-16,5-31-63 31</inkml:trace>
  <inkml:trace contextRef="#ctx0" brushRef="#br0" timeOffset="-97218.524">11106 11915 272 0,'-6'-16'104'0,"6"22"-81"0,6-1 5 15,-6-5-4-15,11 0-3 16,6 10 2-16,0 0 1 15,1-5 0-15,-1 0-13 16,5 0 0-16,7-5 0 0,5-5-6 16,12-5-1-16,5-5-4 15,-11-1-3-15,-6 6-34 16,17-20-15-16,18-11-42 16,-7 6-15-16,-22 5 0 15</inkml:trace>
  <inkml:trace contextRef="#ctx0" brushRef="#br0" timeOffset="-96934.969">11169 12467 340 0,'-12'0'129'0,"12"5"-100"0,0-5 31 0,0 0 7 16,0 0-25-16,0 0-9 16,0 0-17-16,0 0-8 15,0 0-5-15,0 0-5 0,12 0 1 0,5 0 1 16,0 0 0-16,11-5-3 16,12 0 0-16,6-11-9 15,11-4-3-15,11-10-58 16,0-1-27-16,6 1-69 15</inkml:trace>
  <inkml:trace contextRef="#ctx0" brushRef="#br0" timeOffset="-96273.419">12017 11955 132 0,'6'-91'52'0,"0"35"-41"0,-6-25 26 16,0 71 11-16,0-30 5 15,0-21 2-15,0 20-1 16,0 11-1-16,0 0-29 15,0-1 6-15,0 11 3 0,0 5-17 0,0 25-6 16,6 30-9-16,5 26-2 16,0 25 3-16,1-15 3 15,-1-15 0-15,-5 61 0 16,-6 60 1-16,-6-45 1 16,0-26-3-16,-5 21-3 15,-6 30-5-15,11-51-2 16,1-25-28-16,5 0-13 15,5 1-24-15,7-47-8 16,-7-5-20 0,24-40-38-16,11-25 41 15</inkml:trace>
  <inkml:trace contextRef="#ctx0" brushRef="#br0" timeOffset="-96004.235">12439 11302 320 0,'-11'-25'121'0,"11"25"-95"0,-6-5 25 16,6 5 4-16,0 0-27 15,0 0-7-15,0 20-3 16,0-5 0-16,-6 56-9 16,-5 50 8-16,0-19 5 0,5-16-2 15,-11 76-2-15,-6 61-8 16,12-26-4-16,5-25-3 15,6-5 0-15,6-10-20 0,5-45-8 16,0-26-34 0,6 5-14-16,6 0-53 15,6-40-22-15,-7-31 21 16</inkml:trace>
  <inkml:trace contextRef="#ctx0" brushRef="#br0" timeOffset="-87776.592">14764 11165 224 0,'-12'-50'85'0,"12"29"-66"0,0-14 23 16,6 25 6-16,-6-11-3 0,6 1 3 15,-6 0-10-15,0 5 0 16,0 0-22 0,0 4 4-16,0 11 1 0,0 11-11 0,0 9-3 15,5 10-3-15,1 6 0 16,-6 4 0-16,0 6 0 15,0 4-2-15,0 11 1 16,0 5 0-16,-6 10 1 16,1 0-2-16,-1-5 1 15,0-5 0-15,1-1 1 16,-1-14 0-16,0-5 0 16,1-11-11-16,-1-4-5 15,6-6-25-15,0-5-9 16,0-10-14-16,6-10-2 0,5-10-2 15,6-10 2-15,0-11-23 16,0-9-39 0,12-11 37-16</inkml:trace>
  <inkml:trace contextRef="#ctx0" brushRef="#br0" timeOffset="-87416.211">15163 10993 184 0,'-6'0'71'0,"0"5"-55"0,6 0 26 0,0-5 10 15,0 0-4-15,0 0 1 16,6 10-14-16,0 0-6 15,-1 6-17-15,1 9 3 0,0 5 5 16,-6 6-5-16,0-1 0 16,-6 11-7-16,0 4 0 15,1 6-5-15,-7 0 0 16,1 0 3-16,-1-6 1 16,1 1-3-16,0-11-1 15,-1-4-23-15,7-6-9 0,-1 1-28 16,6-6-11-1,11-5-24-15,6-10-9 0,6-15-1 16</inkml:trace>
  <inkml:trace contextRef="#ctx0" brushRef="#br0" timeOffset="-86350.338">16046 11180 212 0,'0'-15'82'0,"0"10"-64"0,0-5 18 0,0 5 2 16,0 0 2-16,-6 0 3 15,-5 0-1-15,5-5-2 16,-5 5-21-16,-1-6 6 0,-5 6 3 15,-6 0-7-15,1 5-1 0,-7 5-10 16,1 6-2-16,-7 4-6 16,7 5-4-16,-1 0 1 15,7 6 0-15,5-1-4 16,5-5 1-16,6-5-3 16,12 0 2-16,0 1 3 15,22-6 1-15,6 0-2 16,6-5 2-16,-11-5 1 15,16-5 2-15,-5 0 1 16,-5 0 1-16,-13 0 0 16,1 0 0-16,-12 5 2 15,-16 0 1 1,-12 5-3-16,-6 0-5 16,-6 5 0-16,-5 10 1 15,0 6 2-15,0 9-1 0,5 11-1 16,7 4-2-16,4 1-1 15,13-1-1-15,5-4 0 16,11 5 3-16,12-16 0 16,5-10-28-16,7-9-10 15,5-11-30-15,5-15-9 16,12-16-48 0,0-9-40-16,0-11 68 15</inkml:trace>
  <inkml:trace contextRef="#ctx0" brushRef="#br0" timeOffset="-86034.228">16496 10725 288 0,'-6'-16'107'0,"6"16"-83"0,-11 6 13 16,5-1 1-16,0 5-13 15,1 10-3-15,-7 10-8 16,1 6-1-16,0 4-8 16,-1 6 1-16,-5-1 4 0,6 1-8 15,-1-5-1-15,7-6-1 0,-1 0 0 16,6-9-36-16,11-1-13 15,6-10-39-15,6-5-15 16,11-15-11 0</inkml:trace>
  <inkml:trace contextRef="#ctx0" brushRef="#br0" timeOffset="-85672.789">16644 11145 200 0,'-34'10'77'0,"28"-10"-60"0,-5 5 17 0,11-5 6 0,0 0-21 16,0 0-5-16,11 5-5 15,6-5 1-15,6 0-5 16,6 0 1-16,-1-10 1 0,6 0-1 16,0-5-1-16,1 0-3 15,-1-6 1-15,-6-4 0 16,-5-5 3-16,-6-1 12 15,-11 6 8-15,-6 5 4 16,-12 10 2-16,-5 10-17 16,-5 15-7-16,-1 10-10 15,0 5-1-15,0 1-1 16,0-1 2-16,6 1-6 16,6-1-2-16,11-5 10 15,6-4 6-15,5-6-24 16,6 0-12-16,6-5-27 0,5 0-12 15,1-5-58 1</inkml:trace>
  <inkml:trace contextRef="#ctx0" brushRef="#br0" timeOffset="-85448.572">17299 10917 268 0,'-17'20'101'0,"17"-4"-78"0,0-1 4 0,0 0-1 16,6 0-15-16,0 10-3 15,-1-4-5-15,-5 14-3 16,-5-4 1-16,-1 4-1 0,0-5 2 0,0-4-23 16,-5-6-11-16,5-5-19 15,1-5-6-15,5-15-42 16</inkml:trace>
  <inkml:trace contextRef="#ctx0" brushRef="#br0" timeOffset="-85313.418">17311 11059 240 0,'0'-15'90'0,"0"25"-70"0,-6 0 30 15,6 0 8-15,0 5-32 16,0 6-11-16,6-6-13 16,-1 0-5-16,7 0 2 15,5-5-29-15,6-10-12 0,5-10-18 0,1-5-6 16,11-10-32-1</inkml:trace>
  <inkml:trace contextRef="#ctx0" brushRef="#br0" timeOffset="-85134.318">17727 10765 264 0,'-6'25'101'0,"0"-4"-78"0,1 14 15 0,5-15 2 16,-6 11-16-16,0 4-1 15,0 1-13-15,1-1-6 16,-1 1-3-16,0-1-12 0,1-5-3 16,-1 1-42-16,6-6-15 15,6-10-52-15</inkml:trace>
  <inkml:trace contextRef="#ctx0" brushRef="#br0" timeOffset="-84862.103">17943 10568 264 0,'-17'-10'99'0,"11"15"-77"0,6-5 26 16,0 0 10-16,0 0-24 16,6 10-9-16,0 5-11 15,5 10-4-15,6 6-6 16,0 9 2-16,0 11 0 0,1 4-2 0,-1 1-1 15,-6 0 1-15,0 0 2 16,-11-1-1-16,-5-4 2 16,-1 0-20-16,-5-11-8 15,-1-4-44-15,1-6-21 16,-1-5-57 0</inkml:trace>
  <inkml:trace contextRef="#ctx0" brushRef="#br0" timeOffset="-84157.556">18484 10679 236 0,'18'-81'88'0,"-13"56"-69"0,-5 4 39 15,0 16 15-15,0 0-9 16,-5 5-3-16,-1 10-32 16,-6 26-13-16,7 35-10 15,-1 15-5-15,0 10 0 0,1 0 1 16,5 6 1-16,-6 19-1 16,0 16-2-16,1 0 3 15,-7-16 0-15,1-9-15 16,-1-16-4-16,1-20-25 15,5-16-9-15,6-14-36 0,12-26-13 16,5-30-26 0</inkml:trace>
  <inkml:trace contextRef="#ctx0" brushRef="#br0" timeOffset="-83933.082">19043 10461 340 0,'-12'0'129'0,"1"21"-100"0,0 19 18 0,5 1 3 16,0 24-19-16,1 22-3 15,-7 19-5-15,6 0 0 16,-5 16-13-16,0 9-1 0,-1 11-2 16,1-10-1-16,-1-11-1 15,7-4-34-15,-1-21-15 0,6-15-64 16,6-10-28-16</inkml:trace>
  <inkml:trace contextRef="#ctx0" brushRef="#br0" timeOffset="-83212.504">14599 12183 216 0,'-35'-5'82'0,"18"5"-64"0,6 0 24 0,11 0 8 16,0 0-17-16,11 0-4 15,6 0 7-15,6 0 6 16,0-5-22-16,-6 5 11 0,34-5 4 16,46 0-4-16,6 5-1 15,-18 0-5-15,63 0-2 16,-28 0-6-16,114-5 0 15,-52 5-8-15,137-15-3 16,80-11-1-16,-6-4 1 16,-40-1 1-16,-11 1 1 15,-6 5-7-15,-39 5-2 16,-41 9-33-16,-28 11-15 16,-29 11-46-16,-28 9-17 0,-17 5-62 15</inkml:trace>
  <inkml:trace contextRef="#ctx0" brushRef="#br0" timeOffset="-82220.815">15693 12578 252 0,'-18'-5'96'0,"18"15"-75"0,0 10 8 16,0-4-1-16,0 9-6 15,6 0-1-15,0 6 2 16,0-1 2-16,-1 5-13 15,-5 1 9-15,0-1 5 0,0 6-12 16,-5 4-2-16,-1 21-8 16,0-10-1-16,0-10-12 15,1 19-7-15,-1-14-38 16,6 0-17-16,0-11-34 16,11-15-54-16,12-19 46 15</inkml:trace>
  <inkml:trace contextRef="#ctx0" brushRef="#br0" timeOffset="-81980.344">15983 12376 232 0,'12'-36'88'0,"-12"36"-69"0,5 5-5 16,-5 36 76-16,0 19-36 15,0 11-11-15,0 5-10 0,0 0-21 16,-5 0 2-16,-1 0 0 0,-6 5-5 15,7-10-3-15,-1-15-1 16,-5 20-1-16,-1-10-22 16,1-11-8-16,5-4-42 15,6-16-17-15,0-4-48 16,12-36-29 0,5-26 75-16</inkml:trace>
  <inkml:trace contextRef="#ctx0" brushRef="#br0" timeOffset="-81395.596">16781 12522 256 0,'-12'-10'96'0,"1"10"-75"0,-6 10 19 0,11 0 2 16,-11 1-13-16,0 4-5 16,-6 5-7-16,-5 5-1 15,-1 6-9-15,1 4 0 0,-1 6 0 16,1-1-1-16,-1 6 1 0,7-6-4 15,-1 1-2-15,11-11-3 16,7 1-1-16,5-6-3 16,5-10 1-16,12-10-2 15,12-5 0-15,5-5-3 16,6-5-1-16,0 0-1 16,-6 0 0-16,-5 0 4 15,-7-6 5-15,-5 6 4 16,-5 0 4-16,-12 5 4 15,-6 0 2-15,-11 5 3 16,-6 10 4-16,0 5-6 16,-5 6 1-16,-1 4-2 15,-5 10 3-15,0 6-1 16,0 4 0-16,11 1-5 16,12-11 0-16,-1-9-7 0,7 4-1 15,5-4-2-15,11-1 0 16,0-5-14-16,18-10-4 15,-6 0-12-15,17-20-3 16,22-10-32-16,1-5-14 16,0-6-48-1</inkml:trace>
  <inkml:trace contextRef="#ctx0" brushRef="#br0" timeOffset="-80388.052">17254 12335 228 0,'-29'5'88'0,"12"5"-69"0,6 0 4 16,5 0-2-16,0 6-11 16,1 4-1-16,-1 5-5 15,0 6-1-15,1 4-1 16,-1 6-2-16,6-1 3 0,-6 1-2 15,6-1-1-15,0-4-10 16,0-6-4-16,6 0-46 16,5-14-18-16,12-16-11 15</inkml:trace>
  <inkml:trace contextRef="#ctx0" brushRef="#br0" timeOffset="-80014.522">17379 12684 172 0,'-6'11'66'0,"12"-6"-52"0,-6 5 10 0,0-10 2 15,6 10-15-15,-6-10-4 16,11 0-2-16,6-10 1 15,6-5-3-15,0-11-2 0,5-4 0 16,-5-6-1-16,0 1 0 0,0 5 2 16,-12-6 1-16,-11 11 12 15,-6 10 5-15,-5 4 3 16,-12 11 3-16,6 11-8 16,0 9 0-16,-6 10-9 15,6 6-1-15,0-1-4 16,6 1-3-16,11-6-3 15,0 0-1-15,5-4-18 16,7-6-7-16,5-10-16 16,6-5-5-16,5-10-45 15</inkml:trace>
  <inkml:trace contextRef="#ctx0" brushRef="#br0" timeOffset="-79609.181">17784 12289 168 0,'-12'5'63'0,"18"1"-49"0,-6-1-2 0,0-5-4 16,11 5 7-16,-5 0 5 16,0 0 9-16,-1 0 5 15,-5-5-18-15,0 0 6 0,6 5 5 16,0 0-11-16,-6-5-3 15,0 0-13-15,5 5-2 16,1 0 0-16,6 0 1 16,-1 0 1-16,0 0 0 0,1 0 0 15,-1 0 2-15,-11-5 3 16,0 0 2-16,6 6 3 16,0 4 4-16,-1 5-6 15,7 5-2-15,-1 10-3 16,-5 1-3-16,5 4 1 15,-5 6 1-15,-6-6 1 16,-6 1 1-16,-5-6-2 16,-1 0-2-16,1-4-15 15,0-6-5-15,-1-5-39 16,-5-5-14-16,6-15-44 16</inkml:trace>
  <inkml:trace contextRef="#ctx0" brushRef="#br0" timeOffset="-79098.826">18274 12421 216 0,'-12'-30'82'0,"12"20"-64"0,6-11 20 15,0 11 3-15,-1 0-8 16,7 0 0-16,-1 0-5 16,0 5-3-16,-5 10-13 15,0 15 10-15,0 26 7 0,-6 19-6 16,0 16-4-16,-6 1-8 0,-6 9-3 15,1 5-4-15,0 10-3 16,-1 1-7-16,7-6-4 16,-1-15-27-16,6-30-14 15,0-11-22-15,11-19-7 16,6-21-6 0,0-26-43-16,6-24 31 15</inkml:trace>
  <inkml:trace contextRef="#ctx0" brushRef="#br0" timeOffset="-78885.735">18576 12446 236 0,'22'-55'90'0,"-5"40"-70"0,1-1 26 0,-13 16 7 0,7 5-3 15,-1 16 3-15,-5 14-10 16,-6 21-4-16,-6 20-22 16,-5 0-4-16,-6 5-1 0,-6 10-5 15,0 15 1-15,0 11-3 16,6-6 2-16,6-15-31 15,5-15-10-15,12-20-37 16,5-25-13-16,-5-11-26 16,22-35-11-16,12-31 19 15</inkml:trace>
  <inkml:trace contextRef="#ctx0" brushRef="#br0" timeOffset="-77701.469">19601 11879 252 0,'-17'0'93'0,"17"0"-72"0,-6 10 7 0,6-10-2 15,6 0-14-15,0 0-4 16,5-15-1-16,1 5 2 15,10-20-4-15,-5 4 10 0,12-9 5 16,5-11-4-16,-5 6 1 16,-7 4-8-16,1 6-1 15,0 10-9-15,0 10-1 16,0 15 2-16,-6 5 2 0,0 0 0 16,6 15-2-16,5 21 9 15,-5-16 4-15,-6-4 0 16,6 9 0-16,-6-5-7 15,6 1-2-15,11 4-2 16,0-10-2-16,0-9 3 16,0-6 0-16,1-10-1 15,-7 0 1-15,-5 0-2 16,11-15-1-16,-6 4-21 16,7-19-9-16,-7 5-38 15,6-6-14-15,12-4-54 16</inkml:trace>
  <inkml:trace contextRef="#ctx0" brushRef="#br0" timeOffset="-77131.149">19863 12269 184 0,'-11'0'68'0,"11"0"-52"0,-6 0 17 16,6 0 6-16,0 0 2 16,0 0 3-16,0 0-5 15,0-5-1-15,0-5-21 16,0 5 1-16,6-15 0 0,0 4-6 15,5-4 1-15,0 0-10 16,6 5-2-16,6-5-3 16,-6 9-2-16,-5 6 5 0,11 5 1 15,5 5-3-15,6 11-1 16,0 4 3-16,1 0 1 16,-1 5 6-16,0 1 5 15,0-1-5-15,-5-10 0 16,-7 0-4-16,18-10-3 15,-6 1 2-15,12-17 0 16,11-14-17-16,-6 5-5 16,-5 0-66-16,11-11-27 15,-12-4-28 1</inkml:trace>
  <inkml:trace contextRef="#ctx0" brushRef="#br0" timeOffset="-74472.228">21151 12922 140 0,'-23'5'55'0,"23"-5"-43"0,-6 6 14 0,6-6 6 16,0 0 2-16,0 0 4 15,0 0 16-15,0 0 8 16,0 0-32-16,0 0 10 0,0 0 4 15,0 0-9-15,0 0 0 16,0 0-14-16,0-6-3 0,0 1-12 16,12-15-7-16,-1 0 7 15,18-26 3-15,-6 6 0 16,22-36 2-16,24-36-6 16,-1 6-1-16,0 5-2 15,1 0 1-15,-1 4-4 16,0 6 0-16,1 0 1 15,-1 5 0-15,-5 15 2 16,-6 15 1-16,-12 16-1 16,1 25 1-16,-6 15-2 15,0 20 2-15,-6 10 0 16,-6 11 3-16,-11-1-3 0,-11 6-2 16,-6-1 2-16,-11 1 0 15,-12 5 7-15,-11-1 4 16,-17 6-1-16,-1 0 0 15,-10-6-1-15,-1 1 2 16,0-5-7-16,12-16-2 16,5-5-3-16,-11-4-2 15,12-6-8-15,5-10-3 16,11-20-60-16,35-6-28 16,23-4-110-1</inkml:trace>
  <inkml:trace contextRef="#ctx0" brushRef="#br0" timeOffset="-73753.891">22894 11464 212 0,'-5'-30'82'0,"5"19"-64"0,0 1 22 16,0 5 4-16,0 0 2 16,0 0 2-16,-6 0-9 15,0 5-1-15,-5 5-22 16,-12 10 11-16,-5 16 5 0,-6 24-1 16,-6 21-1-16,0 16-5 15,-6 4-4-15,6 0-9 0,0 15-5 16,12 6-4-16,5-1 0 15,12-4-7-15,11-16-1 16,11-20-25-16,6-10-10 16,12-16-34-16,11-19-16 15,5-21-51 1</inkml:trace>
  <inkml:trace contextRef="#ctx0" brushRef="#br0" timeOffset="-73196.27">23350 11601 236 0,'-5'-31'90'0,"5"26"-70"0,-6 0 30 0,6 5 8 15,0 0-10-15,0 10-1 16,0 6-16-16,0 9-4 15,0 15-16-15,-6 11 7 0,1 5 4 16,-7 4-5-16,1 6-2 16,-6 5-8-16,0 0-3 15,-1 0-2-15,1 0-2 0,0-10-26 16,6-11-12-16,5-9-39 16,6-16-15-16,12-15-45 15,5-10-33 1,0-15 73-16</inkml:trace>
  <inkml:trace contextRef="#ctx0" brushRef="#br0" timeOffset="-72971.656">23191 11748 300 0,'0'0'112'0,"5"0"-87"0,7 0 9 16,-1 0-1-16,6-5-4 0,6-1 5 15,6 1-12-15,-1 0-3 16,6 0-11-16,6-5-5 0,6 0-2 16,-1 0-1-16,7-5 2 15,5-1-19-15,-12-4-8 16,1 5-38-16,-6 0-15 16,-6 5-63-1</inkml:trace>
  <inkml:trace contextRef="#ctx0" brushRef="#br0" timeOffset="-72746.935">23367 12011 320 0,'-11'5'121'0,"17"-15"-95"0,5 15 16 15,-5-5 1-15,5 0-2 16,6 0 3-16,6-5-20 15,0 5-7-15,5 0-10 16,1 0-5-16,5 0 1 0,6 0-24 16,-6-10-8-16,6 0-68 15,0-6-28-15,-6-14-24 16</inkml:trace>
  <inkml:trace contextRef="#ctx0" brushRef="#br0" timeOffset="-71982.39">24091 11277 224 0,'-28'-26'85'0,"10"21"-66"0,1 0 38 0,12 5 16 16,-1 0-14-16,0 0-4 16,1 5-27-16,5 5-12 15,11 0-10-15,12 11-5 0,5 9 2 16,12 11 2-16,6 14 2 0,-1 11 1 16,1 5 2-16,-6 5 6 15,-6 10 2-15,-11-5 4 16,-18 10 3-16,-10 16-9 15,-12 4-2-15,-12 6-8 16,-5-6-4-16,-12-10-1 16,1-15 1-16,-1-10-32 15,-5-10-12-15,5-15-47 16,1-16-21-16,5-20-59 16</inkml:trace>
  <inkml:trace contextRef="#ctx0" brushRef="#br0" timeOffset="-63949.86">26245 11940 212 0,'-12'-46'82'0,"7"36"-64"0,-1-15 24 15,6 15 6-15,0 0-12 0,0 0-1 16,0-1-11-16,0 1-5 16,6 0-11-16,-1 5 4 0,1 15 1 15,5 11 9-15,-5 9 6 16,-6 10-4-16,-6 16-2 15,-5 10-4-15,-12 25-1 16,0 21-5-16,-5 4 0 16,5-5-3-16,0 1 0 15,1-16-3-15,5-10-1 16,5-10 1-16,1-10 3 16,5-10 0-16,0-11 2 15,12-9-2-15,5-11 0 16,7-15 3-16,10-5 3 15,12-10-4-15,11-5-1 0,12 0-9 16,11 0-2-16,0 0 2 16,0 5 1-16,-6 5 0 15,1 0 1-15,-18 0-22 16,-5 5-9-16,-6 0-33 16,-6 0-11-16,0-5-33 15,-11 0-11-15,0 0-35 16</inkml:trace>
  <inkml:trace contextRef="#ctx0" brushRef="#br0" timeOffset="-63662.601">27088 12477 236 0,'6'-26'88'0,"-1"26"-69"0,1-5 15 0,-6 5 1 16,0 0-1-16,6 11 5 15,0 4 0-15,-6 15 1 16,0 16-22-16,-6 4-4 0,0 1-2 16,-5 0-5-16,5-1 1 15,-5-4-7-15,5-1-1 16,6-9-33-16,0-6-13 15,0-10-43-15,6-4-16 0,5-16-20 16</inkml:trace>
  <inkml:trace contextRef="#ctx0" brushRef="#br0" timeOffset="-63529.383">27134 12148 228 0,'-6'-16'88'0,"12"16"-69"0,-6 0-5 15,0 0-5-15,11 6-28 16,6 4-7-16,6 5-66 16,0 5-30-16</inkml:trace>
  <inkml:trace contextRef="#ctx0" brushRef="#br0" timeOffset="-63034.153">27322 12811 236 0,'-12'25'88'0,"7"-20"-69"0,-7 0 33 0,12-5 11 16,-6 0-13-16,1 0-4 16,5 0-15-16,-6 0-5 15,6-5-15-15,6-5-4 0,5-5-1 16,6-5 1-16,0-11 1 16,6-9 0-16,0-1 2 15,5-4-3-15,1 4-2 16,5 6-2-16,0 10-3 15,0-1-2-15,1 16 1 0,-7 10 1 16,1 10 2 0,-7 21 1-16,-4 4 1 0,-7 1 11 15,-11 9 5-15,0-4 3 16,-11-1 3-16,5-9-12 16,0-6-5-16,0-10-4 15,6-5-1-15,6-15-5 16,11-15 1-16,6-16-2 15,11-14 0-15,6-11 0 16,6 0 0-16,5 5 0 16,0 11-2-16,0 15 3 15,-5 14 2-15,0 16 0 16,-1 16-1-16,-11 9 3 16,-5 5 0-16,-1 6-4 0,-5-1 1 15,-6 1-13-15,-5-1-5 16,-7-10-30-16,-5 1-14 15,0-1-47-15,-5 0-20 16,-1-4-20 0</inkml:trace>
  <inkml:trace contextRef="#ctx0" brushRef="#br0" timeOffset="-62206.631">26011 14011 200 0,'-6'5'74'15,"6"0"-58"-15,6-5 16 0,0 0 2 0,11-5 0 16,6-5 2-16,5-10-6 15,12-11-4-15,6-4-14 16,11-11 1-16,0-4 3 0,0-6-8 16,-6-5-2-16,-6-4 0 15,-5-1 3-15,-5 5-2 16,-13 5 1-16,-5 11-3 16,-11 9 0-16,-12 16 5 15,-5 20 4-15,-17 25-7 0,-12 21-4 16,5-11 9-16,-21 26 4 15,-1 5 7-15,5 0 3 16,12-6-13-16,12-4-6 16,11-5-4-16,17-6-3 15,23-9-10-15,11-11-6 16,17-15-43-16,12-15-19 16,-1-10-41-16,7-10-18 15,-7-16 21 1</inkml:trace>
  <inkml:trace contextRef="#ctx0" brushRef="#br0" timeOffset="-61052.044">27054 13591 184 0,'0'0'68'0,"0"0"-52"0,0 0 21 0,0 0 9 16,0 10-6-16,-6 0-1 16,6-5-9-16,0 0-4 15,0 0-14-15,0 5 1 0,0-10 3 16,0 0 3-16,12 6 1 16,5-1-3-16,5 0 0 15,1 0-5-15,6 0-2 16,5 0-6-16,6 0-3 15,5 5 2-15,1-10 2 16,-6 0-4-16,0 0-1 16,-6-5 0-16,-6 5 0 15,1 0 2-15,-6 0 1 0,-6 0-1 16,-6 0 1-16,1 0-2 16,-12-5 2-16,-6-5 0 15,-6 5 3-15,-10-5 1 16,-7-1 3-16,-5-4-3 15,-6 0-2-15,0 0 0 16,0 0 1-16,6 5-5 16,6-1-1-16,5 1-5 15,11 0 1-15,7 0 0 16,10 5 2-16,13 0-1 16,4 5-1-16,7 5 0 15,5 5 3-15,0 5 0 16,0 6 1-16,-5-1 0 15,-6 0 0-15,-6 5 0 16,0 1 0-16,-6-6 0 0,-11 5 0 16,-5-4 2-16,-7-1 1 15,-5 5-1-15,-6-5-2 16,1 6 1-16,-7-6-1 16,1 0-9-16,-1 0-4 15,6 1-22-15,0-6-10 16,12-5-34-16,5-10-12 15,18 0-45 1</inkml:trace>
  <inkml:trace contextRef="#ctx0" brushRef="#br0" timeOffset="-60450.692">27829 13829 196 0,'-17'-5'74'0,"5"0"-58"0,1 0 20 15,11 5 5-15,0-5-6 16,0 0 0-16,0-6-16 15,0-4-4-15,6-5-9 0,-1 5-4 0,7 0 1 16,5-1 0-16,0 6 3 16,0 5-3-16,0 5 0 15,0 0-1-15,0 5 1 16,0 5 4-16,0 6 4 16,0-1-4-16,6 0-2 15,0 0-5-15,6 0-2 16,5-5 1-16,11-10 2 15,-5 0-2-15,6-10 0 16,-6 0-8-16,0-15-2 16,-6 0 6-16,-11-6 2 15,-6 1 3-15,-6 5 2 16,-5 4 1-16,-1 1 3 0,-5 5 1 16,0 0 3-16,-5 10-1 15,-1 5 0-15,-5 10-3 16,-6 5-1-16,-12 5 1 15,-5 11 3-15,-12 4 7 16,-11 5 4-16,-5 6 1 16,-12 0 2-16,11-6-2 15,6-4 2-15,6-6-13 16,5-10-6-16,12-5-16 16,5-10-7-16,12-5-56 15,12-10-26-15,16-5-63 16</inkml:trace>
  <inkml:trace contextRef="#ctx0" brushRef="#br0" timeOffset="-53800.494">29054 11368 180 0,'-6'-41'68'0,"6"31"-52"0,0 0 32 15,0 5 11-15,0 5-18 16,0 0-8-16,6 5-16 15,-1 10-6-15,1 11-6 16,0 14-2-16,0 16 1 0,-6 15 2 0,0 5 1 16,-6 0 1-16,-6-6 2 15,-5 1-3-15,0-5-2 16,-6-5 0-16,6-10-1 16,0-6-11-16,6-14-5 15,5-11-41-15,12-10-15 16,11-15-20-1,6-20-48-15,5-21 37 16</inkml:trace>
  <inkml:trace contextRef="#ctx0" brushRef="#br0" timeOffset="-53557.23">29407 11327 224 0,'-28'21'85'0,"28"-1"-66"0,-6 5 21 0,6-5 4 0,6 6-11 16,5 4-2-16,-5 6-5 16,-1 9 1-16,1 6-15 15,0 9 6-15,-6-4 5 0,-6 0-6 16,-5 5-2-16,-6-11-8 16,-1 1-3-16,7-5-18 15,0-6-7-15,-1-10-63 16,7-4-27-16,10-1-27 15</inkml:trace>
  <inkml:trace contextRef="#ctx0" brushRef="#br0" timeOffset="-52224.19">30011 11596 176 0,'0'-21'66'0,"0"16"-52"0,0-5 34 0,0 10 14 16,-6 0-12-16,1 0-4 15,-7 0-13-15,1 5-6 0,-6 5-15 16,0 1 6-16,-6 4 2 0,0 5-2 15,0 0 0-15,0 11-10 16,1-6-3-16,-1 0 1 16,6 1 1-16,0-1-3 15,5-5-3-15,1 0 0 16,5-4-1-16,6-1-3 16,12 0 2-16,5-10-1 15,5 0 0-15,7-5 0 16,5 0 0-16,0 0 0 15,-5 0-2-15,-1 0 0 16,-5 0 3-16,-6 0 0 16,0-5 1-16,-5 0-3 15,-7 5 2-15,-5 0 3 0,-5 0 1 16,-7 0-1-16,-5 5-2 16,-6 5 3-16,-5 5 0 15,-1 6 5-15,1 4 3 16,5 0-2-16,0 1 0 15,6-1-3-15,6 0-1 16,11-5-6-16,6 1 1 16,11-6-9-16,5-5-2 15,7-5-36-15,5-10-14 16,0-5-48-16,12-5-21 16,-1-21 11-1</inkml:trace>
  <inkml:trace contextRef="#ctx0" brushRef="#br0" timeOffset="-51802.803">30302 11373 212 0,'-18'-10'79'0,"13"0"-61"0,-1 10 15 0,6 0 1 16,0 0-15-16,0 0-3 16,0 5 1-16,0 5 3 15,-6 5-10-15,-5 5 5 0,5 6 5 16,-5 4-9-16,0 5-1 16,5 6-6-16,6-6-1 15,6 1-28-15,-1-6-10 16,7-5-34-16,5-9-11 15,5-11-26-15</inkml:trace>
  <inkml:trace contextRef="#ctx0" brushRef="#br0" timeOffset="-51428.483">30421 11601 168 0,'-23'10'63'0,"23"-5"-49"0,6-5 7 16,-6 0 2-16,6 0-10 16,5 0-2-16,1 0 0 15,5-5 0-15,0 0-5 16,0-5 3-16,0 0 1 0,0-6-1 0,-6-4 0 16,1 0-1-16,-1 0 0 15,1-1 2-15,-7 6 1 16,-5 0 1-16,0 5 2 15,-5 5-1-15,-1 0 2 16,-5 10 1-16,-1 5-1 16,-5 10-1-16,0 11 1 15,0 4-2-15,6 0 0 16,-1 1-10-16,6-6-1 16,6 6-11-16,6-16-2 15,6-5-34-15,5-10-13 16,5-5-32-16,1-10-13 15,6 0 8 1</inkml:trace>
  <inkml:trace contextRef="#ctx0" brushRef="#br0" timeOffset="-50646.473">30888 11378 180 0,'-5'-5'68'0,"5"10"-52"0,0-5 23 0,0 0 10 15,0 0-14-15,0 10-5 16,0 0-13-16,0 5-4 16,0 11-7-16,0 4-2 0,-6 6 2 15,0 4-1-15,-5 1 0 16,0-1-6-16,-1 1 1 15,6-11-27-15,1-10-11 16,-1-10-36-16,0-10-16 16,6-10-1-16</inkml:trace>
  <inkml:trace contextRef="#ctx0" brushRef="#br0" timeOffset="-50497.54">30797 11515 228 0,'-11'5'85'0,"11"0"-66"0,0 0 16 16,0-5 4-16,11 5-19 15,6 5-3-15,0 0-18 16,1-5-6-16,4 0 3 16,1 0-25-16,-6-5-8 0,0 0-27 15,0-10-10-15,1 0-7 16</inkml:trace>
  <inkml:trace contextRef="#ctx0" brushRef="#br0" timeOffset="-50315.455">31162 11449 276 0,'-34'45'104'0,"11"-19"-81"0,0 9-4 0,17-20-6 16,1 6-12-16,-1-1-1 16,6 0-35-16,0 0-17 15,6-10-33-15,-1-4-14 16,1-1 28-16,11-10 15 15</inkml:trace>
  <inkml:trace contextRef="#ctx0" brushRef="#br0" timeOffset="-50017.301">31293 11120 244 0,'0'-16'90'0,"0"22"-70"0,0 4 13 16,6 0-1-16,5 5-6 15,0 0-1-15,1 5-2 16,-1 1-3-16,6 9-10 16,-5 0-4-16,-1 6 0 0,1 9-1 15,-12 6 2-15,0 10-2 0,-6 0 2 16,-6-1-2-16,1-9 2 15,0 5-17-15,-1-21-6 16,1-9-49-16,-1-11-23 16,7-10-42-1</inkml:trace>
  <inkml:trace contextRef="#ctx0" brushRef="#br0" timeOffset="-48980.307">31811 11206 196 0,'-5'-15'74'0,"5"15"-58"0,-6 5 27 0,0 5 9 0,1 5-8 15,-1 15-4-15,-5 16-11 16,-1 25-6-16,-5 15-13 15,6 10-2-15,-1-5-1 0,1 5-1 16,0-4-1-16,-1-1-12 16,1 0-3-16,-6-5-39 15,5-5-16-15,1-15-59 16,5-10-34 0,0-26 74-16</inkml:trace>
  <inkml:trace contextRef="#ctx0" brushRef="#br0" timeOffset="-48754.821">32022 11201 332 0,'6'5'123'0,"-6"15"-95"0,0 20 11 0,0-14 1 15,0 24-11-15,-6 31 0 16,-11 21-10-16,-6 9-4 15,-5 11-8-15,-1-6-5 0,1 6 1 16,5-1-15-16,6-9-7 16,6-16-65-16,5-15-28 15,0-20-39 1</inkml:trace>
  <inkml:trace contextRef="#ctx0" brushRef="#br0" timeOffset="-47478.819">29361 13034 168 0,'-22'0'66'0,"10"0"-52"0,1 5 17 0,5 0 2 0,0 0-10 16,1 5-3-16,-1 5-9 15,6 6-3-15,0 9-4 16,0 5 2-16,0 1 0 0,0-6-2 16,0 16-1-16,0-6-8 15,6 1-2-15,-1-6-36 16,13 6-16-16,-1-16-34 16</inkml:trace>
  <inkml:trace contextRef="#ctx0" brushRef="#br0" timeOffset="-47268.76">29549 13120 160 0,'-11'0'60'0,"5"5"-47"0,6 5 13 0,0 0 0 16,-5 5 5-16,-1 6 4 15,0 4-4-15,1-5 1 16,-7 21-18-16,-5 14-1 0,6-14 0 15,5-11-12-15,0 6-2 16,1-11-42-16,10 0-19 16,7 1-50-1</inkml:trace>
  <inkml:trace contextRef="#ctx0" brushRef="#br0" timeOffset="-46142.413">30324 13059 116 0,'12'-20'46'0,"-12"20"-35"0,0 0 34 0,0 0 15 16,-6 0-4-16,-5 5 0 15,-6 5-12-15,-6 0-2 0,0 5-24 16,-5 1-4-16,-1 4 0 0,1 5-4 15,5 0 0 1,0 6-9-16,6-1 0 0,5 1-1 16,1-6 2-16,5-5-6 15,6 0 1-15,6-4 1 16,5-6 1-16,7-10-4 16,4-5 1-16,7 0-3 15,-1-11 2-15,1 1 1 16,-1 0-1-16,-5 5 1 15,-6 0 3-15,-5 5 0 16,-12 5 3-16,0 0 10 16,-6 10 4-16,-11 10 1 15,-6 11 2-15,-11 4 1 16,0 11 0-16,-1-6-5 16,7 1 1-16,-1-1-9 0,7 1-2 15,5-6-3-15,11-5-2 16,6 1-2-16,6-6-1 15,11-5-7-15,5-4-4 16,7-6-23-16,11-10-11 16,5-15-37-16,-10-1-14 15</inkml:trace>
  <inkml:trace contextRef="#ctx0" brushRef="#br0" timeOffset="-44852.143">30740 12821 168 0,'-5'-5'66'0,"5"0"-52"0,-6 10 19 0,6 0 6 15,-6 5 0-15,-5 0 1 16,-6 6-2-16,0 4-1 15,0 0-20-15,-1 5-4 0,1 1 1 16,0-1-8-16,6 0-3 16,5 1-5-16,0-1-1 0,6 0-23 15,6 1-10-15,0-1-21 16,5-5-7-16,1-5-45 16</inkml:trace>
  <inkml:trace contextRef="#ctx0" brushRef="#br0" timeOffset="-44476.447">30769 13100 160 0,'-17'10'63'0,"22"-10"-49"0,1 5 5 0,5-5 0 16,1 0-7-16,5 0-2 15,0 0-1-15,0-5-1 16,0 0-4-16,6-5 4 0,-6 5 4 16,0-6 3-16,-5 1 3 15,-1-5-12-15,0 0-4 16,1 0 1-16,-6 5 0 16,-1-6-1-16,-5 6 1 15,0 5 9-15,-5 5 7 16,-7 10 5-16,-5 6 3 15,-6 4-8-15,0 5-1 16,1 11-9-16,5-1-3 16,5 0-1-16,6 1-1 0,6-6-27 15,6-9-11-15,0-6-23 16,17-15-9-16,11-15-49 16</inkml:trace>
  <inkml:trace contextRef="#ctx0" brushRef="#br0" timeOffset="-44206.055">31230 12806 208 0,'-5'15'79'0,"5"-5"-61"0,5 11 10 16,1-11 0-16,5 5-14 0,1 5-3 15,-1 0-1-15,1 6 4 16,-7-6-8-16,1 0 10 0,-6 6 4 16,0 4 1-16,-6 0-1 15,1 1-10-15,-7-1-4 16,1-5-17-16,5-4-8 16,6-6-45-16,0-5-19 15,11-10-30 1</inkml:trace>
  <inkml:trace contextRef="#ctx0" brushRef="#br0" timeOffset="-43440.901">31641 12811 272 0,'-23'0'104'0,"11"0"-81"0,1 10 18 16,5-5 4-16,1 5-17 0,-1 6-4 15,0 9-3-15,0 10-1 16,-5 16-11-16,-6 20 6 0,0 20 4 16,-6 10-4-16,0 1 2 15,1 4-10-15,-1-10-4 16,0-5-11-16,6 0-3 16,0-5-34-16,5-10-15 15,7-15-24-15,5-15-11 16,0-11-28-1</inkml:trace>
  <inkml:trace contextRef="#ctx0" brushRef="#br0" timeOffset="-43185.433">31772 12938 236 0,'17'-21'88'0,"-6"16"-69"0,-11 10 46 16,6 5 15-16,-6 6-24 15,0 9-6-15,-6 21-15 16,0 24-2-16,-11 32-19 16,-5 9 5-16,-7-20 4 0,6-15-3 15,-17 46-2-15,-17 35-10 16,23-51-3-16,6-20-16 16,11-5-8-16,-1-15-50 15,18-20-20-15,0-11-55 16,12-35-62-16,-1 0 71 15</inkml:trace>
  <inkml:trace contextRef="#ctx0" brushRef="#br0" timeOffset="-39732.219">33458 12705 192 0,'0'-5'71'15,"0"10"-55"-15,-11 5 13 0,5-10 4 0,0 5-8 16,1 0 0-16,-1 0-12 16,0 0-3-16,1 0-6 15,-1-5-3-15,6 5 2 0,-6-5 2 16,6 0 2-16,0 0 5 15,0 0 3-15,0 0-8 16,0 0-2-16,0 0-12 16,0 0-3-16,0 0-22 15,0 0-9-15,0 0-14 16,0 0-3-16,0 0-31 16</inkml:trace>
  <inkml:trace contextRef="#ctx0" brushRef="#br0" timeOffset="-33637.209">28832 12482 520 0,'0'10'0'0,"0"5"6"16,0-5 4-16,5 5 8 31,1-4 6-31,0 4-9 0,5 0-1 0,6-5-8 16,12 5 0-16,16-5 4 0,12 1 3 15,12-1 2-15,5 0-2 16,5 5 0-16,18-5-3 0,23 0-1 16,28-5-3-16,0-5-1 15,0 0-3-15,6 0 1 16,17-5-2-16,0 0 2 15,-6-5 0-15,-17 5 1 16,-11 0-2-16,-6 5-2 16,6-5 1-16,0 0 1 15,-6-5-1-15,-6 0-1 16,-11-1 1-16,-11 1-1 16,-12 0 2-16,-11 5 3 15,-6 0-4-15,-6 0-3 16,0-5 3-16,1 0 1 15,-1-5 0-15,0-6-2 0,1 6 1 16,-6 0 1-16,-6 0-1 16,-6 5 2-16,-11-1 0 15,-6 6 1-15,-11 5 0 16,-6 0 0-16,0 5-2 16,-6 1-2-16,1-1 1 15,-1 0-1-15,-11-5-7 16,0 0-3-16,0 0-16 15,0 0-9-15,-6 0-28 16,-11 0-12-16,-6 0-53 16,-5 10-23-16,-1-10 36 15</inkml:trace>
  <inkml:trace contextRef="#ctx0" brushRef="#br0" timeOffset="-32856.879">25145 12092 212 0,'-17'-5'82'0,"17"-5"-64"0,-6 15 29 0,6-5 7 0,0 0 5 15,0 0 6-15,0 0-7 16,0 0 0-16,0 0-33 16,0 0 10-16,0 0 5 0,0 0-12 15,12 0-6-15,5 0-13 16,6 0-6-16,11-5-2 15,11 0 1-15,12-5-1 16,6-1-1-16,-6 1-6 16,-6 0-4-16,-5 5-38 15,-12 0-17-15,-5 0-41 16,-12 5-18-16,-6 15-36 16</inkml:trace>
  <inkml:trace contextRef="#ctx0" brushRef="#br0" timeOffset="-32626.698">25122 12578 364 0,'-22'10'134'0,"27"-15"-104"0,-5 10 36 0,0-5 10 15,6 0-6-15,0-5 3 16,-1 0-34-16,7 0-13 15,-1 0-16-15,6 0-7 0,12 0 0 0,16 5-2 16,18-5-1-16,17 0-26 16,5 0-12-16,6 0-118 15,12-11-50-15</inkml:trace>
  <inkml:trace contextRef="#ctx0" brushRef="#br0" timeOffset="-4107.129">2422 15414 212 0,'0'-25'82'0,"12"20"-64"0,-29-1 22 16,17 6 31 0,0 0 13-1,-17-5-17-15,0 5-36 16,-1-5 1-16,-10 5 1 0,-6 0-8 0,-6 5-5 16,-11 6-7-16,-12 9-1 15,0 5-7-15,-5 0-3 16,5 6-1-16,6-1-1 15,12 6-5-15,-7-1 1 16,24-5 2-16,-1 1 1 16,24-6-2-16,5-10 0 15,17-4-1-15,23-17 3 16,17-4 0-16,5-5 3 16,12-5-3-16,0 0 0 15,-11-6 3-15,-6 6 1 16,-11 0-1-16,-12 5-2 15,-11-1 5-15,-12 6 1 16,-11 5-2-16,-28 5-1 0,-1 10-1 16,-28 11-2-16,0 19 1 15,0 11-1-15,17-11 6 16,-11 36 6-16,11-10-4 16,12 5-2-16,-7-10-1 15,30-1 1-15,-12-4 1 16,34-10 1-16,-17-11-2 15,40-9 1-15,0-6-2 16,5-15 0-16,-5 0-10 16,11-10-2-16,-11 0-47 15,0-5-19-15,-6 0-100 16,6-16-80 0,-11-14 95-16</inkml:trace>
  <inkml:trace contextRef="#ctx0" brushRef="#br0" timeOffset="-2019.301">2143 15743 120 0,'0'-10'46'0,"0"10"-35"0,6 0 20 16,-6 0 8-16,0 0-6 16,0 0 0-16,-6 5-3 15,6 0-1-15,0 5-16 16,-11-5 10-16,5 10 4 0,-11-4-3 16,0 14 0-16,0 0-4 15,-6 16-1-15,0-6-8 16,1 11-2-16,4-6-7 15,1 11-4-15,12-11 1 0,-7 1 0 16,12-11 5-16,12 6 5 16,-1-11 4-16,18 0 2 15,-7-4 0-15,24-1 4 16,-12-5-5-16,17-10 0 16,-11 0-6-16,6-10 0 15,-6 5-3-15,0-10 0 16,-6 5-3-16,0-5-2 15,-6 0-6-15,7-5-1 16,-1 4-46-16,-11-14-19 16,-1 5-54-1</inkml:trace>
  <inkml:trace contextRef="#ctx0" brushRef="#br0" timeOffset="2122.474">3083 15546 180 0,'12'-16'68'0,"-12"11"-52"0,0 0 25 15,0 5 11-15,0 0 11 16,0 0 7-16,0 0-5 16,5-5-3-16,-5 5-34 15,0 0-1-15,12 0-2 0,-6 5-11 16,5 0-3-16,0 0-9 16,1 0-2-16,5 1-2 0,6-1 0 15,-6 0 0-15,11-5 0 16,12-5 0-16,-11-6-2 15,-1 6-33-15,6-10-15 16,6-5-26-16,-6 5-10 16,-5 5-133-1,-1 15 88 1</inkml:trace>
  <inkml:trace contextRef="#ctx0" brushRef="#br0" timeOffset="2563.363">3209 15839 192 0,'-17'5'74'0,"5"-5"-58"0,24 0 34 16,-12 0 9-16,0 0 6 15,0 0 3-15,0 0-13 16,5 5-4-16,7 0-29 16,-12-5 5-16,0 6 1 0,5-1-4 15,7 0 0-15,-1 5-9 0,6 0-4 16,0 0-4-16,1-5-2 15,-1-5-6-15,0-5-1 16,5-5-4-16,-4 0 1 16,4 0-37-16,-5-6-14 15,23-9-45-15,-11 5-18 16,5 5-39 0</inkml:trace>
  <inkml:trace contextRef="#ctx0" brushRef="#br0" timeOffset="3521.388">3898 16113 196 0,'0'5'74'0,"0"5"-58"0,12 10 14 15,-7-10 1-15,7 0-5 0,-12 1 15 16,5 4-8 0,1 0-17-16,0-5 13 0,-1 0 5 15,1-5-1-15,-6 5 1 16,0-10-4-16,0 0-1 16,0 0-1-16,-6 0 2 15,1-5-3-15,-1-5-2 16,-5-5-5-16,11-10 0 15,-12-16-5-15,12-9-1 16,12-26-4-16,-7 15-1 16,7 10-3-16,16-15 1 15,12-20-4-15,-6 26-2 0,0 9-3 16,-5 0 1-16,22-10-1 16,-11 16 0-16,-6 9 2 15,-5 16 0-15,-6 5 0 16,11 5 2-16,6 5-1 15,-6 5-1-15,-11 0-2 16,11 5 1-16,-6 0 1 16,1 0 2-16,-6-5-21 15,-1 0-7-15,-4 0-27 16,-1-20-9-16,0-16-53 16,-12-19-24-16</inkml:trace>
  <inkml:trace contextRef="#ctx1" brushRef="#br0">17487 17450 0,'0'0'16</inkml:trace>
  <inkml:trace contextRef="#ctx0" brushRef="#br0" timeOffset="11403.621">5169 15677 208 0,'-12'-5'79'0,"24"10"-61"0,-12-5 15 0,0 0 1 16,0 0 0-16,5 0 5 15,13 5-7-15,-1-5-2 16,5 0-16-16,13 0 4 0,-7-5 5 15,6 0-6-15,6-5-2 16,0 5-8-16,0 0-5 16,0 0-1-16,0 0 1 15,-6 5-23-15,-6 0-8 16,1 0-39-16,5 0-16 16,-23 0-49-1</inkml:trace>
  <inkml:trace contextRef="#ctx0" brushRef="#br0" timeOffset="11735.27">5323 15925 328 0,'-12'0'123'0,"24"5"-95"0,-12 1 18 0,0-6 1 16,5 5-5-16,7 5-1 16,10 0-11-16,1 5-4 15,11-5-15-15,6 0-7 0,17-5 0 16,-11-5-3-16,5-5 2 15,6-10-26-15,-6-10-12 16,1-6-46-16,-18 11-19 16,-6 0-62-1</inkml:trace>
  <inkml:trace contextRef="#ctx0" brushRef="#br0" timeOffset="13278.801">6234 16315 292 0,'-17'-5'110'0,"23"5"-86"0,5-15 24 0,-11 10 5 15,12-5-6-15,-1-5-1 16,0-6-12-16,1 6-4 0,5-30-17 16,6-36 1-16,5-16 0 0,1 1-5 15,5-5-1-15,0 0-4 16,-5 25-1-16,-7 10-1 16,7-20 1-16,-6 15 0 15,5-5 1-15,1-10-2 16,-12 35 1-16,0 6 2 15,0 14 2-15,0 11-1 16,6 25-1-16,0 20-3 16,-12 11-2-16,0-11 1 15,6 31 1-15,6 25-1 16,-6-20-1-16,0-11 1 0,1 21 1 16,-1 25-1-16,-6-30-1 15,0-10 3-15,1 5 0 16,-1 15-12-16,-5-16-4 15,5-19-27 1,-11-6-3-16,0-4-2 16,0 9-13-16,0-9-5 15,0-6-8-15,0-10-4 16,0 0-13 0,0-15-43-16,0-5 34 15</inkml:trace>
  <inkml:trace contextRef="#ctx0" brushRef="#br0" timeOffset="13548.708">6525 15981 176 0,'-51'5'66'0,"45"0"-52"0,-6 0 25 16,12-5 8-16,0 0-4 15,6 0-1-15,6-5-1 16,-1 0 1-16,6 0-23 15,6 0 7-15,-6 0 2 0,6 5 2 16,0-5 2-16,-6 0-9 16,11 0-3-16,12-5-12 15,6 0-5-15,-18-6 0 16,6 1 2-16,0 5-33 16,-5 0-15-16,-1 0-52 0,1-5-20 15,-1 4-32 1</inkml:trace>
  <inkml:trace contextRef="#ctx0" brushRef="#br0" timeOffset="14030.338">7163 15601 228 0,'-11'-25'88'0,"11"15"-69"0,5-5 19 0,1 15 4 15,0 0-11-15,11 0-3 16,0 5-3-1,0 0-1-15,17 15-13 0,12 21-7 0,-1 9 0 16,7 6-1-16,-13-16 1 16,-10-4-2-16,11 9-2 15,0 11-21-15,0-10-11 16,-6-6-22-16,0-14-8 16,-6-11-60-1</inkml:trace>
  <inkml:trace contextRef="#ctx0" brushRef="#br0" timeOffset="14269.513">7807 15444 220 0,'-34'15'85'0,"17"11"-66"0,-12-1 25 16,18-5 7-16,-6 1-15 15,5-6-4-15,-22 30 2 16,-23 26 0-16,11-15-18 15,12-10 6-15,-17 19 2 0,-12 16-10 16,6-15-5-16,12-5-6 16,11-20-3-16,11-6-39 15,23-35-80 1,28-30 3-16,12-16-20 16</inkml:trace>
  <inkml:trace contextRef="#ctx0" brushRef="#br0" timeOffset="14752.449">7949 15849 176 0,'6'-15'68'0,"0"5"-52"0,-1-5 25 16,1 10 11-16,0 0 0 16,-1 0 4-16,1 0-11 15,6 0-6-15,5 5-21 16,-6 5-2-16,6 0-2 0,6 5-7 0,5-5-2 15,7-5-5 1,10-5-1-16,1-5-28 0,-1-5-10 16,1-1-47-16,0 1-20 15,-18 5-17 1</inkml:trace>
  <inkml:trace contextRef="#ctx0" brushRef="#br0" timeOffset="15545.914">8616 15070 216 0,'-6'-16'82'0,"12"16"-64"0,0 0 22 0,-1 5 4 16,7 11-9-16,-1 9-3 15,0 10-12-15,7 11-2 16,-7-11-11-16,0-4 0 0,6 19 0 16,1 21 5-16,-7-20 5 15,0-11 0-15,1 21 1 0,-1 15-3 16,1-15-1 0,-7-10-6-16,1-26-3 0,0 0 4 15,-6-25 4-15,5-15-3 16,1-5 2-16,0 0-9 15,11-6-2-15,6-9-3 16,5 4 0-16,12 11-3 16,6 5 1-16,5 5 2 15,0 5 1-15,0 10 1 16,-11 0 2-16,-11 0-1 16,5 10 2-16,6 10 4 15,-17-4 4-15,-6-1 5 0,-6 15 2 16,-5 16-1-16,-6-10 0 15,0-11-3-15,-23 10 1 16,6-4-4-16,-29-1 1 16,-28-4-7-16,17-21-1 15,6 0-13-15,-6-20-7 16,-11-10-24-16,16-6-12 16,24 1-55-16,17-5-23 15,22 4-31 1</inkml:trace>
  <inkml:trace contextRef="#ctx0" brushRef="#br0" timeOffset="16326.471">5984 14968 144 0,'-23'10'55'0,"17"6"-43"0,6 14 16 0,0-25 7 15,6 20-8 1,-1 21-3-16,1 10-6 16,0 9 1-16,0 1-10 0,-1 0-1 0,7 5-1 15,-12 10-3-15,0-15-1 16,0-15-1-16,0 25 1 16,0 20-2-16,0-36-1 15,0-9-24-15,0 0-11 16,11-1-46-1,0-24-41-15,7-31 43 16</inkml:trace>
  <inkml:trace contextRef="#ctx0" brushRef="#br0" timeOffset="16580.703">6234 14740 212 0,'-28'36'82'0,"22"-1"-64"16,-11 31 20-16,17-56 5 0,0 46-11 15,0 35-3-15,0-15-11 16,0-10-1-16,11 25-10 16,-5-15-4-16,17 46-2 0,11 29 1 15,-11-49 1-15,-6-21-17 16,6 15-5-16,0 20-37 15,-6-19-17-15,-12-16-41 16</inkml:trace>
  <inkml:trace contextRef="#ctx0" brushRef="#br0" timeOffset="17603.595">7864 15110 228 0,'-23'0'88'0,"17"5"-69"0,-5 5 17 0,5 0 3 15,1 1-10-15,-1 9-2 16,0 0-13-16,0 0-4 16,1 6-6-16,5 4-5 0,0 0-2 15,5 11 2-15,1-6 0 16,0 1-6-16,0-6 0 0,5-5-32 15,0-4-14-15,-5-6-46 16,5-5-39 0,7-10 53-16</inkml:trace>
  <inkml:trace contextRef="#ctx0" brushRef="#br0" timeOffset="18052.969">8035 15313 64 0,'-6'5'27'0,"6"0"-21"0,6-10 14 0,-6 5 7 15,0 0 2-15,0 0 5 16,11 0-1-16,-5 0 0 15,0 0-7-15,-1 0-4 16,7 0-12-16,-1-5 0 0,0 0 1 16,7 0-2-16,-7-11 2 15,6-9-4-15,-6-5-2 16,1-1 0-16,-7-4 1 16,-5-1-3-16,-5 6 0 15,-1 5 3-15,-5 4 1 16,-1 11-1-16,-5 10 1 15,0 10-4-15,-6 6-2 16,1 9 2-16,4 5 2 0,1 16-2 16,12-6 0-16,-7 6-3 15,12-6-3-15,12 1-9 16,-1-11-5-16,12-9-16 16,0-11-6-16,5-10-23 15,1-21-53 1,-1-14 22-16</inkml:trace>
  <inkml:trace contextRef="#ctx0" brushRef="#br0" timeOffset="18457.118">8189 14806 192 0,'-12'0'71'0,"12"0"-55"0,6 0 0 0,-6 0-2 0,6 5-4 16,5 5 2-16,6 11 5 16,0 4 1-16,0 5-9 15,0 16 6-15,0 5 2 0,1-1-3 16,-7 1 2-16,0 0-5 16,1 4-1-16,-7-4-6 15,7-11-3-15,-12-4-11 16,6-6-4-16,-6-10-37 15,0-9-17-15,-12-22-37 16</inkml:trace>
  <inkml:trace contextRef="#ctx0" brushRef="#br0" timeOffset="19599.681">9579 14442 236 0,'-6'5'88'0,"12"10"-69"0,0 25 6 0,-1-9 0 15,7 19-12-15,5 21-2 0,6 31-4 16,5 19-2-16,0 1-3 16,1-1 3-16,-1 6 4 0,-5 4 1 15,-6 11 4-15,0-5-7 16,-5-51-2-16,-6-15-16 15,-1 10-6-15,7 15-29 16,-1-20-10-16,0-30-55 16</inkml:trace>
  <inkml:trace contextRef="#ctx0" brushRef="#br0" timeOffset="19823.268">10103 14533 236 0,'-17'-10'88'0,"11"20"-69"0,-11 20 19 0,11-5 6 16,1 11-14-16,5 25-3 15,0 10-4-15,0-11-3 16,17 57-10-16,6 45-6 0,-1 5-1 16,7 0 0-16,-1-10 3 15,-5-10-12-15,0-20-5 16,0-16-28-16,-6-50-10 15,-6-6-87 1</inkml:trace>
  <inkml:trace contextRef="#ctx0" brushRef="#br0" timeOffset="20683.128">4935 14994 220 0,'-17'5'85'0,"6"0"-66"0,-1 5 16 0,12-10 6 16,0 10-7-16,-17 0 3 15,17 5-10-15,-11 0-4 16,-1 11-13-16,1 19-4 0,5 11-2 16,-11 0-2-16,12-11-2 0,-1-4 1 15,6 10 1-15,0 14-3 16,0-19-2-16,0-6-23 16,17 1-7-16,11 5-30 15,12-21-11-15,-11-20-39 16</inkml:trace>
  <inkml:trace contextRef="#ctx0" brushRef="#br0" timeOffset="21144.74">5152 15358 148 0,'-6'-5'57'0,"6"-5"-44"0,6 0 7 0,-1 0 3 16,7 0-8-16,-12-6 2 16,5 1-6-16,7 0 1 15,-12-10-7-15,11-11-1 0,-5 16 0 0,0 0 6 16,-6-6 4-16,-6 1 6 16,0 10 4-16,-5 10-3 15,11 10-3-15,-12 0-8 16,7 20-2-16,-18 21-2 15,17-6-1-15,1-4-6 16,5 15 1-16,0 9 0 16,5-9 0-16,7-16-22 15,5-9-8-15,0-11-14 16,0-20-5-16,6-15-50 16</inkml:trace>
  <inkml:trace contextRef="#ctx0" brushRef="#br0" timeOffset="21418.412">5300 14862 188 0,'6'-5'71'0,"-1"0"-55"0,7 15 6 0,-12-10 2 15,11 10-4-15,17 10 0 16,-10 6-4-16,-7-6-2 16,17 15-8-16,-5 16 5 0,0 0 2 15,-6-1 2-15,-5 6 1 0,10-10-8 16,-22-1-3-16,0-4-27 16,0-11-11-16,-11-5-89 15</inkml:trace>
  <inkml:trace contextRef="#ctx0" brushRef="#br0" timeOffset="22270.108">2747 14842 176 0,'-17'-16'66'0,"17"16"-52"0,-6-30 23 0,6 20 9 16,0 10-6-16,0 0 1 0,0-5-6 16,-17 5-1-16,6 10-19 15,0-5 2-15,-7 25 1 0,7-4-6 16,0 40-2-16,-6-16-10 15,17 26-2-15,-12-10 0 16,12 10 3-16,12 5-18 16,5-20-8-16,-12-11-29 15,30-14-13-15,4-11-34 16,7-30-39 0,5-30 50-16</inkml:trace>
  <inkml:trace contextRef="#ctx0" brushRef="#br0" timeOffset="22675.744">3015 15171 168 0,'6'-5'63'0,"5"-10"-49"0,1 4 7 0,-1 6 2 16,6 0 1-16,-11 0 3 16,11-5-10-16,0-10-3 15,6-5-8-15,-6-6-4 0,0 1 1 16,6-6-2-16,-18 1 2 16,-5-1 4-16,0 16 6 0,0 5 8 15,-5-5 7-15,-30-1-11 16,13 21-2-16,5 0-5 15,-18 26-1-15,-10 14-5 16,5 11-1-16,6 5-1 16,17-11-2-16,0-9-2 15,17-1-1-15,5 6-1 16,7-6 0-16,-1-10-22 16,18-9-7-16,10-11-22 15,7-10-7-15,0-21-44 16</inkml:trace>
  <inkml:trace contextRef="#ctx0" brushRef="#br0" timeOffset="22948.902">3311 14507 148 0,'-5'-15'57'0,"10"15"-44"0,1 41 25 0,0-31 8 16,5 0-14-16,0 10-4 16,7 6-5-16,-7 4 0 15,6 5-13-15,-6 6 3 0,1 10 1 16,-1 4 6-16,-5-4 2 16,-6-5-5-16,0 4-2 0,-6 11-9 15,1-5-4-15,-7-16-26 16,6-4-11-16,-11-11-103 31</inkml:trace>
  <inkml:trace contextRef="#ctx0" brushRef="#br0" timeOffset="55988.962">13049 15500 132 0,'-12'0'52'0,"12"-5"-41"0,0-5 22 15,0 5 6-15,0-10 3 16,0-6 2-16,0 1 2 16,-5 0 3-16,-7-6-26 15,1 1 11-15,-1 5 4 0,-5 0-5 0,-5 4 0 16,-7 6-12-16,-11 5-3 15,-5 10-6-15,-12 11-2 16,0 4-2-16,-6 10 0 16,0 6-2-16,6 9 1 15,0 11-6-15,6 15-1 16,11 15-2-16,17 0 0 16,12-5 2-16,17-10 0 15,17-10 0-15,16-16 2 16,13-14 1-16,10-6 3 15,1-25-3-15,0-15 0 16,-6-16 1-16,0-9 2 16,-6-16-1-16,-5-5 2 0,-7-4 0 15,-10-1 1-15,-6 0 0 16,-12 0 0-16,-11 10 4 16,-6 11 5-16,-5 9-9 15,-6 11-2-15,0 10-6 16,-6 5-1-16,0 5-12 15,6 5-7-15,6 0-40 16,5 5-18-16,12 5-33 16,11 0-13-16,11 5-19 15</inkml:trace>
  <inkml:trace contextRef="#ctx0" brushRef="#br0" timeOffset="56411.415">13339 15880 212 0,'-11'5'82'0,"11"0"-64"0,0 5 15 0,0-10 4 0,0 10-12 16,0-5-3-16,0 10-1 15,-6 11-1-15,1-1-11 16,-1 0 3-16,0 1 2 0,-5-1-7 16,-1-5-2-16,1 1-8 15,5-6 0-15,1-5-34 16,-1-10-16-16,6-5-56 16,11-21-45-1,1-9 61-15</inkml:trace>
  <inkml:trace contextRef="#ctx0" brushRef="#br0" timeOffset="57099.834">13909 15419 108 0,'0'-15'41'0,"0"10"-32"0,0-10 28 16,0 9 11-16,0-4 1 15,0 5 3-15,-6-5-5 16,1 5 1-16,-7-5-27 16,1 5 6-16,0 0 3 0,-1 5-7 15,-5 0-1-15,-6 10-9 16,0 0-3-16,-5 5-3 16,-1 6 0-16,1 4-2 15,0 0 2-15,5 0-4 16,6 1-2-16,5-6-3 15,12 0 1-15,12 1-1 0,5-11-2 16,11-10 3-16,1-5 2 16,5-11 0-16,0-4-1 15,6-5 3-15,-6-11 2 16,-5 1-2-16,-1 0 0 16,-5-1-3-16,-6 6-1 15,-6 4 5-15,-5 11 2 16,0 5 2-16,-6 20 2 15,-6 10 1-15,0 11 3 16,-5 4-1-16,0 6 0 16,-1 4-1-16,-5 11 2 15,0 5-3-15,0 10 1 0,0 0-7 16,0 0-1 0,0-6 0-16,5-9 0 15,7-5-2-15,-1-16-2 0,0-4-21 16,6-31-55-1,12-16-4-15,5-14-33 16,5-16-8-16,13 1-8 16</inkml:trace>
  <inkml:trace contextRef="#ctx0" brushRef="#br0" timeOffset="57775.616">14604 15429 156 0,'12'-15'57'0,"-12"5"-44"0,5 0 27 0,1 5 11 15,-6 5 4-15,-6-5 1 16,1-1-6-16,-7 1-4 0,-5 0-25 16,0 0 5-16,-6 5 2 0,-5 0-7 15,-1 0-1-15,-5 5-6 16,0 5 1-16,-6 6-6 15,0 4-1-15,0 0 0 16,6 5 2-16,6 1-7 16,5-1-2-16,11 0-3 15,12 1 0-15,12-6 2 16,11-5 0-16,11-5-3 16,6-10 2-16,11-10 3 15,-5-5 1-15,-1-10-1 16,-5-6 1-16,0 1-2 15,-12 0 2-15,-5-1-2 0,-6 6 2 16,-5 5 2-16,-1 4 4 16,-5 11 5-16,-1 15 1 15,-5 11-2-15,-5 9 0 16,-1 6-1-16,-5 9 0 16,-1 6-2-16,-5 10 1 15,-6 9-4-15,1 1-2 16,-7 0-2-16,6-5 0 15,6-5-4-15,0-5-2 16,0-1 4-16,6-14 1 16,-1-6-20-16,7-9-10 15,-1-6-41-15,6-10-19 16,11-10-68-16,6-30-28 0,0-21 51 31</inkml:trace>
  <inkml:trace contextRef="#ctx0" brushRef="#br0" timeOffset="86721.195">16000 15915 196 0,'-11'-10'74'0,"17"10"-58"16,-6 0 29-16,0 0 11 0,0 0-9 15,0 0-3-15,11 0 0 16,6 5 1-16,11-5-24 16,-5 0 6-16,0 0 1 0,-6 0-7 15,12 0-1-15,11 0-6 16,-6-5 1-16,0 0-8 16,-6 0-2-16,1 0-1 15,-6 0 0-15,-1 0-11 16,1 0-5-16,0 0-38 15,0 0-18-15,0 0-35 0,-6-6-13 16,6 1-17 0</inkml:trace>
  <inkml:trace contextRef="#ctx0" brushRef="#br0" timeOffset="87008.783">15926 16168 272 0,'-28'21'104'0,"28"-11"-81"0,0-5 40 0,0-5 14 0,5 5-11 16,1 0-2-16,5 0-12 15,1 0-3-15,-1 0-27 16,6 0-6-16,6 0-4 0,11 0-7 15,6 0-3-15,6 1 1 16,-12-6 0-16,-6 0-6 16,12 0 0-16,17-11-32 15,-5-4-14-15,-1 0-55 16,0-5-23-16</inkml:trace>
  <inkml:trace contextRef="#ctx0" brushRef="#br0" timeOffset="99239.64">15123 14700 80 0,'-6'5'30'0,"0"0"-24"0,1 0 8 0,-1 0 3 0,0 0 0 15,1 0 1-15,-1 5 2 16,0-5 0-16,0 1 0 16,1-1 2-16,5 0-8 15,0 0-1-15,0-5-7 16,0 0 0-16,0 5 4 0,5 0-2 15,1 5 1-15,0 0-5 16,5 0-1-16,1 0-1 16,5-5 1-16,6-5-2 15,5 0-1-15,1-5 5 16,-1-5 4-16,0 0-3 16,1 0-1-16,-1 0 0 15,1 0-1-15,-1 0 0 16,-5-1 0-16,0 1-2 15,-6 0 1-15,0-5-2 0,0 0-1 16,-5 0 3-16,-1-6 0 16,0 1-1-16,-5 0-2 15,0 0 5-15,0-1 4 16,-6 6-3-16,0 0-1 16,0 5-2-16,-6 0 0 15,6 0-2-15,-6 5 2 16,6-1-2-16,-6 1-1 15,1 0 3-15,-1 5 0 16,0 5-4-16,1 0 1 16,-1 1 0-16,0 4 0 15,-5 0 2-15,0 0 1 16,-1 5 3-16,1 0 1 0,-1 0-3 16,7 1-1-16,-1-1-1 15,6 0-2-15,-6 5-2 16,6-4 1-16,0 4 1 15,0-5 2-15,-5 0-1 16,5 0 2-16,0-5 2 16,-6 6 2-16,6-6 1 15,0 0 0-15,0-5 0 16,0 5 2-16,-6 0-3 16,0 0-2-16,1 0 0 15,-1 1 1-15,0 4-5 16,1 0-1-16,-7 0 0 15,1 0 2-15,-1 1 3 16,7-6 2-16,-7 5-1 0,1 0-1 16,0 0-3-16,-7 0 1 15,7 6 0-15,-6-1 1 16,0 0-2-16,0 0-2 16,0 6 1-16,5-6 1 15,-5 0-1-15,6 1-1 16,-1 4 3-16,1-10 2 15,0 0-2-15,-1 0 0 16,1-4 3-16,-1-1 1 16,1 5-1-16,0-5-1 15,-1 0-3-15,1-5 1 16,-1 5 0-16,1-5 1 16,0 1-2-16,-1-1 1 0,1 0 0 15,0 0 1-15,-1-5-5 16,1 0 1-16,5 0 2 15,-5 0 1-15,-1 0-1 16,7-5-2-16,-1 0 1 16,0 0-1-16,0-1 0 15,6-4 0-15,0-5-3 16,0 0 2-16,6 0 1 16,0 0 0-16,0-1 2 15,-1 1 1-15,1 0-1 16,5 0-2-16,1-5-4 15,5 4-2-15,0 1 5 16,0 0 5-16,6 5-7 16,0 0-2-16,-6 5 5 0,5 5 1 15,1 0 1-15,0 5-2 16,0 5 1-16,0 0-1 16,-1 0 0-16,1 0 2 15,0 0-1-15,0 0-1 16,0 1-2-16,-1 4 1 15,1-5 1-15,-6 0 2 16,6 0-1-16,0 0 2 16,-6 0 0-16,6-5 3 15,-6 1-1-15,0 4 0 16,0-5-3-16,0 5 1 16,0 0-2-16,0 0-1 0,0-5 1 15,0 5 1-15,1-5-1 16,4 0 2-16,1-5-2 15,0 0 2-15,5-5-9 16,-5-5-1-16,6-5-53 16,-1-5-25-16,6-11-83 15</inkml:trace>
  <inkml:trace contextRef="#ctx0" brushRef="#br0" timeOffset="125693.281">17368 15596 140 0,'17'-66'52'0,"-6"41"-41"0,1-15 29 0,-12 24 10 16,0 1-4-16,0 0 0 15,0 0-11-15,0 5-2 16,0 5-18-16,0 0 2 0,0 5 3 16,-6 10-5-16,0 5 0 15,0 10 4-15,1 21 5 16,-7 20-7-16,-10 30 1 15,-1 20-5-15,-11 11 2 16,-1-11-6-16,-10 1-3 0,-1-6-3 16,1 1 0-16,-1-6-2 15,6-10 2-15,6-10-2 16,6-20 2-16,10-15-9 16,1-11-3-16,12-40-64 15,5-25-11 1,11-16-8-16,6-4-44 15</inkml:trace>
  <inkml:trace contextRef="#ctx0" brushRef="#br0" timeOffset="126128.646">17784 15692 204 0,'-6'-40'77'0,"0"30"-60"0,1-10 19 0,5 14 5 16,-6-4-6-16,0 5 2 16,0 0-8-16,1 0-3 15,-1 5-14-15,-5 5-5 0,-6 5-1 16,-6 21 3-16,-11 24 2 16,-6 32 1-16,0 9 2 15,-6 5-3-15,12 5-1 16,6-4-6-16,10-1-1 15,13-10-1-15,10-10 1 16,13-15-2-16,16-26-1 0,17-24 7 16,12-26 5-16,5-21-2 15,0-14 2-15,1-11-1 16,-12-15 3-16,-12-20-7 16,-10-16-2-16,-13 1-1 15,-16 5 0-15,-12 15 0 16,-16 15 0-16,-13 15-7 15,-10 16 0-15,-7 14-17 16,1 11-4-16,0 15-19 16,11 10-8-16,6 11-23 15,11 4-11-15,12 5-47 16</inkml:trace>
  <inkml:trace contextRef="#ctx0" brushRef="#br0" timeOffset="126475.687">18086 15495 220 0,'-12'0'82'0,"18"-5"-64"0,0 10 24 0,-6-5 6 0,11 0-3 15,0 0 0-15,1 0-9 16,5-5-3-16,0 0-18 16,0 0 0-16,6 0-1 0,0 0-7 15,-1 0-4-15,1-1 2 16,-6 6 1-16,0 0-40 15,0-5-16-15,-5 0-53 16,5 5-22-16,0-5 4 16</inkml:trace>
  <inkml:trace contextRef="#ctx0" brushRef="#br0" timeOffset="126954.909">18655 15196 224 0,'-17'5'85'0,"12"0"-66"0,-1 0 10 0,6 0 2 16,0 6-15-16,0-1-3 15,0 0-2-15,0 5 3 16,0 0-8-16,0 0 8 0,0 6 3 16,0-1-3-16,-6 0 2 15,0 0-7-15,6-4-1 0,0-1-4 16,6 0-3-16,0 0 0 16,11 0-1-16,0 1 0 15,0-6 2-15,0 0-3 16,0 0 0-16,0 0 1 15,-5 5 2-15,-6 0-1 16,-1 1 2-16,-5-1-4 16,0 0 0-16,-5 0 3 15,-1 0 3-15,-6-4 0 16,1-1 0-16,-6-5-3 16,-6 0 1-16,0-5-11 15,1-5-2-15,-1 0-24 16,0 5-8-16,0 0-24 15,6 0-9-15,0 0-33 16</inkml:trace>
  <inkml:trace contextRef="#ctx0" brushRef="#br0" timeOffset="127241.239">18570 15338 212 0,'6'-5'79'0,"-1"5"-61"0,18-5 21 0,-6 0 8 16,0 0 1-16,6 0 6 15,0 0-1-15,-6 0 0 0,0-1-29 16,-6 1 4-16,1 5 2 16,-1 0-10-16,1 0-1 0,-1 0-11 15,6 0-3-15,6 0-3 16,0-5 1-16,5 0-4 15,1-5-2-15,-7-5-12 16,1 0-5-16,-6 5-49 16,-5-1-20-16,-1 6-84 15</inkml:trace>
  <inkml:trace contextRef="#ctx0" brushRef="#br0" timeOffset="134790.616">19248 16199 244 0,'-23'-10'90'0,"23"5"-70"0,-6 0 8 0,6 5-2 16,0-5 3-16,0-1 7 15,6 1 3-15,-6 0 1 16,0 0-22-16,0 0 12 0,0 0 4 16,0 5-10-16,0 0-3 15,12 5-12-15,10 0-6 16,7 0-5-16,11 0 1 15,5 0 1-15,7-5 2 16,5 0-1-16,-6-5 2 16,0 0 0-16,0-5 3 15,-5 5-8-15,-6 0 0 16,-6-5 0-16,0 0 3 16,-5 0 0-16,-1 0-1 0,-5 4 1 15,-6-4 1-15,0 0 3 16,-5 0 2-16,-12-5-1 15,-6-5-1-15,-6-6 10 16,-5 1 7-16,-5-5-2 16,-7-6 0-16,-5 1-7 15,-6-1-3-15,0 6-1 16,0 5 1-16,6 4-3 16,0 1-2-16,5 5-5 15,7 5 0-15,5 0-2 16,5 5 0-16,6 5-3 15,6 0 1-15,12 10 2 16,11 10 1-16,11 5-2 0,6 11 2 16,5 4 1-16,1 6 0 15,-1-6-3-15,1 6 0 16,0-1 2-16,-7 1 2 16,-4-11 2-16,-7 1 1 15,-11-6 0-15,-11 1 0 16,-12-1 0-16,-5 0 2 15,-6-4 1-15,-12 4 3 16,-11 1-5-16,-5-1-3 16,-1-5-1-16,1 1 1 15,10-6-12-15,13-10-3 16,16-5-60-16,29-10-24 16,22-10-92-16,18-26-66 15,5-25 109 1</inkml:trace>
  <inkml:trace contextRef="#ctx0" brushRef="#br0" timeOffset="135481.387">20912 15439 212 0,'0'-20'82'0,"5"20"-64"0,-5 5 33 15,0-5 12-15,0 5-9 16,-5 5 1-16,-1 5-14 16,-5 6-5-16,5 4-20 15,0 5 3-15,-5 16 2 0,-1 10 2 0,1 10 1 16,0 4-9-16,-6 1-4 16,-1 0-2-16,1-5 1 15,0 0-5-15,0-16-1 16,6 1-4-16,-1-10-1 15,7-11-37-15,-1-5-16 16,6-9-35-16,6-6-12 16,-1-15-58-1</inkml:trace>
  <inkml:trace contextRef="#ctx0" brushRef="#br0" timeOffset="135843.945">21105 16067 168 0,'-5'-5'66'0,"10"5"-52"0,1 5 10 16,0 0 2-16,-1 0 0 16,1 5 4-16,0 6 15 15,-6 4 8-15,-12 5-28 0,-5 1 15 0,0 4 5 16,-5 0-16-16,-1 1-5 16,0-1-13-16,0 0-5 15,0 1-12-15,6-6-6 16,0-5-32-16,6-4-11 15,5-6-18-15,0-5-5 16,6-10-42 0</inkml:trace>
  <inkml:trace contextRef="#ctx0" brushRef="#br0" timeOffset="136130.291">21527 15343 280 0,'0'0'107'0,"11"0"-83"0,-11 15 8 16,0-5 1-16,0 6-6 16,0 9 4-16,-5 5-6 15,-1 6-3-15,-5 9-12 16,5 6-2-16,-5 10 2 0,-7 10-6 15,1-1 0-15,6 1-2 16,0-5 1-16,-1-10-33 16,6-16-14-16,1-4-36 15,10-16-12-15,13-20-35 16</inkml:trace>
  <inkml:trace contextRef="#ctx0" brushRef="#br0" timeOffset="136502.343">21829 15399 252 0,'-6'5'93'0,"1"0"-72"0,-1 5 16 0,0 0 2 16,1 10-8-16,-13 6 2 15,1 9-6-15,-5 6-2 16,-1 9-13-16,0 6-1 0,0 5 2 0,6-6-7 15,6-4-3 1,11-5-5-16,0-11 1 0,11-4 1 16,0-11 0-16,7-15 0 15,-1-10 2-15,5-15-1 16,1-11 2-16,-6-9 0 16,0-6 3-16,-5-5-3 15,-1 1-2-15,-5-1 0 16,-6 6-1-16,0 4-14 15,-6 11-3-15,1 4-20 16,-1 6-6-16,0 15-20 16,-5 5-5-16,5 10-17 15,0 5-44 1,6 6 35-16</inkml:trace>
  <inkml:trace contextRef="#ctx0" brushRef="#br0" timeOffset="136847.488">22251 15368 248 0,'0'-10'93'0,"-6"10"-72"0,0 5 14 0,6 0 0 16,-11 5-7-16,-1 6 0 16,-5 4-9-16,-5 10-1 15,-7 6-11-15,1 9 9 0,-1 11 4 16,6 5-4-16,6 5 1 15,17-1-10-15,17-14-4 16,6-10 0-16,11-16 0 16,6-15 3-16,0-20 1 0,-6-10 10 15,-5-16 6-15,-12-4 8 16,-11-6 3-16,-18-4-10 16,-5-1-4-16,-11 0-11 15,-1 1-6-15,-5 9-5 16,0 6 1-16,5 4-37 15,6 11-16-15,6 10-83 16,0 15-37-16,12 10 22 16</inkml:trace>
  <inkml:trace contextRef="#ctx0" brushRef="#br0" timeOffset="146921.158">24792 15854 176 0,'-6'-30'68'0,"0"15"-52"0,1-5 23 0,5 15 10 16,-6 0-3-16,0-6 2 15,-5 1-6-15,0 0-4 16,5 5-21-16,0 0 5 0,-11 5 2 16,-11 5-8-16,-12 15-4 15,-6 21-3-15,1 20-1 0,-1 10-4 16,12-11-3-16,5-4 0 15,1 10 1-15,-1 20 3 16,18-5 4-16,17-5-4 16,11-25-1-16,0-11-2 15,34-10 1-15,-11-4 4 16,28-26 4-16,-11 0 0 16,12-21 1-16,10-14 0 15,-16-11 2-15,-17-9-1 16,-24 9 0-16,-4 6-5 15,-18-21 0-15,-12-15-3 16,-5 5 2-16,-6 10-4 16,1 16 0-16,-7 14-6 0,1 11 0 15,-1 15-26-15,6 15-8 16,6 15-36-16,6 16-16 16,5 5-44-16,12 9-18 15,-1 1 37 1</inkml:trace>
  <inkml:trace contextRef="#ctx0" brushRef="#br0" timeOffset="147252.234">25225 16452 280 0,'-23'-5'104'0,"17"10"-81"0,6-5 12 15,0 0 0-15,0 0-23 16,0 0-6-16,6 10-5 15,0 0 1-15,-1 0-1 16,1 1 2-16,0-1 2 0,0 0-4 16,-1-5-1-16,-5-5-62 15,12 0-28-15,5-5-31 16</inkml:trace>
  <inkml:trace contextRef="#ctx0" brushRef="#br0" timeOffset="147883.548">25521 15829 236 0,'-28'10'88'0,"16"-5"-69"0,-5 5 28 0,11-4 8 16,1-1-16-16,-1-5-2 0,6 0-13 16,6-5-5-16,-1-1-11 15,7 1 1-15,5 0 2 0,-6 0-2 16,18-10 2-16,16-5-2 16,-10 5 2-16,-1 5-4 15,11-1-2-15,-10 1-2 16,4 5 0-16,13 5-4 15,-12 5 0-15,-6 5 3 16,-6 1 1-16,-11 4 1 16,-5 5 0-16,-7 0 0 15,-5 0 0-15,0-4 4 0,-17 4 3 16,6 0 5-16,-17 6 4 16,-7 9-6-16,7-5-3 15,5-4-9-15,6 4-1 16,11-10 1-16,6 1 1 15,12-1-4-15,5-5-1 16,6 0 1-16,-1-5 2 16,1 6-2-16,0-1 0 15,0 0 1-15,-6 5 2 16,-6 5 1-16,-5 1 1 16,-6-1 6-16,-6 0 6 15,-5 1 1-15,-1-11-1 16,1 0-4-16,-12 0-2 0,-11 1-6 15,0-6-3-15,0-10 0 16,5 0-1-16,1-5-38 16,5 0-16-16,6-1-79 15,5 1-32-15,7-10-4 16</inkml:trace>
  <inkml:trace contextRef="#ctx0" brushRef="#br0" timeOffset="151831.307">27031 16092 136 0,'-11'0'52'0,"5"0"-41"0,-5 0 24 0,11 0 7 0,-6 0-9 15,6 0-4-15,0 0-15 16,0 0-4-16,0 0-6 15,-6 0 2-15,6 0 3 0,0 0 8 16,0 0 4-16,6 0 3 16,5 0 2-16,6 0-3 15,6 0 0-15,6 0-3 16,-1 6-3-16,6-6-9 16,1 0-5-16,-1 0-2 15,-6 0 1-15,1-6-17 16,-7 1-6-16,1 0-54 15,-6 0-24-15,-5 0-25 16</inkml:trace>
  <inkml:trace contextRef="#ctx0" brushRef="#br0" timeOffset="152071.634">26980 16285 296 0,'-29'5'110'0,"24"0"-86"0,5 0 31 0,0-5 10 16,0 0-26-16,0 0-9 15,11 0-14-15,6 0-6 16,6 5-5-16,5 5-4 0,1 0 2 0,5 1-2 16,0-6 2-16,6 0-44 15,6-5-19-15,-1-5-34 16,7-11-14-16,-1-14-17 15</inkml:trace>
  <inkml:trace contextRef="#ctx0" brushRef="#br0" timeOffset="156920.235">26330 14913 116 0,'0'-5'44'0,"6"5"-35"0,-6-6 16 0,0 6 6 0,0 0-11 16,0 0-3-16,0 0-4 15,0 0 1-15,0 0-7 16,0 0 7-16,0 0 3 0,0 0-7 15,0 0-1-15,6 0-3 16,-6 0 1-16,11 0 2 16,-11 0 5-16,6 6-6 15,-1-6-2-15,-5 0 5 16,0 0 5-16,6 10-2 16,0 0 2-16,0 0-9 15,-1 0-2-15,1 0-3 16,0 0 1-16,-1 0-2 0,1-5-1 15,0 1 3-15,5-1 2 16,0 0 0-16,1 0 2 16,-1 0-6-16,-5 0-1 15,5 0 2-15,1-5 1 16,-1 0-1-16,1 0 1 16,-1 0 0-16,0 0 1 15,1 0-2-15,-7 0 1 16,7 0 0-16,5 0 3 15,-6 0-5-15,1 0-3 16,5 0 3-16,0 0 1 16,0 0 0-16,0 0-2 15,0-5 1-15,0 5-1 16,0 0 0-16,0 0 0 0,1-5 0 16,-7 0 0-16,6 0 0 15,-6 0 2-15,7-6-1 16,-7-4 2-16,0 0 0 15,1 0 1-15,-7 0 0 16,1 0 0-16,0-1-2 16,0 6 1-16,-6 0 0 15,0 0 1-15,0 0-2 16,-6 0-2-16,6 0-2 16,-6 4 1-16,0 1 3 15,1 0 3-15,-7 0-2 16,1 5-2-16,-6 0 2 0,0 5 0 15,0 5 3-15,0 6 1 16,-1 4-6 0,1 5 0-16,0 11-1 0,0 4 2 15,0 6-1-15,0-1-1 16,0 6-2-16,0 0 1 16,-6-1 1-16,0-4 2 15,-5-6-1-15,-1 1 2 16,1-6 2-16,-1-4 2 15,1-1-3-15,-1-5-1 16,1 1-1-16,-1-6 1 16,1-5-2-16,-1 0 2 15,7-4-2-15,-1-1 2 0,6-5 0 16,0-5 3-16,5-5-5 16,12-5-3-16,6-6-4 15,5-4 1-15,6 0 3 16,6 0 1-16,0-1 1 15,0 1 2-15,0 0-3 16,-1 5 0-16,1-1 1 16,-6 6 0-16,0 0 0 15,6 5 0-15,0 0-3 16,0 5 0-16,-1 10 2 16,1 5 2-16,-6 6 0 15,-5-1-1-15,-1 5 1 16,6 0 1-16,-5 1-1 15,5-1-1-15,0 0-2 0,6-4 1 16,-1-1 7-16,7-5 6 16,5-10-4-16,0-5-2 15,12-10-1-15,-1 0-1 16,7-5 0-16,-1-11 2 16,0-4-56-16,1-5-25 15,-13-6-95 1</inkml:trace>
  <inkml:trace contextRef="#ctx0" brushRef="#br0" timeOffset="158526.22">28102 15991 208 0,'-11'-61'79'0,"5"41"-61"0,-5 0 19 0,11 15 6 15,0 0-7-15,0 5 2 16,-6 0-18-16,0 15-6 16,1 15-9-16,-1 11 3 0,0 10 4 15,-5 9 0-15,-6 1 1 16,-6 0-5-16,-6 5-3 15,-5 5-5-15,0 5 0 16,0-6 0-16,5-4 2 16,7-10-1-16,5-16 2 15,11-24-66 1,12-26-7-16,11-21-8 16,11-14-40-1</inkml:trace>
  <inkml:trace contextRef="#ctx0" brushRef="#br0" timeOffset="158856.433">28444 15794 284 0,'6'-15'107'0,"-12"20"-83"0,-11 5 8 15,11 0 1-15,-5 15-12 16,0 11-2-16,-7 14-3 16,-4 11 0-16,-1 5-8 15,0-5-3-15,0-1 1 0,6 1 3 16,6-5 2-16,5 0-5 15,12-1-2-15,11-4-4 16,11-11-1-16,12-9 1 16,6-16 2-16,-1-20 3 0,1-10 2 15,0-6-1 1,-7-4-1-16,-4-10 1 0,-13-6 3 16,-10 1-2-16,-12-11-2 15,-6 0 0-15,-5-4 1 16,-1 4-10-16,-5 5-4 15,0 6-51-15,-6-1-24 16,1 16-72 0,-1 10-38-16,0 5 95 15</inkml:trace>
  <inkml:trace contextRef="#ctx0" brushRef="#br0" timeOffset="159173.627">28666 15768 168 0,'-11'-10'63'0,"11"10"-49"0,0-5 20 16,0 5 8-16,6-5 12 15,-6 0 7-15,0 0-14 16,5 0-3-16,1 0-25 16,0 0 2-16,5 0 0 0,6 5-11 15,0 0-6-15,6 0-2 0,6 0 0 16,5-5-19-16,0 0-6 16,0 0-32-16,-5 0-13 15,-1-1-72 1</inkml:trace>
  <inkml:trace contextRef="#ctx0" brushRef="#br0" timeOffset="159518.683">29191 15561 204 0,'5'0'77'16,"1"0"-60"-16,0 0 15 0,-6 0 4 0,0 0 6 16,0 0 4-16,5 10-7 15,-5 0-4-15,0 0-19 16,0 5 1-16,0 1 3 0,0 4-11 16,-5 0-2-16,-1 0-5 15,6 1 1-15,-6-6-2 16,6 0 2-16,0-5-2 15,0 0-1-15,0-10 5 16,0 0 4-16,0 0-7 16,0 0-1-16,0 0-30 15,0 0-13-15,6 0-49 16,5 0-19-16,6 5-16 16</inkml:trace>
  <inkml:trace contextRef="#ctx0" brushRef="#br0" timeOffset="160177.574">29293 15829 212 0,'0'-5'82'0,"0"5"-64"0,6 0 7 0,-6 0-1 15,11 0 0-15,6-5 3 16,0 0 1-16,6 0 2 16,-6 0-16-16,0 5 3 0,0 5 3 15,-5 0 2-15,-1 5 2 16,-5 5-7-16,-6 0-2 15,0 6-5-15,0-1-1 0,-6 0-3 16,-5 6 1-16,-12-1 2 16,-5-5 5-16,-12 0-6 15,0-9 0-15,0-6-4 16,6-5-1-16,5-11-23 16,12-9-12-16,11-10-47 15,24-6-22-15,10-4-49 16</inkml:trace>
  <inkml:trace contextRef="#ctx0" brushRef="#br0" timeOffset="160389.648">29304 15616 300 0,'-39'11'112'0,"33"-11"-87"0,12 0 22 0,-6 0 5 15,11 0-8-15,0 0 1 16,12-11-14-16,6-4-4 15,-1 0-16-15,6 0-4 0,1 0-3 16,-1 0-2-16,0 4-2 16,0 6-28-16,0 0-11 15,0 5-56-15,-5 0-21 16,5 0-33 0</inkml:trace>
  <inkml:trace contextRef="#ctx0" brushRef="#br0" timeOffset="161200.013">29823 16396 236 0,'0'-5'90'0,"11"0"-70"0,12 0 30 0,-11 5 8 16,5 0 5-16,0-5 6 16,6 0-13-16,-1 5-7 15,7 0-27-15,5 5-7 0,6 0-1 16,5 0-8-16,7 0-1 15,-1-5-1-15,0 0 2 16,1-5-3-16,-1 0-2 0,0 0 2 16,-5 0 0-16,-12-5 3 15,0 5 3-15,-11 0-4 16,-6-5-1-16,-6 0 2 16,-5-6 1-16,-6-4-3 15,-6 0-3-15,-5-11 2 16,-6 1 0-16,-12-5-1 15,1-1 1-15,-1 6 4 16,-5 4 6-16,6 6-7 16,-1 5-1-16,6 5-3 15,6 0 1-15,6 20-9 16,11 0-1-16,11 5-1 16,6 5 2-16,18 6 2 0,10-1 2 15,12 5-1-15,12 6-1 16,-1-1 3-16,-5 1 2 15,-6-1 2-15,-12 6 1 16,-16-1 9-16,-12 6 3 16,-17 4 1-16,-23 6 2 15,-23 5-4-15,-16 5-1 16,-12-11-6-16,0-4-3 16,-12-10-2-16,1-6 0 15,-1-10-26-15,12-9-10 16,11-6-69-16,12-10-31 15,17-15-81 1</inkml:trace>
  <inkml:trace contextRef="#ctx0" brushRef="#br0" timeOffset="162384.134">31612 16482 168 0,'11'-30'63'0,"7"15"-49"0,4-10 22 16,-10 14 7-16,5-4 1 15,6-5 1-15,-1-5-8 16,-4 4-2-16,-1-4-20 0,0 5-7 0,0 0-1 15,0 4-4-15,0 6 0 16,-6 5-1-16,1 5-2 16,-1 10 1-16,-5 5-1 15,0 6 0-15,-6 4 0 16,0 0 0-16,0 1 2 16,5-1 3-16,1-5 2 15,5 1 1-15,6-6 0 16,1-5 2-16,-1-5 1 15,5-5-1-15,1 0-1 16,0-5-3-16,-6 0-1 16,0-10-41-16,0-1-17 15,6-4-45-15,0-5-16 0,5-6 1 16</inkml:trace>
  <inkml:trace contextRef="#ctx0" brushRef="#br0" timeOffset="162699.144">32490 15865 340 0,'-12'-11'126'0,"12"17"-98"0,0 9 17 0,0 0 1 15,0 20-3-15,-6 16 4 16,-5 5-11-16,-6 15-2 16,-6 0-19-16,-11 15 0 0,0 25-1 15,-6 16-3-15,0-6-1 16,6-4-6-16,0-11-1 16,-1-5-8-16,7-20-4 15,11-15-37-15,5-15-17 16,7-21-39-16,16-20-13 15,12-25-47 1</inkml:trace>
  <inkml:trace contextRef="#ctx0" brushRef="#br0" timeOffset="163105.164">32923 16168 344 0,'0'-10'129'0,"-6"10"-100"0,12-5 11 15,-6 5-2-15,0 0-8 16,0 10 2-16,0 1-1 16,-6 4 3-16,0 5-18 15,-5 5 6-15,-6 6 5 0,0 9-6 16,-6 6-2-16,0 20-9 16,0 15-2-16,12 5-4 15,11-5-1-15,11-5-3 0,6-10-1 16,12-16 1-16,5-9 0 15,6-11 0-15,11-20 2 16,17-20 1-16,12-25 1 16,6-16-2-16,-7-5 1 15,-16 1 2-15,-12-1 2 16,-28 0 1-16,-17 6 2 16,-23 4-1-16,-17 0 0 15,-18 1-3-15,-5 4-1 16,-11 1-3-16,0 9-2 15,-1 6-28-15,1 0-14 16,0 4-51-16,5 1-21 16,0 0-90-1</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9-25T21:15:44.321"/>
    </inkml:context>
    <inkml:brush xml:id="br0">
      <inkml:brushProperty name="width" value="0.05292" units="cm"/>
      <inkml:brushProperty name="height" value="0.05292" units="cm"/>
      <inkml:brushProperty name="color" value="#FF0000"/>
    </inkml:brush>
  </inkml:definitions>
  <inkml:trace contextRef="#ctx0" brushRef="#br0">28136 12963 228 0,'-5'-15'85'0,"5"10"-66"0,0 0 12 0,5 5 1 16,1 0-11-16,0 0 1 15,5 0 0-15,1 0 1 16,-1 5-12-16,6 5 7 0,0 0 4 16,0 0 2-1,0 5 3-15,6 6-4 0,0-1-2 16,-6 5-3-16,0 0 1 15,-5-4-6-15,5 9-3 16,0 16-3-16,0-6 0 16,0-4-4-16,-6-1-2 15,1-10 0-15,-1-4 1 16,-5-1-1-16,-1-10 2 16,1 0-2-16,-6-10 2 15,0 0-24-15,0-5-11 16,0-5-23-16,6-5-11 0,5-6-17 15,1-4-8-15,-1 0-35 32</inkml:trace>
  <inkml:trace contextRef="#ctx0" brushRef="#br0" timeOffset="325.739">28569 12953 128 0,'0'-15'49'0,"6"4"-38"0,0-4 21 0,0 10 7 16,-1 0 1-16,-5-5 0 15,0 5 3-15,0 5 2 16,-5 0-24 0,-1 5 8-16,-6 5 2 0,1 0-5 15,-6 5-3-15,0 6-2 0,-6-1 1 16,0 0-6-16,-5 6-1 15,-1-6-5-15,7 0 1 16,-1 0-6-16,0-4-1 16,0-1-2-16,6-5-2 15,0-10-2-15,6 0 1 16,11-5-23-16,5-5-10 16,12 0-37-16,12-1-15 15,16 1-59-15</inkml:trace>
  <inkml:trace contextRef="#ctx0" brushRef="#br0" timeOffset="857.88">29031 12826 200 0,'-6'-5'77'0,"1"5"-60"0,5 5 26 0,0-5 7 16,0 0-3-16,0 10-1 16,0 0-10-16,0 1-3 15,0 4-18-15,5 0-2 0,7 5-2 16,-1 0 0-16,0 1 1 0,1-1 0 15,-1 5 2-15,1 1-7 16,-1-1-4-16,0 0-5 16,1 1 1-16,-1-6 1 15,1 0 2-15,-7-5-1 16,7 0 2-16,-1-4-29 16,1-6-11-16,-7-5-20 15,7-5-5-15,-1-6-15 16,0-4-4-16,1 0-24 15</inkml:trace>
  <inkml:trace contextRef="#ctx0" brushRef="#br0" timeOffset="1183.793">29304 12852 124 0,'-11'-11'49'0,"11"6"-38"0,0 10 28 0,0-5 11 16,0 0-4-16,0 11-2 16,-6-1-3-16,1 0 1 15,-7 5-23-15,1-5 9 0,-6 5 5 16,0 0-2-16,-6 1 2 16,-6-1-6-16,1 5 1 15,-1 0-5-15,1 1 0 16,-1-1-12-16,1 0-7 15,5-5-2-15,0 1 0 16,6-6-3-16,6 0 0 16,5-10-17-16,6-5-8 15,6-5-26-15,11-1-10 0,6-4-35 16,11 0-16-16,0 0-11 16</inkml:trace>
  <inkml:trace contextRef="#ctx0" brushRef="#br0" timeOffset="1685.707">29515 12902 204 0,'-5'-5'77'0,"5"0"-60"0,-6 10 19 0,6-5 7 0,0 0-4 15,0 10 1-15,0-5-2 16,6 5-2-16,-6 1-19 16,5 4 5-16,1 0 5 0,0 0-9 15,-1 5 0-15,1 6-8 16,0-1-4-16,-1 0-3 16,7 6-3-16,-1-6-2 15,6 0 1-15,-11-4 1 16,5-1 2-16,-5-5-1 15,6-5-1-15,-7 0-24 16,7-5-11-16,-1-5-9 16,0 0-3-16,1-10-7 15,5 0-4-15,0-5-12 16,0-5-6-16,0-1-10 16</inkml:trace>
  <inkml:trace contextRef="#ctx0" brushRef="#br0" timeOffset="1950.721">29829 12892 216 0,'-6'-5'82'0,"0"-5"-64"0,1 10 22 0,5 5 7 16,-6 5-3-16,-6-5 4 16,-5 5-7-16,-5 0-3 15,-1 6-21-15,-6-1 3 0,1 0 3 16,-1 5 3-16,1 0 2 15,-1 1-2-15,-5-1-1 0,6 0-8 16,-1 0-2 0,6-4-12-16,6-1-3 15,6 0-8-15,11-15-35 16,11 0-10-16,6-5-38 16,6-5-12-16,11-5-55 15</inkml:trace>
  <inkml:trace contextRef="#ctx0" brushRef="#br0" timeOffset="2788.885">30039 12846 236 0,'-17'0'88'0,"17"0"-69"0,-5 6 15 15,5-6 1-15,0 0-3 16,5 10 3-16,1 0 5 16,5 0 4-16,1 0-23 15,-1 5 8-15,-5 5 2 0,5 1-8 16,-5 9 0-16,0 1-14 0,5 9-5 16,1 1-1-16,-1 4 0 15,0-4-4 1,1-1 1-16,-1-9 0 0,1-6 0 15,-1-5-11-15,0-5-5 16,-5-10-19-16,5-10-7 16,-5-10-18-16,6-5-5 15,-1-5 0-15,0-6 2 16,1 1 2-16,-1-1 3 16,-5 1 30-16,5 5 13 15,-5-1 33-15,0 6 13 16,-6 0 7-16,0 0 2 15,0 4-5-15,0 6-1 16,0-5 3-16,0 5 3 16,0 0 1-16,-6 0 24 15,-6 10-14-15,-5 0-11 16,0 5-5-16,-11 0-4 16,-1 5 3-16,-11 0-7 15,6 5-4-15,0 0-16 16,0 1-4-16,5-1-2 15,1 0-1-15,5-5-3 16,6 0 2-16,0-5-26 16,6 0-9-16,5-5-35 15,12-5-13-15,5-5-59 16</inkml:trace>
  <inkml:trace contextRef="#ctx0" brushRef="#br0" timeOffset="5026.305">24917 13024 144 0,'-28'-26'55'0,"11"21"-43"0,-6-5 12 0,11 0 5 16,1 0-8-1,-6 0 0-15,0-5 3 0,0 4 2 16,0 1-13-16,0 0 8 0,-1 0 5 16,1 5 6-16,0 0 3 15,0 0-2-15,0 0 2 16,6 0 1-16,-1 5 2 16,1 0-10-16,5 0-2 15,1 0-13-15,10 15 1 16,7 5-1-1,5 6-8-15,5 4 0 16,7 5-1-16,5 11 2 16,6 5-8-16,-6-1 0 15,0 1 0-15,1-6 3 16,-1-4 2-16,-6-11 3 16,-5-4-5-16,0-6-1 15,-6-10-9-15,0-5-2 16,-6-5-14-16,-5-10-6 0,-6-5-20 15,0-5-7-15,0-1-16 16,0 1-6-16,-6-5-25 16,6-1-37-1,6 1 50-15</inkml:trace>
  <inkml:trace contextRef="#ctx0" brushRef="#br0" timeOffset="5355.972">25094 12943 192 0,'-12'0'71'0,"12"0"-55"0,0 0 15 0,0 0 3 16,0 0 0-16,0-5 2 15,0 5-4-15,0 0 0 16,0 0-18-16,0 0 7 16,-5 0 6-16,-1 0-6 0,-5 5-2 15,-1 0-3-15,1 0 0 16,-6 0-2-16,0 5 1 15,-6 0-2-15,-6 5 2 16,-11 1-2-16,1 4 2 16,-7 0-2-16,0 5 0 15,1 6-3-15,-1-1-1 16,1-5-5-16,5-4-1 0,11-6-6 16,7-5 0-1,4-5-28-15,13-10-11 0,16-15-43 16,12-6-18-16,17 1-56 15</inkml:trace>
  <inkml:trace contextRef="#ctx0" brushRef="#br0" timeOffset="6423.159">25327 12958 196 0,'-11'-15'74'0,"11"5"-58"0,-6 4 16 15,6 6 2-15,-5 0-2 16,-1-5 1-16,0 0-3 15,1 0 1-15,-1 5-17 16,0 0 3-16,0 0 1 0,6 0-8 16,0 10-3-16,6 1-2 0,0 4 1 15,0 0 1-15,5 0 1 16,0 5-4-16,6 1-3 16,1-1 0-16,4 0 1 15,1 0-1-15,0 1 2 16,0-1-2-16,-6 0 2 15,0 0-20-15,6 1-8 16,-6-6-14-16,0-5-6 16,0-5-8-16,0-5-3 15,0-10-51 1,0 0-27-16,-5 0 68 16</inkml:trace>
  <inkml:trace contextRef="#ctx0" brushRef="#br0" timeOffset="6716.905">25612 12902 208 0,'-11'-10'77'0,"11"10"-60"0,-11 5 17 15,11-5 6-15,-6 5-1 16,-6 0 1-16,-5 5 1 15,0 0-1-15,-6 6-22 16,-5-1 1-16,-1 5-1 0,-5 0-4 16,0 11 0-16,0 4-11 15,5 1-1-15,7-6-2 16,5 0 0-16,11-9-42 16,6-11-17-16,11-15-38 15,18-10-17-15,5-6-1 16</inkml:trace>
  <inkml:trace contextRef="#ctx0" brushRef="#br0" timeOffset="7248.952">25846 12993 160 0,'-11'-5'63'0,"5"0"-49"0,0 0 25 0,6 5 9 15,0 0 0-15,0-5 2 16,0 5-11-16,6 0-1 15,0 0-22-15,-1 0 4 0,12 10 10 16,0 0-6 0,1 0-7-16,4 6-6 15,-5-1-6-15,6 0-4 16,0 0-3-16,0 0 1 16,0 1 3-16,-1-1 1 15,1 0-17-15,-6 0-5 16,0-5-20-16,0 0-7 15,1 1-20-15,-1-6-7 16,0-10-46 0</inkml:trace>
  <inkml:trace contextRef="#ctx0" brushRef="#br0" timeOffset="7508.507">26205 12948 220 0,'-23'0'82'0,"12"5"-64"0,-6 5 22 16,11-5 4-16,-5 5 0 15,-1 0 3-15,-5 5-9 0,0 1 0 16,-6 4-22-16,0 0 2 16,1 5 0-16,4-4-8 0,1-6-3 15,6-5-4 1,0 0-3-16,5-5-37 0,6-5-17 15,0-5-55-15,17 5-23 16,6-5 12 0</inkml:trace>
  <inkml:trace contextRef="#ctx0" brushRef="#br0" timeOffset="12731.456">25145 11018 272 0,'-45'-5'104'0,"39"5"-81"0,-6-5 36 0,12 5 9 0,-5-5-7 16,-1-5 2-16,-5 0-12 15,11 0-2-15,-6 0-27 16,0-6 7-16,1 1 2 0,-1 0-5 15,0 0-1-15,0 0-8 16,6 0 0-16,-5-1-10 16,-1 6-2-16,6 0-1 15,0 0 0-15,0-5-2 16,0 0-2-16,0-6 1 16,6-4-1-16,-1 0 0 15,1-1 2-15,0-4-1 16,5 0-1-16,-5-1 1 15,11 1 1-15,-11-1-1 16,5 6 2-16,-5 5-4 16,5 0 0-16,-5 4 1 0,5 1 0 15,1 0-3-15,-1 5 2 16,0 0-1-16,1 0-2 16,-1-1 5-16,1 1 1 15,-1 0-3-15,0 5 1 16,-5 5-2-16,0 0 0 15,0 0 2-15,5 0 2 0,-11 0-3 16,6 0 0-16,-6 0 1 16,5 0 2-16,-5 0-3 15,0 0-2-15,0 0-5 16,0 0-2-16,0 0-11 16,0 0-1-16,0 0-33 15,0 0-12-15,12 0-49 16,-1 0-19-16,18-5-38 15</inkml:trace>
  <inkml:trace contextRef="#ctx0" brushRef="#br0" timeOffset="13346.338">24849 10466 160 0,'-29'-10'63'0,"24"5"-49"0,-7-5 29 0,7 10 12 15,-1 0 1-15,0-5 3 16,6 5-19-16,0 0-7 15,0 0-19-15,12 0 0 0,5 10 2 16,5 5-4-16,7 6-2 16,5 9-3-16,0 10-2 15,0 6-3-15,6 0 1 16,0-1 2-16,0-4 2 16,-6-11-8-16,0 0-4 15,1-9-37-15,5-11-17 16,-6-15-54-16,11-10-21 15</inkml:trace>
  <inkml:trace contextRef="#ctx0" brushRef="#br0" timeOffset="14288.854">27652 10218 192 0,'0'-15'71'0,"-6"10"-55"0,18 5 13 0,-12 0 4 16,6 0 1-16,-1 0 1 0,7 5 1 15,5 0 0-15,-6 5-19 16,6 5 3-16,0 1 1 0,0 4-7 16,0 0-3-16,1 0-6 15,-1 1-4-15,0-6 2 16,0 0 2-16,0-5-18 15,0 0-5-15,0 0-19 16,0-5-4-16,0 1-13 16,0-1-7-16,-5-5-35 15,5-5-31 1,0-6 50-16</inkml:trace>
  <inkml:trace contextRef="#ctx0" brushRef="#br0" timeOffset="14561.452">28102 10016 220 0,'-11'15'85'0,"5"-10"-66"0,-11 10 10 0,11-5 2 16,1 0 1-16,-7 6 3 15,1-1-2-15,-12 0 2 16,0 0-19-16,-5 5 6 0,-1 1 2 15,-5-1-1-15,0 0-2 16,0 0-9-16,0 1-5 16,11-1-7-16,0-5 0 15,6 0-16-15,5-5-4 16,7 1-50-16,5-11-19 16,17-5-58-16</inkml:trace>
  <inkml:trace contextRef="#ctx0" brushRef="#br0" timeOffset="15394.891">29094 10036 208 0,'-12'-5'79'0,"12"0"-61"0,0 5 17 0,0 0 5 16,0 0-10-16,12 10-2 0,-1 5-1 15,0 10 2-15,7 6-15 16,-7-1-1-16,6 6-2 0,0 4-6 16,0-4-3-16,0-1-1 15,0 1-1-15,-5-6-16 16,5-5-4-16,0 1-23 15,-6-6-10-15,1-5-10 16,5-10-3-16,-6-5-28 16</inkml:trace>
  <inkml:trace contextRef="#ctx0" brushRef="#br0" timeOffset="15619.202">29447 10107 188 0,'-6'-5'71'0,"1"10"-55"0,-13 5 15 0,7 0 5 16,-6 5 4-16,-6 6 3 16,-5 4-8-16,-7 0-2 15,-4 0-18-15,-1 1 2 0,0-6 1 16,0 0-8-16,11-4-3 16,7-1-7-16,5-5 0 15,5-5-38-15,12-5-16 16,23-10-61-1,11-16-56-15,12-14 65 16</inkml:trace>
  <inkml:trace contextRef="#ctx0" brushRef="#br0" timeOffset="16368.055">29982 11115 236 0,'-22'0'90'0,"22"5"-70"0,0 0 21 16,0 0 7-16,0 5-17 0,-6 5-5 16,0 0-7-16,1 6-2 15,-1-1-9-15,0 5-1 0,1 0 3 16,-1 1-4-16,0-1-1 16,0 0-5-16,6 1 0 15,0-6-27-15,6 0-9 16,6 0-33-16,-1-4-13 15,6-6-37 1</inkml:trace>
  <inkml:trace contextRef="#ctx0" brushRef="#br0" timeOffset="17176.256">29846 11231 136 0,'-6'-5'52'0,"6"0"-41"0,0 0 31 16,0 5 10-16,0 0-13 0,0 0-2 16,0 0 4-16,0 0 4 15,11 5-24-15,1 5 8 0,-1 0 4 16,6 5-4-16,6 6 0 16,0-1-14-16,0 5-6 15,5 1-6-15,1 4 0 16,-1 0-2-16,1 1-1 15,-7-6 3-15,1-5 0 16,-6 1-30-16,0-6-14 16,1-5-23-16,-1 0-9 15,-6 0-31 1,6-5-44-16,0 5 46 16</inkml:trace>
  <inkml:trace contextRef="#ctx0" brushRef="#br0" timeOffset="17757.158">30051 12046 204 0,'-6'-5'77'0,"12"10"-60"0,-6-5-5 0,6 10 60 15,5 1-34-15,0 4-16 16,1 0-11-16,5 5-9 16,0 1 1-16,0 4 2 0,6 0-2 15,-6 0-2-15,0-4-5 16,0-1 0-16,-5-5-18 15,-1 0-8-15,0-5-20 16,1-4-6-16,-1-6-41 16</inkml:trace>
  <inkml:trace contextRef="#ctx0" brushRef="#br0" timeOffset="17940.877">30347 12077 200 0,'-17'-5'77'0,"11"5"-60"0,-11 0 32 0,6 5 14 15,-6 5-9-15,-12 0 1 16,-5 5-9-16,-11 0-4 16,-1 6-23-16,6-1-7 0,0 0-4 15,6 0-9-15,11 1-1 16,6-1-44-16,6-5-19 16,11-5-58-1</inkml:trace>
  <inkml:trace contextRef="#ctx0" brushRef="#br0" timeOffset="18882.253">29658 13981 252 0,'-29'-5'96'0,"18"5"-75"0,-1-5 25 0,7 5 6 0,5 0-12 15,0 0-1-15,0 0-20 16,0 0-7-16,0 10-7 16,0 5 5-16,0 15 3 0,0 16 0 15,0 5 2-15,0 9-8 16,0-4-2-16,0 5-5 16,11-16-1-16,1-4-1 15,-1-11-2-15,6 1-33 16,6-11-12-16,0-10-18 15,5-5-4-15,-5-10-27 16,5-10-46 0,1-10 45-16</inkml:trace>
  <inkml:trace contextRef="#ctx0" brushRef="#br0" timeOffset="19116.017">29971 14118 244 0,'-23'5'93'0,"6"0"-72"0,-6 5 20 0,12 0 4 15,-6 0-10-15,0 0-1 16,-6 0-8-16,0 0-2 16,-5 1-13-16,-1 4 2 0,-5 0 3 15,0 5-4-15,-6 6-2 16,6 4-5-16,-6-5-2 16,6 1-1-16,5-6-2 15,6-5-24-15,6-5-9 16,12-15-78-16,16-10-43 15</inkml:trace>
  <inkml:trace contextRef="#ctx0" brushRef="#br0" timeOffset="19357.811">29453 14178 244 0,'-17'5'93'0,"17"0"-72"0,0 0 9 16,0-5 2-16,5 11-3 16,1-1 5-16,5 5-7 15,1 5-2-15,-1 0-14 16,6 6-7-16,6-6 0 0,5 0-3 16,18 1 2-16,0-6-33 15,5-10-12-15,6-5-54 16,6-10-21-16,-12-11 10 15</inkml:trace>
  <inkml:trace contextRef="#ctx0" brushRef="#br0" timeOffset="20332.194">25094 14599 208 0,'-12'0'79'0,"12"5"-61"0,-5 0 10 0,5-5 0 16,0 15-12-16,0 0-2 15,5 10-2-15,7 1 2 16,-1 9-7-16,1 6-2 0,5 4-1 16,0 1-2-16,0 5-2 0,0-1 3 15,0-4 0-15,0-6-19 16,0-4-7-16,6-6-26 16,0-10-9-16,-6-10-37 15</inkml:trace>
  <inkml:trace contextRef="#ctx0" brushRef="#br0" timeOffset="20574.794">25367 14705 168 0,'-17'-10'66'0,"12"10"-52"0,-7 0 10 0,6 5 2 15,1 5-2-15,-7 5 3 16,-5 5 0-16,-6 6 3 15,1 9-16 1,-7 6 3-16,1-1 3 0,-1 1-9 0,1-1-1 16,5 1-8-16,0-11-2 15,6-5-16-15,0-4-6 16,11-6-31-16,6-15-11 16,12-5-42-1</inkml:trace>
  <inkml:trace contextRef="#ctx0" brushRef="#br0" timeOffset="21278.902">26023 15313 220 0,'-6'-16'85'0,"6"16"-66"0,0 0 14 16,0 0 4-16,0 0-17 15,0 11-3-15,0-1-9 16,6 5 0-16,-1 5-5 16,7 5 0-16,-1 1 3 0,0-6-5 15,1 0-3-15,-1 1 3 0,1-1 1 16,-1-5-3-1,0 0 1-15,7-10-22 16,-1 0-8-16,0-5-16 0,0-5-4 16,0-5-48-1</inkml:trace>
  <inkml:trace contextRef="#ctx0" brushRef="#br0" timeOffset="21497.523">26290 15242 208 0,'-22'5'77'0,"10"5"-60"0,-5 5 13 0,11-5 3 15,-5 5-2-15,-6 6 2 0,-6 4-3 16,0 5-1-16,-5 1-16 16,-1-1-3-16,1 1-3 0,-1-1-3 15,7 0-3 1,4-4-16-16,7-6-5 15,11-10-39-15,11-10-16 0,18-15-43 16</inkml:trace>
  <inkml:trace contextRef="#ctx0" brushRef="#br0" timeOffset="21946.898">26279 14340 188 0,'-6'-25'71'0,"12"20"-55"0,0 5 22 0,-6 0 8 0,5 10-15 15,7 5-5-15,-1 11-11 16,6-1-2-16,6 5-8 15,0 6 1-15,0-6 1 0,-1 1-3 16,1-1-3-16,0-5 0 16,-6-5 1-16,0 1-19 15,0-6-6-15,-5 0-32 16,-1-5-13-16,0-5-35 16</inkml:trace>
  <inkml:trace contextRef="#ctx0" brushRef="#br0" timeOffset="22160.375">26644 14340 196 0,'-12'-15'74'0,"7"15"-58"0,-1 0 23 0,6 0 4 16,-6 5-6-16,-5 5-2 16,-6 11 0-16,-23 9 3 15,-6 5-21-15,-5 6 15 0,-6 5 5 16,0-1-8-16,0-4-2 15,11-6-16-15,12-5-7 16,17-9-35-16,17-11-17 16,40-25-102-1,11-46-71-15,12-25 91 16</inkml:trace>
  <inkml:trace contextRef="#ctx0" brushRef="#br0" timeOffset="30676.556">25498 10380 208 0,'-17'-15'77'0,"17"15"-60"0,-11 5 35 0,11-5 13 16,0 5-7-16,0 0-1 15,0-5-21-15,0 0-8 16,11 5-16-16,1 0 6 0,10 6 2 16,-4-1-6-16,10 5-1 15,-5 0-5-15,5 5 0 16,-5-4-5-16,0 4 0 15,-6-5-3-15,0 5-1 16,0-5-30-16,0-4-14 0,-5-1-21 16,5-10-7-16,-6 0-16 15,6-10-4-15,0-1-14 16</inkml:trace>
  <inkml:trace contextRef="#ctx0" brushRef="#br0" timeOffset="30894.48">25954 10213 316 0,'-34'31'121'0,"34"-31"-95"0,-28 35 11 15,28-30 0-15,-12 10-10 0,1-5-1 16,-12 11-10-16,6-6-5 16,-6 0-6-16,6 0-2 0,0-5 1 15,0 0-2-15,0 1 1 16,5-6-31-16,1 0-13 15,-1 0-19-15,7-5-8 16,-1 0-14-16,6-5-4 16,0 0-10-1</inkml:trace>
  <inkml:trace contextRef="#ctx0" brushRef="#br0" timeOffset="31094.093">25595 10431 244 0,'-28'20'90'0,"28"-20"-70"0,-12 15 24 0,12-15 4 16,0 0-8-16,0 0 0 15,12 0-1-15,-7 0 0 16,7-5-21-16,-1 0-8 0,12 0-3 16,-6 0-4-16,6 0 0 0,0 0 1 15,5 5 0-15,-5 0-13 16,5-5-7-16,-5 0-29 16,6-5-11-16,-6 0-46 15,11-21-20-15,-6 6 7 16</inkml:trace>
  <inkml:trace contextRef="#ctx0" brushRef="#br0" timeOffset="31480.058">26057 10218 252 0,'0'10'96'0,"0"-10"-75"0,0 10 30 0,0-10 9 15,0 16-13-15,0-6-3 16,0 10-19-16,0-5-5 0,0 11-12 16,0-6-5-16,0 5-2 0,0-5-1 15,5 6 0-15,-5-6-5 16,6 0-1-16,0-5-26 16,0-4-11-16,-1-1-22 15,1 0-10-15,0 0-23 16,5 0-42-1,-5 0 45-15</inkml:trace>
  <inkml:trace contextRef="#ctx0" brushRef="#br0" timeOffset="31946.4">26068 10380 184 0,'-11'5'68'0,"11"-5"-52"0,-6-5 10 0,6 5 4 15,0 0-14-15,0 0-1 16,6 0-7-16,-1 0 0 16,1 0-5-16,0 0-2 0,5 0 2 15,-5 0 2-15,0 0 4 16,-1 0 22-16,-5 0 10 16,0 0-4-16,0 5 1 15,0 0-11-15,-5 0-4 16,5 1-13-16,-6-1-4 15,0 0-2-15,1 0 2 16,-1 0 3-16,0 0 5 16,0-5 1-16,1 0 0 15,-1 0-3-15,0 0 0 0,1 0-7 16,5 0-3-16,0 0-4 16,0 0-1-16,0 0 2 15,11 5 2-15,0 0-2 16,7 0 0-16,-7 0 1 15,6 0 0-15,-6 0 2 16,7 0 3-16,-7 0-4 16,0 0-3-16,1 1-32 15,-1-1-15-15,0 0-28 16,1-5-10-16,-1 0-30 16,1-5-42-16,-1 0 56 15</inkml:trace>
  <inkml:trace contextRef="#ctx0" brushRef="#br0" timeOffset="32335.075">26193 10299 224 0,'-22'0'85'0,"22"0"-66"0,-12-5 21 0,12 5 7 0,0 0-5 16,0 0 2-16,0 0 2 15,0 0 1-15,0 0-25 16,0 0 5-16,-5 5 3 0,-1 0-7 16,6 5-4-16,0 1-10 15,0 4-4-15,0-5-3 16,11 10-2-16,-5-5-2 15,11 6 1-15,-6-6 5 16,7 5 5-16,-7-5-10 16,6 6-1-16,-6-6-19 15,7 0-7-15,-7-5-25 16,6-5-9-16,0 0-13 16,0-5-6-16,0 0-18 15,-5-10-43 1,-1 0 40-16</inkml:trace>
  <inkml:trace contextRef="#ctx0" brushRef="#br0" timeOffset="32565.227">26399 10244 220 0,'-17'-11'82'0,"17"11"-64"0,-23 0 22 0,23 0 4 16,-6 5 0-16,0-5 3 16,-11 6-11-16,6-1-2 15,-12 5-19-15,6 0 2 0,-6 10 3 16,6-5-9-16,-6 6-1 15,6-6-4-15,0 5-1 16,0-5-6-16,6 0 1 16,-1-4-20-16,7-1-9 15,-1-5-23-15,0-5-7 0,0 0-9 16,6-5-2-16,0 5-44 16</inkml:trace>
  <inkml:trace contextRef="#ctx0" brushRef="#br0" timeOffset="32778.16">26091 10304 224 0,'-23'31'85'0,"23"-31"-66"0,-6 20 25 15,6-20 9-15,0 0-12 16,0 0-3-16,6 5-7 16,0 0-2-16,0 0-16 15,-1 0-3-15,7 0 0 0,-1 0-4 16,6 5-1-16,0 1-7 15,6-6-1-15,0 0-39 16,5-5-16-16,1 0-51 0,-1-10-18 16,1-1 21-1</inkml:trace>
  <inkml:trace contextRef="#ctx0" brushRef="#br0" timeOffset="33184.676">25652 11059 208 0,'-23'0'79'0,"23"0"-61"0,-22 0 32 16,22 0 13-16,-6 0 2 15,0 0 4-15,1 5-32 16,5 0-14-16,0-5-14 16,0 0-7-16,17 10 1 0,-6 0-2 15,18 5-1-15,-7-4 1 16,12 9-1-16,-5-5 2 15,-1 5 1-15,1-5-21 16,-1 1-10-16,-5-6-24 0,0 0-7 16,-6-5-4-16,0-5-2 15,-5 0-29 1,-1-15-31-16,-5 5 50 16</inkml:trace>
  <inkml:trace contextRef="#ctx0" brushRef="#br0" timeOffset="33613.462">25869 10942 248 0,'-12'-10'93'0,"12"10"-72"0,-11-5 16 0,11 5 2 16,0 0-10-16,0 0 0 0,-6 10-10 15,1-5-4-15,-7 16-8 16,6-6 8-16,-11 10 5 0,6 0 1 16,-12 6 2-16,6-6-11 15,-6 6-2 1,6-6-8-16,0 0-2 0,0-5-9 15,6-4-4-15,-1-1-24 16,7-10-11-16,-1 0-11 16,6-5-3-16,0 0 3 15,0 0 1-15,0 0 2 16,-6-5-11 0,0 0 26-16,-5 0 50 15,5 0 28-15,1-5 17 0,-1 5 7 16,0-1-9-1,1 1-2-15,5 5-28 16,0 0 16-16,11 0 8 0,-5 0-2 16,11 5 1-16,0-5-19 15,11 0-5-15,-5 0-11 0,6 0-2 16,-7 0-2-16,7-5 1 16,-6 0-4-16,-1 0 0 15,-4 0-32-15,4-5-15 16,-5 5-36-16,6-10-14 15,-6 5-47 1</inkml:trace>
  <inkml:trace contextRef="#ctx0" brushRef="#br0" timeOffset="33957.16">26040 10932 296 0,'-6'5'112'0,"6"-5"-87"0,0 0 7 15,0 0-3-15,6 5-12 16,-1 0 1-16,7 1-5 0,-7-1 0 15,7 5-7 1,-1 0-4-16,1 5 1 0,-1-5-4 0,6 5-2 16,-5-5 6-16,5 1 3 15,-6-1-32-15,6-5-12 16,0 0-19-16,0-5-5 16,0 0-12-1,0-5-4-15,1 5-7 16</inkml:trace>
  <inkml:trace contextRef="#ctx0" brushRef="#br0" timeOffset="34183.902">26319 10866 212 0,'-17'-30'82'0,"17"30"-64"0,-17-15 22 0,17 15 7 15,-6 0-10-15,0 0-1 16,1 0-9-16,-1 0-5 0,-6 15-12 16,7 0 5-16,-12 16 4 0,5-6 1 15,-5 5 3-15,6-4-11 16,-1 4-2-16,1-5-8 15,0 1-2-15,5-6-11 16,0 0-5-16,1-5-21 16,5-4-6-16,0-1-20 15,0-10-5-15,0 0-19 16,0-10-45 0,0-1 32-16</inkml:trace>
  <inkml:trace contextRef="#ctx0" brushRef="#br0" timeOffset="34370.75">26085 10963 252 0,'-5'10'96'0,"5"-10"-75"0,0 0 19 0,0 0 2 16,0 0-7-16,0 0 2 15,5 0-19-15,1 0-6 16,5 0-7-16,1 0-4 0,5 5 0 16,0 0-1-16,6-5 0 15,-6 0-36-15,11-5-15 16,-5 0-49-16,6-21-20 15,-7 1 20 1</inkml:trace>
  <inkml:trace contextRef="#ctx0" brushRef="#br0" timeOffset="35383.902">25145 11028 304 0,'-11'-20'112'0,"11"20"-87"0,0 0 11 0,0 0 0 0,5 5-18 15,-5-5-4-15,6 15 2 16,0-4 1-16,5 9-8 16,1-5-3-16,5 5 0 0,0 1-3 15,0-1 0-15,-6 0 1 16,1 0 0-16,-1-4 0 16,0-6 0-16,1 0-33 15,-6 0-13-15,-1 0-17 16,1-10-3-16,-6 0 2 15,6-10 4-15,-1 0 8 16,-5-10 2-16,0 4 21 16,0-14 12-16,0 5 24 15,-5-11 11-15,5 6 11 0,0-6 6 16,0 6 2 0,0 0-1-16,0 4 5 0,0 6 1 15,0 5-7-15,0 20-1 16,0-5-7-16,-6 25-1 15,0 1-4-15,-5 9-1 16,-1-5-10-16,1 6-2 16,0-6-3-16,-1 6-1 15,7-11-5-15,-1 0-1 16,0-4-8-16,0-1-2 16,1-5-9-16,5-5-5 15,0-5-11-15,-6-5-3 16,0 0 1-16,1-5 3 0,-1 0 5 15,0-5 3 1,1 0 11-16,-1-5 4 0,0 4 10 16,0-4 4-16,1 5 10 15,5 0 5-15,0 0 0 16,0 0 2-16,0 5-7 16,0 0-1-16,0 0-12 15,5 0-1-15,1-1-4 16,6 6 0-16,-1 0-31 15,12-5-15-15,-6 0-60 16,17-5-65 0,-5 0 51-16</inkml:trace>
  <inkml:trace contextRef="#ctx0" brushRef="#br0" timeOffset="45577.718">10171 12857 232 0,'-22'5'88'0,"10"-10"-69"0,1-6-5 16,5 6-7-16,0 0-12 16,1-5 1-16,-7 0 6 15,1-5 4-15,0 5-3 16,5 0 18-16,0 0 8 0,6-1 1 16,-6 6 2-16,6 5-14 15,12 10-5-15,-1 6-4 16,12 4 1-16,6 10 1 15,5 6 3-15,0 9 4 16,0 11 3-16,6 10 0 16,6 5-1-16,-1 5 1 15,6-5-1-15,6-6-5 16,0-9-1-16,0-5-8 0,0-11-2 16,-5-9-2-16,-7-6 1 15,-5-5-7-15,-6-10-1 16,-5 0-23-16,-12-4-8 15,-6-1-15-15,-5-10-6 16,-12-1 0-16,-5-9 0 16,-6 0 5-16,0 0 3 15,-6-5 11-15,6-6 6 16,0-4 19-16,0-16 7 0,5 1 11 16,1-6 5-16,5-5 17 15,0 6 9-15,1-1-3 16,-1 6 0-1,0-1-1-15,1 6 0 0,-1 4 0 16,0 6 0-16,0 4-2 16,-5 1-1-16,0 5-10 15,-1 0-1-15,1 4-7 16,0 1 1-16,-1 0-3 16,-5 0 0-16,0 0-1 15,0 4 2-15,0-4-1 16,0 5 2-16,0 0-2 0,5 0 2 15,1 0 0-15,-1 5 1 16,1 0 7-16,5 5 5 16,-5 5-4-16,-1 5-2 15,1 5-4-15,0 0 1 16,-1 5 1-16,1 11-1 16,-6 9-1-16,0 6-1 15,0 10-5-15,0 15-3 16,-1 10-2-16,1 0 0 15,-5 5-2-15,-1-10 2 16,-6 0-4-16,6-21 0 16,1-4 1-16,5-11 2 15,0-4-14-15,-1-11-7 16,7-5-45-16,-12-30-118 16,-17-20-2-16,-17-16 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67039A26-348B-1F49-A35B-E5B8C6CEA80C}" type="datetimeFigureOut">
              <a:rPr lang="en-US" smtClean="0"/>
              <a:t>9/30/2019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98E01372-1BB6-8D46-8F85-C09B9A02F480}" type="slidenum">
              <a:rPr lang="en-US" smtClean="0"/>
              <a:t>‹#›</a:t>
            </a:fld>
            <a:endParaRPr lang="en-US"/>
          </a:p>
        </p:txBody>
      </p:sp>
    </p:spTree>
    <p:extLst>
      <p:ext uri="{BB962C8B-B14F-4D97-AF65-F5344CB8AC3E}">
        <p14:creationId xmlns:p14="http://schemas.microsoft.com/office/powerpoint/2010/main" val="180418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_i3oqC12QSA"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github.com/andrenarchy/krypy" TargetMode="External"/><Relationship Id="rId4" Type="http://schemas.openxmlformats.org/officeDocument/2006/relationships/hyperlink" Target="https://github.com/carlos-echeverria/conv-dif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10</a:t>
            </a:fld>
            <a:endParaRPr lang="en-US"/>
          </a:p>
        </p:txBody>
      </p:sp>
    </p:spTree>
    <p:extLst>
      <p:ext uri="{BB962C8B-B14F-4D97-AF65-F5344CB8AC3E}">
        <p14:creationId xmlns:p14="http://schemas.microsoft.com/office/powerpoint/2010/main" val="428444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49</a:t>
            </a:fld>
            <a:endParaRPr lang="en-US"/>
          </a:p>
        </p:txBody>
      </p:sp>
    </p:spTree>
    <p:extLst>
      <p:ext uri="{BB962C8B-B14F-4D97-AF65-F5344CB8AC3E}">
        <p14:creationId xmlns:p14="http://schemas.microsoft.com/office/powerpoint/2010/main" val="141480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01372-1BB6-8D46-8F85-C09B9A02F480}" type="slidenum">
              <a:rPr lang="en-US" smtClean="0"/>
              <a:t>50</a:t>
            </a:fld>
            <a:endParaRPr lang="en-US"/>
          </a:p>
        </p:txBody>
      </p:sp>
    </p:spTree>
    <p:extLst>
      <p:ext uri="{BB962C8B-B14F-4D97-AF65-F5344CB8AC3E}">
        <p14:creationId xmlns:p14="http://schemas.microsoft.com/office/powerpoint/2010/main" val="1280533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11</a:t>
            </a:fld>
            <a:endParaRPr lang="en-US"/>
          </a:p>
        </p:txBody>
      </p:sp>
    </p:spTree>
    <p:extLst>
      <p:ext uri="{BB962C8B-B14F-4D97-AF65-F5344CB8AC3E}">
        <p14:creationId xmlns:p14="http://schemas.microsoft.com/office/powerpoint/2010/main" val="38774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15</a:t>
            </a:fld>
            <a:endParaRPr lang="en-US"/>
          </a:p>
        </p:txBody>
      </p:sp>
    </p:spTree>
    <p:extLst>
      <p:ext uri="{BB962C8B-B14F-4D97-AF65-F5344CB8AC3E}">
        <p14:creationId xmlns:p14="http://schemas.microsoft.com/office/powerpoint/2010/main" val="422383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20</a:t>
            </a:fld>
            <a:endParaRPr lang="en-US"/>
          </a:p>
        </p:txBody>
      </p:sp>
    </p:spTree>
    <p:extLst>
      <p:ext uri="{BB962C8B-B14F-4D97-AF65-F5344CB8AC3E}">
        <p14:creationId xmlns:p14="http://schemas.microsoft.com/office/powerpoint/2010/main" val="344106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v_i</a:t>
            </a:r>
            <a:r>
              <a:rPr lang="en-US" dirty="0"/>
              <a:t> are column vectors of </a:t>
            </a:r>
            <a:r>
              <a:rPr lang="en-US" dirty="0" err="1"/>
              <a:t>Vm</a:t>
            </a:r>
            <a:r>
              <a:rPr lang="en-US" baseline="0" dirty="0"/>
              <a:t> and </a:t>
            </a:r>
            <a:r>
              <a:rPr lang="en-US" baseline="0" dirty="0" err="1"/>
              <a:t>h_i,j</a:t>
            </a:r>
            <a:r>
              <a:rPr lang="en-US" baseline="0" dirty="0"/>
              <a:t> are elements of H</a:t>
            </a:r>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22</a:t>
            </a:fld>
            <a:endParaRPr lang="en-US"/>
          </a:p>
        </p:txBody>
      </p:sp>
    </p:spTree>
    <p:extLst>
      <p:ext uri="{BB962C8B-B14F-4D97-AF65-F5344CB8AC3E}">
        <p14:creationId xmlns:p14="http://schemas.microsoft.com/office/powerpoint/2010/main" val="153514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23</a:t>
            </a:fld>
            <a:endParaRPr lang="en-US"/>
          </a:p>
        </p:txBody>
      </p:sp>
    </p:spTree>
    <p:extLst>
      <p:ext uri="{BB962C8B-B14F-4D97-AF65-F5344CB8AC3E}">
        <p14:creationId xmlns:p14="http://schemas.microsoft.com/office/powerpoint/2010/main" val="30247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5 and 6 are the three-term recurrence</a:t>
            </a:r>
          </a:p>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24</a:t>
            </a:fld>
            <a:endParaRPr lang="en-US"/>
          </a:p>
        </p:txBody>
      </p:sp>
    </p:spTree>
    <p:extLst>
      <p:ext uri="{BB962C8B-B14F-4D97-AF65-F5344CB8AC3E}">
        <p14:creationId xmlns:p14="http://schemas.microsoft.com/office/powerpoint/2010/main" val="157723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https://www.youtube.com/watch?v=_i3oqC12QSA</a:t>
            </a:r>
            <a:endParaRPr lang="en-US" dirty="0"/>
          </a:p>
          <a:p>
            <a:r>
              <a:rPr lang="en-US" dirty="0">
                <a:hlinkClick r:id="rId4"/>
              </a:rPr>
              <a:t>https://github.com/carlos-echeverria/conv-diff</a:t>
            </a:r>
            <a:endParaRPr lang="en-US" dirty="0">
              <a:hlinkClick r:id="rId5"/>
            </a:endParaRPr>
          </a:p>
          <a:p>
            <a:r>
              <a:rPr lang="en-US" dirty="0">
                <a:hlinkClick r:id="rId5"/>
              </a:rPr>
              <a:t>https://github.com/andrenarchy/krypy</a:t>
            </a:r>
            <a:endParaRPr lang="en-US" dirty="0"/>
          </a:p>
        </p:txBody>
      </p:sp>
      <p:sp>
        <p:nvSpPr>
          <p:cNvPr id="4" name="Slide Number Placeholder 3"/>
          <p:cNvSpPr>
            <a:spLocks noGrp="1"/>
          </p:cNvSpPr>
          <p:nvPr>
            <p:ph type="sldNum" sz="quarter" idx="5"/>
          </p:nvPr>
        </p:nvSpPr>
        <p:spPr/>
        <p:txBody>
          <a:bodyPr/>
          <a:lstStyle/>
          <a:p>
            <a:fld id="{98E01372-1BB6-8D46-8F85-C09B9A02F480}" type="slidenum">
              <a:rPr lang="en-US" smtClean="0"/>
              <a:t>25</a:t>
            </a:fld>
            <a:endParaRPr lang="en-US"/>
          </a:p>
        </p:txBody>
      </p:sp>
    </p:spTree>
    <p:extLst>
      <p:ext uri="{BB962C8B-B14F-4D97-AF65-F5344CB8AC3E}">
        <p14:creationId xmlns:p14="http://schemas.microsoft.com/office/powerpoint/2010/main" val="300280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E01372-1BB6-8D46-8F85-C09B9A02F480}" type="slidenum">
              <a:rPr lang="en-US" smtClean="0"/>
              <a:t>26</a:t>
            </a:fld>
            <a:endParaRPr lang="en-US"/>
          </a:p>
        </p:txBody>
      </p:sp>
    </p:spTree>
    <p:extLst>
      <p:ext uri="{BB962C8B-B14F-4D97-AF65-F5344CB8AC3E}">
        <p14:creationId xmlns:p14="http://schemas.microsoft.com/office/powerpoint/2010/main" val="1239129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242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16421"/>
            <a:ext cx="6530591" cy="49897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
        <p:nvSpPr>
          <p:cNvPr id="6" name="Title 1"/>
          <p:cNvSpPr>
            <a:spLocks noGrp="1"/>
          </p:cNvSpPr>
          <p:nvPr>
            <p:ph type="title"/>
          </p:nvPr>
        </p:nvSpPr>
        <p:spPr>
          <a:xfrm>
            <a:off x="839788" y="1663261"/>
            <a:ext cx="3932237" cy="930167"/>
          </a:xfrm>
        </p:spPr>
        <p:txBody>
          <a:bodyPr anchor="b"/>
          <a:lstStyle>
            <a:lvl1pPr>
              <a:defRPr sz="3200"/>
            </a:lvl1pPr>
          </a:lstStyle>
          <a:p>
            <a:r>
              <a:rPr lang="en-US"/>
              <a:t>Click to edit Master title style</a:t>
            </a:r>
          </a:p>
        </p:txBody>
      </p:sp>
      <p:sp>
        <p:nvSpPr>
          <p:cNvPr id="7" name="Text Placeholder 3"/>
          <p:cNvSpPr>
            <a:spLocks noGrp="1"/>
          </p:cNvSpPr>
          <p:nvPr>
            <p:ph type="body" sz="half" idx="2"/>
          </p:nvPr>
        </p:nvSpPr>
        <p:spPr>
          <a:xfrm>
            <a:off x="839788" y="2593428"/>
            <a:ext cx="3932237" cy="371277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34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063" y="1577898"/>
            <a:ext cx="10972800" cy="4582145"/>
          </a:xfrm>
          <a:prstGeom prst="rect">
            <a:avLst/>
          </a:prstGeom>
        </p:spPr>
        <p:txBody>
          <a:bodyPr/>
          <a:lstStyle>
            <a:lvl1pPr>
              <a:defRPr>
                <a:effectLst/>
                <a:latin typeface="Times New Roman" pitchFamily="18" charset="0"/>
                <a:cs typeface="Times New Roman" pitchFamily="18" charset="0"/>
              </a:defRPr>
            </a:lvl1pPr>
            <a:lvl2pPr>
              <a:defRPr>
                <a:effectLst/>
                <a:latin typeface="Times New Roman" pitchFamily="18" charset="0"/>
                <a:cs typeface="Times New Roman" pitchFamily="18" charset="0"/>
              </a:defRPr>
            </a:lvl2pPr>
            <a:lvl3pPr>
              <a:defRPr>
                <a:effectLst/>
                <a:latin typeface="Times New Roman" pitchFamily="18" charset="0"/>
                <a:cs typeface="Times New Roman" pitchFamily="18" charset="0"/>
              </a:defRPr>
            </a:lvl3pPr>
            <a:lvl4pPr>
              <a:defRPr>
                <a:effectLst/>
                <a:latin typeface="Times New Roman" pitchFamily="18" charset="0"/>
                <a:cs typeface="Times New Roman" pitchFamily="18" charset="0"/>
              </a:defRPr>
            </a:lvl4pPr>
            <a:lvl5pPr>
              <a:defRPr>
                <a:effectLst/>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extBox 8"/>
          <p:cNvSpPr txBox="1"/>
          <p:nvPr/>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F3039AEA-697A-444B-9190-AC530EC7D323}"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
        <p:nvSpPr>
          <p:cNvPr id="7" name="Title Placeholder 1"/>
          <p:cNvSpPr>
            <a:spLocks noGrp="1"/>
          </p:cNvSpPr>
          <p:nvPr>
            <p:ph type="title"/>
          </p:nvPr>
        </p:nvSpPr>
        <p:spPr bwMode="auto">
          <a:xfrm>
            <a:off x="1973179" y="274638"/>
            <a:ext cx="97856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a:defRPr>
                <a:latin typeface="Garamond" pitchFamily="18" charset="0"/>
              </a:defRPr>
            </a:lvl1pPr>
          </a:lstStyle>
          <a:p>
            <a:pPr lvl="0"/>
            <a:r>
              <a:rPr lang="en-US"/>
              <a:t>Click to edit Master title style</a:t>
            </a:r>
            <a:endParaRPr lang="en-US" dirty="0"/>
          </a:p>
        </p:txBody>
      </p:sp>
      <p:sp>
        <p:nvSpPr>
          <p:cNvPr id="5" name="TextBox 4"/>
          <p:cNvSpPr txBox="1"/>
          <p:nvPr userDrawn="1"/>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F3039AEA-697A-444B-9190-AC530EC7D323}"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Tree>
    <p:extLst>
      <p:ext uri="{BB962C8B-B14F-4D97-AF65-F5344CB8AC3E}">
        <p14:creationId xmlns:p14="http://schemas.microsoft.com/office/powerpoint/2010/main" val="114753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8465"/>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238140"/>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3"/>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0737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69317"/>
            <a:ext cx="10515600" cy="640080"/>
          </a:xfrm>
        </p:spPr>
        <p:txBody>
          <a:bodyPr/>
          <a:lstStyle/>
          <a:p>
            <a:r>
              <a:rPr lang="en-US"/>
              <a:t>Click to edit Master title style</a:t>
            </a:r>
          </a:p>
        </p:txBody>
      </p:sp>
      <p:sp>
        <p:nvSpPr>
          <p:cNvPr id="3" name="Content Placeholder 2"/>
          <p:cNvSpPr>
            <a:spLocks noGrp="1"/>
          </p:cNvSpPr>
          <p:nvPr>
            <p:ph idx="1"/>
          </p:nvPr>
        </p:nvSpPr>
        <p:spPr>
          <a:xfrm>
            <a:off x="838200" y="2309396"/>
            <a:ext cx="10515600" cy="39889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0308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66166"/>
            <a:ext cx="10515600" cy="640080"/>
          </a:xfrm>
        </p:spPr>
        <p:txBody>
          <a:bodyPr/>
          <a:lstStyle/>
          <a:p>
            <a:r>
              <a:rPr lang="en-US"/>
              <a:t>Click to edit Master title style</a:t>
            </a:r>
          </a:p>
        </p:txBody>
      </p:sp>
      <p:sp>
        <p:nvSpPr>
          <p:cNvPr id="3" name="Content Placeholder 2"/>
          <p:cNvSpPr>
            <a:spLocks noGrp="1"/>
          </p:cNvSpPr>
          <p:nvPr>
            <p:ph sz="half" idx="1"/>
          </p:nvPr>
        </p:nvSpPr>
        <p:spPr>
          <a:xfrm>
            <a:off x="838200" y="2306246"/>
            <a:ext cx="5181600" cy="39920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306247"/>
            <a:ext cx="5181600" cy="39920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52714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665309"/>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2311540"/>
            <a:ext cx="5157787" cy="4114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723020"/>
            <a:ext cx="5157787" cy="356616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2311540"/>
            <a:ext cx="5183188" cy="4114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723020"/>
            <a:ext cx="5183188" cy="356616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29198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030"/>
            <a:ext cx="10515600" cy="640080"/>
          </a:xfrm>
        </p:spPr>
        <p:txBody>
          <a:bodyPr/>
          <a:lstStyle/>
          <a:p>
            <a:r>
              <a:rPr lang="en-US"/>
              <a:t>Click to edit Master title style</a:t>
            </a:r>
          </a:p>
        </p:txBody>
      </p:sp>
      <p:sp>
        <p:nvSpPr>
          <p:cNvPr id="3" name="TextBox 2"/>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21627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210247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663261"/>
            <a:ext cx="3932237" cy="93016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331837"/>
            <a:ext cx="6172200" cy="497436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593428"/>
            <a:ext cx="3932237" cy="371277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2843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Date Placeholder 9"/>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2CDCA-0159-6043-9DEB-D1DB4ABE2B8E}" type="datetimeFigureOut">
              <a:rPr lang="en-US" smtClean="0"/>
              <a:t>9/30/2019</a:t>
            </a:fld>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2A6B9-13D0-B341-AFD3-207E33A816BE}" type="slidenum">
              <a:rPr lang="en-US" smtClean="0"/>
              <a:t>‹#›</a:t>
            </a:fld>
            <a:endParaRPr lang="en-US"/>
          </a:p>
        </p:txBody>
      </p:sp>
      <p:sp>
        <p:nvSpPr>
          <p:cNvPr id="12" name="Text Placeholder 1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490639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4" r:id="rId7"/>
    <p:sldLayoutId id="2147483655" r:id="rId8"/>
    <p:sldLayoutId id="2147483656" r:id="rId9"/>
    <p:sldLayoutId id="2147483657"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6.xml"/><Relationship Id="rId5" Type="http://schemas.openxmlformats.org/officeDocument/2006/relationships/image" Target="../media/image43.emf"/><Relationship Id="rId4" Type="http://schemas.openxmlformats.org/officeDocument/2006/relationships/image" Target="../media/image42.emf"/></Relationships>
</file>

<file path=ppt/slides/_rels/slide1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8.wmf"/><Relationship Id="rId17" Type="http://schemas.openxmlformats.org/officeDocument/2006/relationships/image" Target="../media/image51.emf"/><Relationship Id="rId2" Type="http://schemas.openxmlformats.org/officeDocument/2006/relationships/slideLayout" Target="../slideLayouts/slideLayout7.xml"/><Relationship Id="rId16" Type="http://schemas.openxmlformats.org/officeDocument/2006/relationships/image" Target="../media/image50.wmf"/><Relationship Id="rId1" Type="http://schemas.openxmlformats.org/officeDocument/2006/relationships/vmlDrawing" Target="../drawings/vmlDrawing5.vml"/><Relationship Id="rId6" Type="http://schemas.openxmlformats.org/officeDocument/2006/relationships/image" Target="../media/image45.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8.bin"/><Relationship Id="rId14" Type="http://schemas.openxmlformats.org/officeDocument/2006/relationships/image" Target="../media/image4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52.wmf"/><Relationship Id="rId4"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6.wmf"/><Relationship Id="rId18" Type="http://schemas.openxmlformats.org/officeDocument/2006/relationships/oleObject" Target="../embeddings/oleObject50.bin"/><Relationship Id="rId3" Type="http://schemas.openxmlformats.org/officeDocument/2006/relationships/image" Target="../media/image60.emf"/><Relationship Id="rId7" Type="http://schemas.openxmlformats.org/officeDocument/2006/relationships/image" Target="../media/image53.wmf"/><Relationship Id="rId12" Type="http://schemas.openxmlformats.org/officeDocument/2006/relationships/oleObject" Target="../embeddings/oleObject47.bin"/><Relationship Id="rId17" Type="http://schemas.openxmlformats.org/officeDocument/2006/relationships/image" Target="../media/image58.wmf"/><Relationship Id="rId2" Type="http://schemas.openxmlformats.org/officeDocument/2006/relationships/slideLayout" Target="../slideLayouts/slideLayout4.xml"/><Relationship Id="rId16" Type="http://schemas.openxmlformats.org/officeDocument/2006/relationships/oleObject" Target="../embeddings/oleObject49.bin"/><Relationship Id="rId1" Type="http://schemas.openxmlformats.org/officeDocument/2006/relationships/vmlDrawing" Target="../drawings/vmlDrawing7.vml"/><Relationship Id="rId6" Type="http://schemas.openxmlformats.org/officeDocument/2006/relationships/oleObject" Target="../embeddings/oleObject44.bin"/><Relationship Id="rId11" Type="http://schemas.openxmlformats.org/officeDocument/2006/relationships/image" Target="../media/image55.wmf"/><Relationship Id="rId5" Type="http://schemas.openxmlformats.org/officeDocument/2006/relationships/image" Target="../media/image12.wmf"/><Relationship Id="rId15" Type="http://schemas.openxmlformats.org/officeDocument/2006/relationships/image" Target="../media/image57.wmf"/><Relationship Id="rId10" Type="http://schemas.openxmlformats.org/officeDocument/2006/relationships/oleObject" Target="../embeddings/oleObject46.bin"/><Relationship Id="rId19" Type="http://schemas.openxmlformats.org/officeDocument/2006/relationships/image" Target="../media/image59.wmf"/><Relationship Id="rId4" Type="http://schemas.openxmlformats.org/officeDocument/2006/relationships/oleObject" Target="../embeddings/oleObject43.bin"/><Relationship Id="rId9" Type="http://schemas.openxmlformats.org/officeDocument/2006/relationships/image" Target="../media/image54.wmf"/><Relationship Id="rId14"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2.emf"/></Relationships>
</file>

<file path=ppt/slides/_rels/slide2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5.emf"/><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66.emf"/><Relationship Id="rId7" Type="http://schemas.openxmlformats.org/officeDocument/2006/relationships/image" Target="../media/image70.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5.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customXml" Target="../ink/ink4.xml"/><Relationship Id="rId5" Type="http://schemas.openxmlformats.org/officeDocument/2006/relationships/image" Target="../media/image72.wmf"/><Relationship Id="rId4"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9.xml"/><Relationship Id="rId7" Type="http://schemas.openxmlformats.org/officeDocument/2006/relationships/image" Target="../media/image74.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image" Target="../media/image73.wmf"/><Relationship Id="rId4" Type="http://schemas.openxmlformats.org/officeDocument/2006/relationships/oleObject" Target="../embeddings/oleObject52.bin"/><Relationship Id="rId9" Type="http://schemas.openxmlformats.org/officeDocument/2006/relationships/image" Target="../media/image7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77.wmf"/><Relationship Id="rId5" Type="http://schemas.openxmlformats.org/officeDocument/2006/relationships/oleObject" Target="../embeddings/oleObject56.bin"/><Relationship Id="rId4" Type="http://schemas.openxmlformats.org/officeDocument/2006/relationships/image" Target="../media/image7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trilinos.org/about/capabilitie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18" Type="http://schemas.openxmlformats.org/officeDocument/2006/relationships/image" Target="../media/image18.wmf"/><Relationship Id="rId26" Type="http://schemas.openxmlformats.org/officeDocument/2006/relationships/image" Target="../media/image22.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5.w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13.bin"/><Relationship Id="rId24" Type="http://schemas.openxmlformats.org/officeDocument/2006/relationships/image" Target="../media/image21.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3.wmf"/><Relationship Id="rId10" Type="http://schemas.openxmlformats.org/officeDocument/2006/relationships/image" Target="../media/image14.wmf"/><Relationship Id="rId19" Type="http://schemas.openxmlformats.org/officeDocument/2006/relationships/oleObject" Target="../embeddings/oleObject17.bin"/><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 Id="rId22" Type="http://schemas.openxmlformats.org/officeDocument/2006/relationships/image" Target="../media/image20.wmf"/><Relationship Id="rId27" Type="http://schemas.openxmlformats.org/officeDocument/2006/relationships/oleObject" Target="../embeddings/oleObject21.bin"/></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fastmath-scidac.llnl.gov/software-catalog.html"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7.bin"/><Relationship Id="rId18" Type="http://schemas.openxmlformats.org/officeDocument/2006/relationships/image" Target="../media/image32.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9.wmf"/><Relationship Id="rId17" Type="http://schemas.openxmlformats.org/officeDocument/2006/relationships/oleObject" Target="../embeddings/oleObject29.bin"/><Relationship Id="rId2" Type="http://schemas.openxmlformats.org/officeDocument/2006/relationships/slideLayout" Target="../slideLayouts/slideLayout6.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3.vml"/><Relationship Id="rId6" Type="http://schemas.openxmlformats.org/officeDocument/2006/relationships/image" Target="../media/image26.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8.wmf"/><Relationship Id="rId19" Type="http://schemas.openxmlformats.org/officeDocument/2006/relationships/oleObject" Target="../embeddings/oleObject30.bin"/><Relationship Id="rId4" Type="http://schemas.openxmlformats.org/officeDocument/2006/relationships/image" Target="../media/image25.wmf"/><Relationship Id="rId9" Type="http://schemas.openxmlformats.org/officeDocument/2006/relationships/oleObject" Target="../embeddings/oleObject25.bin"/><Relationship Id="rId14" Type="http://schemas.openxmlformats.org/officeDocument/2006/relationships/image" Target="../media/image30.wmf"/><Relationship Id="rId22"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Lecture 7</a:t>
            </a:r>
            <a:br>
              <a:rPr lang="en-US" dirty="0"/>
            </a:br>
            <a:r>
              <a:rPr lang="en-US" dirty="0"/>
              <a:t>Solving Linear Systems</a:t>
            </a:r>
            <a:br>
              <a:rPr lang="en-US" dirty="0"/>
            </a:br>
            <a:r>
              <a:rPr lang="en-US" sz="5300" dirty="0"/>
              <a:t>and Scientific Computing Libraries</a:t>
            </a:r>
            <a:endParaRPr lang="en-US" dirty="0"/>
          </a:p>
        </p:txBody>
      </p:sp>
      <p:sp>
        <p:nvSpPr>
          <p:cNvPr id="7" name="Subtitle 6"/>
          <p:cNvSpPr>
            <a:spLocks noGrp="1"/>
          </p:cNvSpPr>
          <p:nvPr>
            <p:ph type="subTitle" idx="1"/>
          </p:nvPr>
        </p:nvSpPr>
        <p:spPr/>
        <p:txBody>
          <a:bodyPr>
            <a:normAutofit fontScale="77500" lnSpcReduction="20000"/>
          </a:bodyPr>
          <a:lstStyle/>
          <a:p>
            <a:endParaRPr lang="en-US" dirty="0"/>
          </a:p>
          <a:p>
            <a:r>
              <a:rPr lang="en-US" dirty="0"/>
              <a:t>Prof. Brendan </a:t>
            </a:r>
            <a:r>
              <a:rPr lang="en-US" dirty="0" err="1"/>
              <a:t>Kochunas</a:t>
            </a:r>
            <a:endParaRPr lang="en-US" dirty="0"/>
          </a:p>
          <a:p>
            <a:r>
              <a:rPr lang="en-US" dirty="0"/>
              <a:t>9/25/2019</a:t>
            </a:r>
          </a:p>
          <a:p>
            <a:endParaRPr lang="en-US" dirty="0"/>
          </a:p>
          <a:p>
            <a:r>
              <a:rPr lang="en-US" dirty="0"/>
              <a:t>NERS 590-004</a:t>
            </a:r>
          </a:p>
        </p:txBody>
      </p:sp>
    </p:spTree>
    <p:extLst>
      <p:ext uri="{BB962C8B-B14F-4D97-AF65-F5344CB8AC3E}">
        <p14:creationId xmlns:p14="http://schemas.microsoft.com/office/powerpoint/2010/main" val="141882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15A9-4FA7-4387-AE5D-9FA438E15561}"/>
              </a:ext>
            </a:extLst>
          </p:cNvPr>
          <p:cNvSpPr>
            <a:spLocks noGrp="1"/>
          </p:cNvSpPr>
          <p:nvPr>
            <p:ph type="title"/>
          </p:nvPr>
        </p:nvSpPr>
        <p:spPr/>
        <p:txBody>
          <a:bodyPr>
            <a:normAutofit fontScale="90000"/>
          </a:bodyPr>
          <a:lstStyle/>
          <a:p>
            <a:r>
              <a:rPr lang="en-US" dirty="0"/>
              <a:t>Condition for Convergence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56C98A2-CF02-44ED-AF52-66CBF3BD9987}"/>
                  </a:ext>
                </a:extLst>
              </p14:cNvPr>
              <p14:cNvContentPartPr/>
              <p14:nvPr/>
            </p14:nvContentPartPr>
            <p14:xfrm>
              <a:off x="673200" y="1472760"/>
              <a:ext cx="11378160" cy="4514040"/>
            </p14:xfrm>
          </p:contentPart>
        </mc:Choice>
        <mc:Fallback xmlns="">
          <p:pic>
            <p:nvPicPr>
              <p:cNvPr id="3" name="Ink 2">
                <a:extLst>
                  <a:ext uri="{FF2B5EF4-FFF2-40B4-BE49-F238E27FC236}">
                    <a16:creationId xmlns:a16="http://schemas.microsoft.com/office/drawing/2014/main" id="{356C98A2-CF02-44ED-AF52-66CBF3BD9987}"/>
                  </a:ext>
                </a:extLst>
              </p:cNvPr>
              <p:cNvPicPr/>
              <p:nvPr/>
            </p:nvPicPr>
            <p:blipFill>
              <a:blip r:embed="rId4"/>
              <a:stretch>
                <a:fillRect/>
              </a:stretch>
            </p:blipFill>
            <p:spPr>
              <a:xfrm>
                <a:off x="663840" y="1463400"/>
                <a:ext cx="11396880" cy="4532760"/>
              </a:xfrm>
              <a:prstGeom prst="rect">
                <a:avLst/>
              </a:prstGeom>
            </p:spPr>
          </p:pic>
        </mc:Fallback>
      </mc:AlternateContent>
    </p:spTree>
    <p:extLst>
      <p:ext uri="{BB962C8B-B14F-4D97-AF65-F5344CB8AC3E}">
        <p14:creationId xmlns:p14="http://schemas.microsoft.com/office/powerpoint/2010/main" val="287151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023E-EF2A-47D6-BBAD-D7F843751C89}"/>
              </a:ext>
            </a:extLst>
          </p:cNvPr>
          <p:cNvSpPr>
            <a:spLocks noGrp="1"/>
          </p:cNvSpPr>
          <p:nvPr>
            <p:ph type="title"/>
          </p:nvPr>
        </p:nvSpPr>
        <p:spPr/>
        <p:txBody>
          <a:bodyPr>
            <a:normAutofit fontScale="90000"/>
          </a:bodyPr>
          <a:lstStyle/>
          <a:p>
            <a:r>
              <a:rPr lang="en-US" dirty="0"/>
              <a:t>More about the spectral radius</a:t>
            </a:r>
          </a:p>
        </p:txBody>
      </p:sp>
      <p:sp>
        <p:nvSpPr>
          <p:cNvPr id="3" name="Content Placeholder 2">
            <a:extLst>
              <a:ext uri="{FF2B5EF4-FFF2-40B4-BE49-F238E27FC236}">
                <a16:creationId xmlns:a16="http://schemas.microsoft.com/office/drawing/2014/main" id="{4E3DE54D-EED4-4B25-B7D4-5925FFCDD3C5}"/>
              </a:ext>
            </a:extLst>
          </p:cNvPr>
          <p:cNvSpPr>
            <a:spLocks noGrp="1"/>
          </p:cNvSpPr>
          <p:nvPr>
            <p:ph idx="1"/>
          </p:nvPr>
        </p:nvSpPr>
        <p:spPr>
          <a:xfrm>
            <a:off x="838200" y="2309396"/>
            <a:ext cx="10515600" cy="3988927"/>
          </a:xfrm>
        </p:spPr>
        <p:txBody>
          <a:bodyPr/>
          <a:lstStyle/>
          <a:p>
            <a:r>
              <a:rPr lang="en-US" dirty="0"/>
              <a:t>The spectral radius determines the rate of convergence</a:t>
            </a:r>
            <a:br>
              <a:rPr lang="en-US" dirty="0"/>
            </a:br>
            <a:r>
              <a:rPr lang="en-US" dirty="0"/>
              <a:t>(for fixed point iteration schemes)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FF58AB2-DC47-48B5-AF28-DA90CDE2AC87}"/>
                  </a:ext>
                </a:extLst>
              </p14:cNvPr>
              <p14:cNvContentPartPr/>
              <p14:nvPr/>
            </p14:nvContentPartPr>
            <p14:xfrm>
              <a:off x="626040" y="1461600"/>
              <a:ext cx="11419200" cy="4820760"/>
            </p14:xfrm>
          </p:contentPart>
        </mc:Choice>
        <mc:Fallback xmlns="">
          <p:pic>
            <p:nvPicPr>
              <p:cNvPr id="4" name="Ink 3">
                <a:extLst>
                  <a:ext uri="{FF2B5EF4-FFF2-40B4-BE49-F238E27FC236}">
                    <a16:creationId xmlns:a16="http://schemas.microsoft.com/office/drawing/2014/main" id="{FFF58AB2-DC47-48B5-AF28-DA90CDE2AC87}"/>
                  </a:ext>
                </a:extLst>
              </p:cNvPr>
              <p:cNvPicPr/>
              <p:nvPr/>
            </p:nvPicPr>
            <p:blipFill>
              <a:blip r:embed="rId4"/>
              <a:stretch>
                <a:fillRect/>
              </a:stretch>
            </p:blipFill>
            <p:spPr>
              <a:xfrm>
                <a:off x="616680" y="1452240"/>
                <a:ext cx="11437920" cy="4839480"/>
              </a:xfrm>
              <a:prstGeom prst="rect">
                <a:avLst/>
              </a:prstGeom>
            </p:spPr>
          </p:pic>
        </mc:Fallback>
      </mc:AlternateContent>
    </p:spTree>
    <p:extLst>
      <p:ext uri="{BB962C8B-B14F-4D97-AF65-F5344CB8AC3E}">
        <p14:creationId xmlns:p14="http://schemas.microsoft.com/office/powerpoint/2010/main" val="184078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11DCB6-6EA4-433C-9898-7977595CB3A1}"/>
              </a:ext>
            </a:extLst>
          </p:cNvPr>
          <p:cNvSpPr>
            <a:spLocks noGrp="1"/>
          </p:cNvSpPr>
          <p:nvPr>
            <p:ph type="title"/>
          </p:nvPr>
        </p:nvSpPr>
        <p:spPr/>
        <p:txBody>
          <a:bodyPr>
            <a:normAutofit fontScale="90000"/>
          </a:bodyPr>
          <a:lstStyle/>
          <a:p>
            <a:r>
              <a:rPr lang="en-US" dirty="0"/>
              <a:t>Summary of Classical Iteration Schemes</a:t>
            </a:r>
          </a:p>
        </p:txBody>
      </p:sp>
      <p:sp>
        <p:nvSpPr>
          <p:cNvPr id="8" name="Content Placeholder 7">
            <a:extLst>
              <a:ext uri="{FF2B5EF4-FFF2-40B4-BE49-F238E27FC236}">
                <a16:creationId xmlns:a16="http://schemas.microsoft.com/office/drawing/2014/main" id="{7EE24E76-410A-4037-84D8-2D5F63AA0721}"/>
              </a:ext>
            </a:extLst>
          </p:cNvPr>
          <p:cNvSpPr>
            <a:spLocks noGrp="1"/>
          </p:cNvSpPr>
          <p:nvPr>
            <p:ph idx="1"/>
          </p:nvPr>
        </p:nvSpPr>
        <p:spPr/>
        <p:txBody>
          <a:bodyPr/>
          <a:lstStyle/>
          <a:p>
            <a:r>
              <a:rPr lang="en-US" dirty="0"/>
              <a:t>Implementations are very simple</a:t>
            </a:r>
          </a:p>
          <a:p>
            <a:endParaRPr lang="en-US" dirty="0"/>
          </a:p>
          <a:p>
            <a:r>
              <a:rPr lang="en-US" dirty="0"/>
              <a:t>Error properties are very well understood</a:t>
            </a:r>
          </a:p>
          <a:p>
            <a:endParaRPr lang="en-US" dirty="0"/>
          </a:p>
          <a:p>
            <a:r>
              <a:rPr lang="en-US" dirty="0"/>
              <a:t>Generally slowly converging in practical problems</a:t>
            </a:r>
          </a:p>
          <a:p>
            <a:endParaRPr lang="en-US" dirty="0"/>
          </a:p>
          <a:p>
            <a:r>
              <a:rPr lang="en-US" dirty="0"/>
              <a:t>Good for simple problems</a:t>
            </a:r>
          </a:p>
        </p:txBody>
      </p:sp>
    </p:spTree>
    <p:extLst>
      <p:ext uri="{BB962C8B-B14F-4D97-AF65-F5344CB8AC3E}">
        <p14:creationId xmlns:p14="http://schemas.microsoft.com/office/powerpoint/2010/main" val="391347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C06101-94DB-44B5-ADD5-4195BACE2460}"/>
              </a:ext>
            </a:extLst>
          </p:cNvPr>
          <p:cNvSpPr>
            <a:spLocks noGrp="1"/>
          </p:cNvSpPr>
          <p:nvPr>
            <p:ph type="title"/>
          </p:nvPr>
        </p:nvSpPr>
        <p:spPr/>
        <p:txBody>
          <a:bodyPr/>
          <a:lstStyle/>
          <a:p>
            <a:r>
              <a:rPr lang="en-US" dirty="0"/>
              <a:t>Multigrid Methods</a:t>
            </a:r>
          </a:p>
        </p:txBody>
      </p:sp>
      <p:sp>
        <p:nvSpPr>
          <p:cNvPr id="8" name="Text Placeholder 7">
            <a:extLst>
              <a:ext uri="{FF2B5EF4-FFF2-40B4-BE49-F238E27FC236}">
                <a16:creationId xmlns:a16="http://schemas.microsoft.com/office/drawing/2014/main" id="{A8E44C31-C339-4EC0-8813-3BEE765267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350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Multigrid Methods</a:t>
            </a:r>
          </a:p>
        </p:txBody>
      </p:sp>
      <p:sp>
        <p:nvSpPr>
          <p:cNvPr id="3" name="Content Placeholder 2"/>
          <p:cNvSpPr>
            <a:spLocks noGrp="1"/>
          </p:cNvSpPr>
          <p:nvPr>
            <p:ph idx="1"/>
          </p:nvPr>
        </p:nvSpPr>
        <p:spPr>
          <a:xfrm>
            <a:off x="924825" y="2319021"/>
            <a:ext cx="6767342" cy="3988927"/>
          </a:xfrm>
        </p:spPr>
        <p:txBody>
          <a:bodyPr/>
          <a:lstStyle/>
          <a:p>
            <a:r>
              <a:rPr lang="en-US" dirty="0"/>
              <a:t>Logical extension to classical methods that arises from error analysis.</a:t>
            </a:r>
          </a:p>
          <a:p>
            <a:pPr lvl="1"/>
            <a:r>
              <a:rPr lang="en-US" dirty="0"/>
              <a:t>Consider “shape” of error</a:t>
            </a:r>
            <a:br>
              <a:rPr lang="en-US" dirty="0"/>
            </a:br>
            <a:r>
              <a:rPr lang="en-US" dirty="0"/>
              <a:t>→ frequency transform</a:t>
            </a:r>
          </a:p>
        </p:txBody>
      </p:sp>
      <p:pic>
        <p:nvPicPr>
          <p:cNvPr id="6" name="Picture 5"/>
          <p:cNvPicPr>
            <a:picLocks noChangeAspect="1"/>
          </p:cNvPicPr>
          <p:nvPr/>
        </p:nvPicPr>
        <p:blipFill>
          <a:blip r:embed="rId2"/>
          <a:stretch>
            <a:fillRect/>
          </a:stretch>
        </p:blipFill>
        <p:spPr>
          <a:xfrm>
            <a:off x="924825" y="3814701"/>
            <a:ext cx="4389120" cy="2478630"/>
          </a:xfrm>
          <a:prstGeom prst="rect">
            <a:avLst/>
          </a:prstGeom>
        </p:spPr>
      </p:pic>
      <p:pic>
        <p:nvPicPr>
          <p:cNvPr id="8" name="Picture 7"/>
          <p:cNvPicPr>
            <a:picLocks noChangeAspect="1"/>
          </p:cNvPicPr>
          <p:nvPr/>
        </p:nvPicPr>
        <p:blipFill>
          <a:blip r:embed="rId3"/>
          <a:stretch>
            <a:fillRect/>
          </a:stretch>
        </p:blipFill>
        <p:spPr>
          <a:xfrm>
            <a:off x="7692167" y="1321455"/>
            <a:ext cx="4025808" cy="4986493"/>
          </a:xfrm>
          <a:prstGeom prst="rect">
            <a:avLst/>
          </a:prstGeom>
        </p:spPr>
      </p:pic>
      <p:grpSp>
        <p:nvGrpSpPr>
          <p:cNvPr id="10" name="Group 9">
            <a:extLst>
              <a:ext uri="{FF2B5EF4-FFF2-40B4-BE49-F238E27FC236}">
                <a16:creationId xmlns:a16="http://schemas.microsoft.com/office/drawing/2014/main" id="{123959D9-F377-4309-93C2-432135C29238}"/>
              </a:ext>
            </a:extLst>
          </p:cNvPr>
          <p:cNvGrpSpPr/>
          <p:nvPr/>
        </p:nvGrpSpPr>
        <p:grpSpPr>
          <a:xfrm>
            <a:off x="5202510" y="2828835"/>
            <a:ext cx="2740732" cy="1200329"/>
            <a:chOff x="5202510" y="2828835"/>
            <a:chExt cx="2740732" cy="1200329"/>
          </a:xfrm>
        </p:grpSpPr>
        <p:sp>
          <p:nvSpPr>
            <p:cNvPr id="15" name="TextBox 14"/>
            <p:cNvSpPr txBox="1"/>
            <p:nvPr/>
          </p:nvSpPr>
          <p:spPr>
            <a:xfrm>
              <a:off x="5202510" y="2828835"/>
              <a:ext cx="2219390" cy="1200329"/>
            </a:xfrm>
            <a:prstGeom prst="rect">
              <a:avLst/>
            </a:prstGeom>
            <a:noFill/>
          </p:spPr>
          <p:txBody>
            <a:bodyPr wrap="none" rtlCol="0">
              <a:spAutoFit/>
            </a:bodyPr>
            <a:lstStyle/>
            <a:p>
              <a:pPr algn="r"/>
              <a:r>
                <a:rPr lang="en-US" dirty="0"/>
                <a:t>Classical methods</a:t>
              </a:r>
            </a:p>
            <a:p>
              <a:pPr algn="r"/>
              <a:r>
                <a:rPr lang="en-US" dirty="0"/>
                <a:t>very good at</a:t>
              </a:r>
              <a:br>
                <a:rPr lang="en-US" dirty="0"/>
              </a:br>
              <a:r>
                <a:rPr lang="en-US" dirty="0"/>
                <a:t>“smoothing”</a:t>
              </a:r>
            </a:p>
            <a:p>
              <a:pPr algn="r"/>
              <a:r>
                <a:rPr lang="en-US" dirty="0"/>
                <a:t>high-frequency errors</a:t>
              </a:r>
            </a:p>
          </p:txBody>
        </p:sp>
        <p:sp>
          <p:nvSpPr>
            <p:cNvPr id="16" name="Right Arrow 15"/>
            <p:cNvSpPr/>
            <p:nvPr/>
          </p:nvSpPr>
          <p:spPr>
            <a:xfrm>
              <a:off x="7402468" y="3254473"/>
              <a:ext cx="540774" cy="26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0" y="6503524"/>
            <a:ext cx="8439554" cy="338554"/>
          </a:xfrm>
          <a:prstGeom prst="rect">
            <a:avLst/>
          </a:prstGeom>
          <a:noFill/>
        </p:spPr>
        <p:txBody>
          <a:bodyPr wrap="none" rtlCol="0">
            <a:spAutoFit/>
          </a:bodyPr>
          <a:lstStyle/>
          <a:p>
            <a:r>
              <a:rPr lang="en-US" sz="1600" dirty="0"/>
              <a:t>Images from: Briggs, Henson, and McCormick et al., A Multigrid Tutorial, 2</a:t>
            </a:r>
            <a:r>
              <a:rPr lang="en-US" sz="1600" baseline="30000" dirty="0"/>
              <a:t>nd</a:t>
            </a:r>
            <a:r>
              <a:rPr lang="en-US" sz="1600" dirty="0"/>
              <a:t> Ed., SIAM Press (2000).</a:t>
            </a:r>
          </a:p>
        </p:txBody>
      </p:sp>
      <p:sp>
        <p:nvSpPr>
          <p:cNvPr id="5" name="TextBox 4">
            <a:extLst>
              <a:ext uri="{FF2B5EF4-FFF2-40B4-BE49-F238E27FC236}">
                <a16:creationId xmlns:a16="http://schemas.microsoft.com/office/drawing/2014/main" id="{C09754F8-7003-40B6-B96B-641F2AB09205}"/>
              </a:ext>
            </a:extLst>
          </p:cNvPr>
          <p:cNvSpPr txBox="1"/>
          <p:nvPr/>
        </p:nvSpPr>
        <p:spPr>
          <a:xfrm>
            <a:off x="6359815" y="1687711"/>
            <a:ext cx="1602618" cy="369332"/>
          </a:xfrm>
          <a:prstGeom prst="rect">
            <a:avLst/>
          </a:prstGeom>
          <a:noFill/>
        </p:spPr>
        <p:txBody>
          <a:bodyPr wrap="none" rtlCol="0">
            <a:spAutoFit/>
          </a:bodyPr>
          <a:lstStyle/>
          <a:p>
            <a:r>
              <a:rPr lang="en-US" dirty="0"/>
              <a:t>Low Frequency</a:t>
            </a:r>
          </a:p>
        </p:txBody>
      </p:sp>
      <p:sp>
        <p:nvSpPr>
          <p:cNvPr id="7" name="TextBox 6">
            <a:extLst>
              <a:ext uri="{FF2B5EF4-FFF2-40B4-BE49-F238E27FC236}">
                <a16:creationId xmlns:a16="http://schemas.microsoft.com/office/drawing/2014/main" id="{C99688B9-6E66-4B15-BEDA-FC11B5BA83A2}"/>
              </a:ext>
            </a:extLst>
          </p:cNvPr>
          <p:cNvSpPr txBox="1"/>
          <p:nvPr/>
        </p:nvSpPr>
        <p:spPr>
          <a:xfrm>
            <a:off x="6108949" y="4567803"/>
            <a:ext cx="1790875" cy="646331"/>
          </a:xfrm>
          <a:prstGeom prst="rect">
            <a:avLst/>
          </a:prstGeom>
          <a:noFill/>
        </p:spPr>
        <p:txBody>
          <a:bodyPr wrap="none" rtlCol="0">
            <a:spAutoFit/>
          </a:bodyPr>
          <a:lstStyle/>
          <a:p>
            <a:pPr algn="ctr"/>
            <a:r>
              <a:rPr lang="en-US" dirty="0"/>
              <a:t>Real Problem</a:t>
            </a:r>
            <a:br>
              <a:rPr lang="en-US" dirty="0"/>
            </a:br>
            <a:r>
              <a:rPr lang="en-US" dirty="0"/>
              <a:t>(multiple modes)</a:t>
            </a:r>
          </a:p>
        </p:txBody>
      </p:sp>
      <p:sp>
        <p:nvSpPr>
          <p:cNvPr id="9" name="Rectangle 8">
            <a:extLst>
              <a:ext uri="{FF2B5EF4-FFF2-40B4-BE49-F238E27FC236}">
                <a16:creationId xmlns:a16="http://schemas.microsoft.com/office/drawing/2014/main" id="{D8BF0037-40B8-4695-A6C5-4C1DA5214A3E}"/>
              </a:ext>
            </a:extLst>
          </p:cNvPr>
          <p:cNvSpPr/>
          <p:nvPr/>
        </p:nvSpPr>
        <p:spPr>
          <a:xfrm>
            <a:off x="6217920" y="1385463"/>
            <a:ext cx="5406147" cy="997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C957A7-069C-4AE0-9D4F-291909242959}"/>
              </a:ext>
            </a:extLst>
          </p:cNvPr>
          <p:cNvSpPr/>
          <p:nvPr/>
        </p:nvSpPr>
        <p:spPr>
          <a:xfrm>
            <a:off x="7899824" y="2929716"/>
            <a:ext cx="3724243" cy="997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87E127-8A28-4DD2-9081-C3E586CB7163}"/>
              </a:ext>
            </a:extLst>
          </p:cNvPr>
          <p:cNvSpPr/>
          <p:nvPr/>
        </p:nvSpPr>
        <p:spPr>
          <a:xfrm>
            <a:off x="6178205" y="4401825"/>
            <a:ext cx="5406147" cy="997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Multigrid Methods (2)</a:t>
            </a:r>
          </a:p>
        </p:txBody>
      </p:sp>
      <p:sp>
        <p:nvSpPr>
          <p:cNvPr id="3" name="Content Placeholder 2"/>
          <p:cNvSpPr>
            <a:spLocks noGrp="1"/>
          </p:cNvSpPr>
          <p:nvPr>
            <p:ph idx="1"/>
          </p:nvPr>
        </p:nvSpPr>
        <p:spPr/>
        <p:txBody>
          <a:bodyPr>
            <a:normAutofit fontScale="92500" lnSpcReduction="20000"/>
          </a:bodyPr>
          <a:lstStyle/>
          <a:p>
            <a:r>
              <a:rPr lang="en-US" dirty="0"/>
              <a:t>Central idea of multigrid is to “map” errors onto coarser grids</a:t>
            </a:r>
          </a:p>
          <a:p>
            <a:pPr lvl="1"/>
            <a:r>
              <a:rPr lang="en-US" dirty="0"/>
              <a:t>A low-frequency error on a fine-grid</a:t>
            </a:r>
            <a:br>
              <a:rPr lang="en-US" dirty="0"/>
            </a:br>
            <a:r>
              <a:rPr lang="en-US" dirty="0"/>
              <a:t>is a high-frequency error on a coarse-grid!</a:t>
            </a:r>
          </a:p>
          <a:p>
            <a:r>
              <a:rPr lang="en-US" dirty="0"/>
              <a:t>Recipe for Multigrid includes</a:t>
            </a:r>
          </a:p>
          <a:p>
            <a:pPr lvl="1"/>
            <a:r>
              <a:rPr lang="en-US" dirty="0"/>
              <a:t>How to map error from fine-grid</a:t>
            </a:r>
            <a:br>
              <a:rPr lang="en-US" dirty="0"/>
            </a:br>
            <a:r>
              <a:rPr lang="en-US" dirty="0"/>
              <a:t>to coarse-grid?</a:t>
            </a:r>
          </a:p>
          <a:p>
            <a:pPr lvl="2"/>
            <a:r>
              <a:rPr lang="en-US" dirty="0"/>
              <a:t>restriction operator (e.g. bi-linear average)</a:t>
            </a:r>
          </a:p>
          <a:p>
            <a:pPr lvl="1"/>
            <a:r>
              <a:rPr lang="en-US" dirty="0"/>
              <a:t>How to smooth error on each grid?</a:t>
            </a:r>
          </a:p>
          <a:p>
            <a:pPr lvl="2"/>
            <a:r>
              <a:rPr lang="en-US" dirty="0"/>
              <a:t>classical iteration scheme</a:t>
            </a:r>
          </a:p>
          <a:p>
            <a:pPr lvl="1"/>
            <a:r>
              <a:rPr lang="en-US" dirty="0"/>
              <a:t>How to correct error in fine-grid from</a:t>
            </a:r>
            <a:br>
              <a:rPr lang="en-US" dirty="0"/>
            </a:br>
            <a:r>
              <a:rPr lang="en-US" dirty="0"/>
              <a:t>coarse grid?</a:t>
            </a:r>
          </a:p>
          <a:p>
            <a:pPr lvl="2"/>
            <a:r>
              <a:rPr lang="en-US" dirty="0"/>
              <a:t>interpolation operator (e.g. linear interpolate)</a:t>
            </a:r>
          </a:p>
          <a:p>
            <a:pPr lvl="1"/>
            <a:r>
              <a:rPr lang="en-US" dirty="0"/>
              <a:t>How to traverse grids?</a:t>
            </a:r>
          </a:p>
        </p:txBody>
      </p:sp>
      <p:pic>
        <p:nvPicPr>
          <p:cNvPr id="4" name="Picture 3"/>
          <p:cNvPicPr>
            <a:picLocks noChangeAspect="1"/>
          </p:cNvPicPr>
          <p:nvPr/>
        </p:nvPicPr>
        <p:blipFill>
          <a:blip r:embed="rId3"/>
          <a:stretch>
            <a:fillRect/>
          </a:stretch>
        </p:blipFill>
        <p:spPr>
          <a:xfrm>
            <a:off x="6851695" y="2888028"/>
            <a:ext cx="4629924" cy="3119482"/>
          </a:xfrm>
          <a:prstGeom prst="rect">
            <a:avLst/>
          </a:prstGeom>
        </p:spPr>
      </p:pic>
      <p:sp>
        <p:nvSpPr>
          <p:cNvPr id="5" name="TextBox 4"/>
          <p:cNvSpPr txBox="1"/>
          <p:nvPr/>
        </p:nvSpPr>
        <p:spPr>
          <a:xfrm>
            <a:off x="0" y="6503524"/>
            <a:ext cx="8439554" cy="338554"/>
          </a:xfrm>
          <a:prstGeom prst="rect">
            <a:avLst/>
          </a:prstGeom>
          <a:noFill/>
        </p:spPr>
        <p:txBody>
          <a:bodyPr wrap="none" rtlCol="0">
            <a:spAutoFit/>
          </a:bodyPr>
          <a:lstStyle/>
          <a:p>
            <a:r>
              <a:rPr lang="en-US" sz="1600" dirty="0"/>
              <a:t>Images from: Briggs, Henson, and McCormick et al., A Multigrid Tutorial, 2</a:t>
            </a:r>
            <a:r>
              <a:rPr lang="en-US" sz="1600" baseline="30000" dirty="0"/>
              <a:t>nd</a:t>
            </a:r>
            <a:r>
              <a:rPr lang="en-US" sz="1600" dirty="0"/>
              <a:t> Ed., SIAM Press (2000).</a:t>
            </a:r>
          </a:p>
        </p:txBody>
      </p:sp>
    </p:spTree>
    <p:extLst>
      <p:ext uri="{BB962C8B-B14F-4D97-AF65-F5344CB8AC3E}">
        <p14:creationId xmlns:p14="http://schemas.microsoft.com/office/powerpoint/2010/main" val="327515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Multigrid: Restriction and Interpolation</a:t>
            </a:r>
          </a:p>
        </p:txBody>
      </p:sp>
      <p:sp>
        <p:nvSpPr>
          <p:cNvPr id="2064" name="Text Placeholder 2063"/>
          <p:cNvSpPr>
            <a:spLocks noGrp="1"/>
          </p:cNvSpPr>
          <p:nvPr>
            <p:ph type="body" idx="1"/>
          </p:nvPr>
        </p:nvSpPr>
        <p:spPr/>
        <p:txBody>
          <a:bodyPr>
            <a:normAutofit lnSpcReduction="10000"/>
          </a:bodyPr>
          <a:lstStyle/>
          <a:p>
            <a:r>
              <a:rPr lang="en-US" dirty="0"/>
              <a:t>Restriction</a:t>
            </a:r>
          </a:p>
        </p:txBody>
      </p:sp>
      <p:sp>
        <p:nvSpPr>
          <p:cNvPr id="2066" name="Text Placeholder 2065"/>
          <p:cNvSpPr>
            <a:spLocks noGrp="1"/>
          </p:cNvSpPr>
          <p:nvPr>
            <p:ph type="body" sz="quarter" idx="3"/>
          </p:nvPr>
        </p:nvSpPr>
        <p:spPr/>
        <p:txBody>
          <a:bodyPr>
            <a:normAutofit lnSpcReduction="10000"/>
          </a:bodyPr>
          <a:lstStyle/>
          <a:p>
            <a:r>
              <a:rPr lang="en-US" dirty="0"/>
              <a:t>Interpolation</a:t>
            </a:r>
          </a:p>
        </p:txBody>
      </p:sp>
      <p:pic>
        <p:nvPicPr>
          <p:cNvPr id="2058" name="Picture 2057"/>
          <p:cNvPicPr>
            <a:picLocks noChangeAspect="1"/>
          </p:cNvPicPr>
          <p:nvPr/>
        </p:nvPicPr>
        <p:blipFill>
          <a:blip r:embed="rId2"/>
          <a:stretch>
            <a:fillRect/>
          </a:stretch>
        </p:blipFill>
        <p:spPr>
          <a:xfrm>
            <a:off x="7151519" y="2729171"/>
            <a:ext cx="3224550" cy="1331640"/>
          </a:xfrm>
          <a:prstGeom prst="rect">
            <a:avLst/>
          </a:prstGeom>
        </p:spPr>
      </p:pic>
      <p:pic>
        <p:nvPicPr>
          <p:cNvPr id="2059" name="Picture 2058"/>
          <p:cNvPicPr>
            <a:picLocks noChangeAspect="1"/>
          </p:cNvPicPr>
          <p:nvPr/>
        </p:nvPicPr>
        <p:blipFill>
          <a:blip r:embed="rId3"/>
          <a:stretch>
            <a:fillRect/>
          </a:stretch>
        </p:blipFill>
        <p:spPr>
          <a:xfrm>
            <a:off x="6559436" y="4483414"/>
            <a:ext cx="4408715" cy="1805766"/>
          </a:xfrm>
          <a:prstGeom prst="rect">
            <a:avLst/>
          </a:prstGeom>
        </p:spPr>
      </p:pic>
      <p:pic>
        <p:nvPicPr>
          <p:cNvPr id="2061" name="Picture 2060"/>
          <p:cNvPicPr>
            <a:picLocks noChangeAspect="1"/>
          </p:cNvPicPr>
          <p:nvPr/>
        </p:nvPicPr>
        <p:blipFill>
          <a:blip r:embed="rId4"/>
          <a:stretch>
            <a:fillRect/>
          </a:stretch>
        </p:blipFill>
        <p:spPr>
          <a:xfrm>
            <a:off x="1087680" y="4568740"/>
            <a:ext cx="4662001" cy="1720440"/>
          </a:xfrm>
          <a:prstGeom prst="rect">
            <a:avLst/>
          </a:prstGeom>
        </p:spPr>
      </p:pic>
      <p:pic>
        <p:nvPicPr>
          <p:cNvPr id="2062" name="Picture 2061"/>
          <p:cNvPicPr>
            <a:picLocks noChangeAspect="1"/>
          </p:cNvPicPr>
          <p:nvPr/>
        </p:nvPicPr>
        <p:blipFill>
          <a:blip r:embed="rId5"/>
          <a:stretch>
            <a:fillRect/>
          </a:stretch>
        </p:blipFill>
        <p:spPr>
          <a:xfrm>
            <a:off x="1260202" y="2716869"/>
            <a:ext cx="4040401" cy="1331640"/>
          </a:xfrm>
          <a:prstGeom prst="rect">
            <a:avLst/>
          </a:prstGeom>
        </p:spPr>
      </p:pic>
      <p:sp>
        <p:nvSpPr>
          <p:cNvPr id="54" name="TextBox 53"/>
          <p:cNvSpPr txBox="1"/>
          <p:nvPr/>
        </p:nvSpPr>
        <p:spPr>
          <a:xfrm>
            <a:off x="0" y="6503524"/>
            <a:ext cx="8439554" cy="338554"/>
          </a:xfrm>
          <a:prstGeom prst="rect">
            <a:avLst/>
          </a:prstGeom>
          <a:noFill/>
        </p:spPr>
        <p:txBody>
          <a:bodyPr wrap="none" rtlCol="0">
            <a:spAutoFit/>
          </a:bodyPr>
          <a:lstStyle/>
          <a:p>
            <a:r>
              <a:rPr lang="en-US" sz="1600" dirty="0"/>
              <a:t>Images from: Briggs, Henson, and McCormick et al., A Multigrid Tutorial, 2</a:t>
            </a:r>
            <a:r>
              <a:rPr lang="en-US" sz="1600" baseline="30000" dirty="0"/>
              <a:t>nd</a:t>
            </a:r>
            <a:r>
              <a:rPr lang="en-US" sz="1600" dirty="0"/>
              <a:t> Ed., SIAM Press (2000).</a:t>
            </a:r>
          </a:p>
        </p:txBody>
      </p:sp>
    </p:spTree>
    <p:extLst>
      <p:ext uri="{BB962C8B-B14F-4D97-AF65-F5344CB8AC3E}">
        <p14:creationId xmlns:p14="http://schemas.microsoft.com/office/powerpoint/2010/main" val="88451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Multigrid: Traversing the Grids</a:t>
            </a:r>
          </a:p>
        </p:txBody>
      </p:sp>
      <p:grpSp>
        <p:nvGrpSpPr>
          <p:cNvPr id="3" name="Group 2"/>
          <p:cNvGrpSpPr/>
          <p:nvPr/>
        </p:nvGrpSpPr>
        <p:grpSpPr>
          <a:xfrm>
            <a:off x="961274" y="3119968"/>
            <a:ext cx="4579937" cy="2870902"/>
            <a:chOff x="576263" y="2851150"/>
            <a:chExt cx="4579937" cy="2870902"/>
          </a:xfrm>
        </p:grpSpPr>
        <p:sp>
          <p:nvSpPr>
            <p:cNvPr id="4" name="Oval 3"/>
            <p:cNvSpPr/>
            <p:nvPr/>
          </p:nvSpPr>
          <p:spPr>
            <a:xfrm>
              <a:off x="3724976" y="2897204"/>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95150" y="2895600"/>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10063" y="5476775"/>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63515" y="4468079"/>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9804" y="4462288"/>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65385" y="3746185"/>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65215" y="3746185"/>
              <a:ext cx="154004" cy="154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12475508"/>
                </p:ext>
              </p:extLst>
            </p:nvPr>
          </p:nvGraphicFramePr>
          <p:xfrm>
            <a:off x="576263" y="2851150"/>
            <a:ext cx="317500" cy="336550"/>
          </p:xfrm>
          <a:graphic>
            <a:graphicData uri="http://schemas.openxmlformats.org/presentationml/2006/ole">
              <mc:AlternateContent xmlns:mc="http://schemas.openxmlformats.org/markup-compatibility/2006">
                <mc:Choice xmlns:v="urn:schemas-microsoft-com:vml" Requires="v">
                  <p:oleObj spid="_x0000_s5289"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576263" y="2851150"/>
                          <a:ext cx="317500" cy="3365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284646982"/>
                </p:ext>
              </p:extLst>
            </p:nvPr>
          </p:nvGraphicFramePr>
          <p:xfrm>
            <a:off x="936189" y="3660094"/>
            <a:ext cx="390525" cy="336550"/>
          </p:xfrm>
          <a:graphic>
            <a:graphicData uri="http://schemas.openxmlformats.org/presentationml/2006/ole">
              <mc:AlternateContent xmlns:mc="http://schemas.openxmlformats.org/markup-compatibility/2006">
                <mc:Choice xmlns:v="urn:schemas-microsoft-com:vml" Requires="v">
                  <p:oleObj spid="_x0000_s5290" name="Equation" r:id="rId5" imgW="266400" imgH="228600" progId="Equation.3">
                    <p:embed/>
                  </p:oleObj>
                </mc:Choice>
                <mc:Fallback>
                  <p:oleObj name="Equation" r:id="rId5" imgW="266400" imgH="228600" progId="Equation.3">
                    <p:embed/>
                    <p:pic>
                      <p:nvPicPr>
                        <p:cNvPr id="0" name=""/>
                        <p:cNvPicPr/>
                        <p:nvPr/>
                      </p:nvPicPr>
                      <p:blipFill>
                        <a:blip r:embed="rId6"/>
                        <a:stretch>
                          <a:fillRect/>
                        </a:stretch>
                      </p:blipFill>
                      <p:spPr>
                        <a:xfrm>
                          <a:off x="936189" y="3660094"/>
                          <a:ext cx="390525" cy="33655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06993842"/>
                </p:ext>
              </p:extLst>
            </p:nvPr>
          </p:nvGraphicFramePr>
          <p:xfrm>
            <a:off x="1442217" y="4421010"/>
            <a:ext cx="390525" cy="336550"/>
          </p:xfrm>
          <a:graphic>
            <a:graphicData uri="http://schemas.openxmlformats.org/presentationml/2006/ole">
              <mc:AlternateContent xmlns:mc="http://schemas.openxmlformats.org/markup-compatibility/2006">
                <mc:Choice xmlns:v="urn:schemas-microsoft-com:vml" Requires="v">
                  <p:oleObj spid="_x0000_s5291" name="Equation" r:id="rId7" imgW="266400" imgH="228600" progId="Equation.3">
                    <p:embed/>
                  </p:oleObj>
                </mc:Choice>
                <mc:Fallback>
                  <p:oleObj name="Equation" r:id="rId7" imgW="266400" imgH="228600" progId="Equation.3">
                    <p:embed/>
                    <p:pic>
                      <p:nvPicPr>
                        <p:cNvPr id="0" name=""/>
                        <p:cNvPicPr/>
                        <p:nvPr/>
                      </p:nvPicPr>
                      <p:blipFill>
                        <a:blip r:embed="rId8"/>
                        <a:stretch>
                          <a:fillRect/>
                        </a:stretch>
                      </p:blipFill>
                      <p:spPr>
                        <a:xfrm>
                          <a:off x="1442217" y="4421010"/>
                          <a:ext cx="390525" cy="3365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16705407"/>
                </p:ext>
              </p:extLst>
            </p:nvPr>
          </p:nvGraphicFramePr>
          <p:xfrm>
            <a:off x="1919538" y="5385502"/>
            <a:ext cx="390525" cy="336550"/>
          </p:xfrm>
          <a:graphic>
            <a:graphicData uri="http://schemas.openxmlformats.org/presentationml/2006/ole">
              <mc:AlternateContent xmlns:mc="http://schemas.openxmlformats.org/markup-compatibility/2006">
                <mc:Choice xmlns:v="urn:schemas-microsoft-com:vml" Requires="v">
                  <p:oleObj spid="_x0000_s5292" name="Equation" r:id="rId9" imgW="266400" imgH="228600" progId="Equation.3">
                    <p:embed/>
                  </p:oleObj>
                </mc:Choice>
                <mc:Fallback>
                  <p:oleObj name="Equation" r:id="rId9" imgW="266400" imgH="228600" progId="Equation.3">
                    <p:embed/>
                    <p:pic>
                      <p:nvPicPr>
                        <p:cNvPr id="0" name=""/>
                        <p:cNvPicPr/>
                        <p:nvPr/>
                      </p:nvPicPr>
                      <p:blipFill>
                        <a:blip r:embed="rId10"/>
                        <a:stretch>
                          <a:fillRect/>
                        </a:stretch>
                      </p:blipFill>
                      <p:spPr>
                        <a:xfrm>
                          <a:off x="1919538" y="5385502"/>
                          <a:ext cx="390525" cy="336550"/>
                        </a:xfrm>
                        <a:prstGeom prst="rect">
                          <a:avLst/>
                        </a:prstGeom>
                      </p:spPr>
                    </p:pic>
                  </p:oleObj>
                </mc:Fallback>
              </mc:AlternateContent>
            </a:graphicData>
          </a:graphic>
        </p:graphicFrame>
        <p:cxnSp>
          <p:nvCxnSpPr>
            <p:cNvPr id="15" name="Straight Arrow Connector 14"/>
            <p:cNvCxnSpPr>
              <a:stCxn id="5" idx="4"/>
              <a:endCxn id="10" idx="0"/>
            </p:cNvCxnSpPr>
            <p:nvPr/>
          </p:nvCxnSpPr>
          <p:spPr>
            <a:xfrm>
              <a:off x="972152" y="3049604"/>
              <a:ext cx="470065" cy="69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a:endCxn id="8" idx="0"/>
            </p:cNvCxnSpPr>
            <p:nvPr/>
          </p:nvCxnSpPr>
          <p:spPr>
            <a:xfrm>
              <a:off x="1442217" y="3900189"/>
              <a:ext cx="394589" cy="562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6" idx="0"/>
            </p:cNvCxnSpPr>
            <p:nvPr/>
          </p:nvCxnSpPr>
          <p:spPr>
            <a:xfrm>
              <a:off x="1836806" y="4616292"/>
              <a:ext cx="550259" cy="86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7" idx="4"/>
            </p:cNvCxnSpPr>
            <p:nvPr/>
          </p:nvCxnSpPr>
          <p:spPr>
            <a:xfrm flipV="1">
              <a:off x="2387065" y="4622083"/>
              <a:ext cx="553452" cy="85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0"/>
              <a:endCxn id="9" idx="4"/>
            </p:cNvCxnSpPr>
            <p:nvPr/>
          </p:nvCxnSpPr>
          <p:spPr>
            <a:xfrm flipV="1">
              <a:off x="2940517" y="3900189"/>
              <a:ext cx="401870" cy="567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4" idx="4"/>
            </p:cNvCxnSpPr>
            <p:nvPr/>
          </p:nvCxnSpPr>
          <p:spPr>
            <a:xfrm flipV="1">
              <a:off x="3342387" y="3051208"/>
              <a:ext cx="459591" cy="69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2907" y="3166793"/>
              <a:ext cx="893001" cy="369332"/>
            </a:xfrm>
            <a:prstGeom prst="rect">
              <a:avLst/>
            </a:prstGeom>
            <a:noFill/>
          </p:spPr>
          <p:txBody>
            <a:bodyPr wrap="none" rtlCol="0">
              <a:spAutoFit/>
            </a:bodyPr>
            <a:lstStyle/>
            <a:p>
              <a:r>
                <a:rPr lang="en-US" dirty="0"/>
                <a:t>Restrict</a:t>
              </a:r>
            </a:p>
          </p:txBody>
        </p:sp>
        <p:sp>
          <p:nvSpPr>
            <p:cNvPr id="22" name="TextBox 21"/>
            <p:cNvSpPr txBox="1"/>
            <p:nvPr/>
          </p:nvSpPr>
          <p:spPr>
            <a:xfrm>
              <a:off x="3620035" y="3136758"/>
              <a:ext cx="1227003" cy="369332"/>
            </a:xfrm>
            <a:prstGeom prst="rect">
              <a:avLst/>
            </a:prstGeom>
            <a:noFill/>
          </p:spPr>
          <p:txBody>
            <a:bodyPr wrap="none" rtlCol="0">
              <a:spAutoFit/>
            </a:bodyPr>
            <a:lstStyle/>
            <a:p>
              <a:r>
                <a:rPr lang="en-US" dirty="0"/>
                <a:t>Interpolate</a:t>
              </a:r>
            </a:p>
          </p:txBody>
        </p:sp>
        <p:sp>
          <p:nvSpPr>
            <p:cNvPr id="23" name="TextBox 22"/>
            <p:cNvSpPr txBox="1"/>
            <p:nvPr/>
          </p:nvSpPr>
          <p:spPr>
            <a:xfrm>
              <a:off x="3045128" y="4364857"/>
              <a:ext cx="1112805" cy="369332"/>
            </a:xfrm>
            <a:prstGeom prst="rect">
              <a:avLst/>
            </a:prstGeom>
            <a:noFill/>
          </p:spPr>
          <p:txBody>
            <a:bodyPr wrap="none" rtlCol="0">
              <a:spAutoFit/>
            </a:bodyPr>
            <a:lstStyle/>
            <a:p>
              <a:r>
                <a:rPr lang="en-US" dirty="0"/>
                <a:t>Smoother</a:t>
              </a:r>
            </a:p>
          </p:txBody>
        </p:sp>
        <p:graphicFrame>
          <p:nvGraphicFramePr>
            <p:cNvPr id="24" name="Object 23"/>
            <p:cNvGraphicFramePr>
              <a:graphicFrameLocks noChangeAspect="1"/>
            </p:cNvGraphicFramePr>
            <p:nvPr>
              <p:extLst>
                <p:ext uri="{D42A27DB-BD31-4B8C-83A1-F6EECF244321}">
                  <p14:modId xmlns:p14="http://schemas.microsoft.com/office/powerpoint/2010/main" val="2931923324"/>
                </p:ext>
              </p:extLst>
            </p:nvPr>
          </p:nvGraphicFramePr>
          <p:xfrm>
            <a:off x="2100263" y="3168579"/>
            <a:ext cx="346509" cy="365760"/>
          </p:xfrm>
          <a:graphic>
            <a:graphicData uri="http://schemas.openxmlformats.org/presentationml/2006/ole">
              <mc:AlternateContent xmlns:mc="http://schemas.openxmlformats.org/markup-compatibility/2006">
                <mc:Choice xmlns:v="urn:schemas-microsoft-com:vml" Requires="v">
                  <p:oleObj spid="_x0000_s5293" name="Equation" r:id="rId11" imgW="228600" imgH="241200" progId="Equation.3">
                    <p:embed/>
                  </p:oleObj>
                </mc:Choice>
                <mc:Fallback>
                  <p:oleObj name="Equation" r:id="rId11" imgW="228600" imgH="241200" progId="Equation.3">
                    <p:embed/>
                    <p:pic>
                      <p:nvPicPr>
                        <p:cNvPr id="0" name=""/>
                        <p:cNvPicPr/>
                        <p:nvPr/>
                      </p:nvPicPr>
                      <p:blipFill>
                        <a:blip r:embed="rId12"/>
                        <a:stretch>
                          <a:fillRect/>
                        </a:stretch>
                      </p:blipFill>
                      <p:spPr>
                        <a:xfrm>
                          <a:off x="2100263" y="3168579"/>
                          <a:ext cx="346509" cy="36576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971564763"/>
                </p:ext>
              </p:extLst>
            </p:nvPr>
          </p:nvGraphicFramePr>
          <p:xfrm>
            <a:off x="4827588" y="3140075"/>
            <a:ext cx="328612" cy="366713"/>
          </p:xfrm>
          <a:graphic>
            <a:graphicData uri="http://schemas.openxmlformats.org/presentationml/2006/ole">
              <mc:AlternateContent xmlns:mc="http://schemas.openxmlformats.org/markup-compatibility/2006">
                <mc:Choice xmlns:v="urn:schemas-microsoft-com:vml" Requires="v">
                  <p:oleObj spid="_x0000_s5294" name="Equation" r:id="rId13" imgW="215640" imgH="241200" progId="Equation.3">
                    <p:embed/>
                  </p:oleObj>
                </mc:Choice>
                <mc:Fallback>
                  <p:oleObj name="Equation" r:id="rId13" imgW="215640" imgH="241200" progId="Equation.3">
                    <p:embed/>
                    <p:pic>
                      <p:nvPicPr>
                        <p:cNvPr id="0" name=""/>
                        <p:cNvPicPr/>
                        <p:nvPr/>
                      </p:nvPicPr>
                      <p:blipFill>
                        <a:blip r:embed="rId14"/>
                        <a:stretch>
                          <a:fillRect/>
                        </a:stretch>
                      </p:blipFill>
                      <p:spPr>
                        <a:xfrm>
                          <a:off x="4827588" y="3140075"/>
                          <a:ext cx="328612" cy="366713"/>
                        </a:xfrm>
                        <a:prstGeom prst="rect">
                          <a:avLst/>
                        </a:prstGeom>
                      </p:spPr>
                    </p:pic>
                  </p:oleObj>
                </mc:Fallback>
              </mc:AlternateContent>
            </a:graphicData>
          </a:graphic>
        </p:graphicFrame>
      </p:grpSp>
      <p:graphicFrame>
        <p:nvGraphicFramePr>
          <p:cNvPr id="26" name="Object 25"/>
          <p:cNvGraphicFramePr>
            <a:graphicFrameLocks noChangeAspect="1"/>
          </p:cNvGraphicFramePr>
          <p:nvPr>
            <p:extLst>
              <p:ext uri="{D42A27DB-BD31-4B8C-83A1-F6EECF244321}">
                <p14:modId xmlns:p14="http://schemas.microsoft.com/office/powerpoint/2010/main" val="3858240311"/>
              </p:ext>
            </p:extLst>
          </p:nvPr>
        </p:nvGraphicFramePr>
        <p:xfrm>
          <a:off x="3526463" y="4981575"/>
          <a:ext cx="2784475" cy="347662"/>
        </p:xfrm>
        <a:graphic>
          <a:graphicData uri="http://schemas.openxmlformats.org/presentationml/2006/ole">
            <mc:AlternateContent xmlns:mc="http://schemas.openxmlformats.org/markup-compatibility/2006">
              <mc:Choice xmlns:v="urn:schemas-microsoft-com:vml" Requires="v">
                <p:oleObj spid="_x0000_s5295" name="Equation" r:id="rId15" imgW="1828800" imgH="228600" progId="Equation.3">
                  <p:embed/>
                </p:oleObj>
              </mc:Choice>
              <mc:Fallback>
                <p:oleObj name="Equation" r:id="rId15" imgW="1828800" imgH="228600" progId="Equation.3">
                  <p:embed/>
                  <p:pic>
                    <p:nvPicPr>
                      <p:cNvPr id="0" name=""/>
                      <p:cNvPicPr/>
                      <p:nvPr/>
                    </p:nvPicPr>
                    <p:blipFill>
                      <a:blip r:embed="rId16"/>
                      <a:stretch>
                        <a:fillRect/>
                      </a:stretch>
                    </p:blipFill>
                    <p:spPr>
                      <a:xfrm>
                        <a:off x="3526463" y="4981575"/>
                        <a:ext cx="2784475" cy="347662"/>
                      </a:xfrm>
                      <a:prstGeom prst="rect">
                        <a:avLst/>
                      </a:prstGeom>
                    </p:spPr>
                  </p:pic>
                </p:oleObj>
              </mc:Fallback>
            </mc:AlternateContent>
          </a:graphicData>
        </a:graphic>
      </p:graphicFrame>
      <p:pic>
        <p:nvPicPr>
          <p:cNvPr id="27" name="Picture 26"/>
          <p:cNvPicPr>
            <a:picLocks noChangeAspect="1"/>
          </p:cNvPicPr>
          <p:nvPr/>
        </p:nvPicPr>
        <p:blipFill rotWithShape="1">
          <a:blip r:embed="rId17"/>
          <a:srcRect l="14298" b="5888"/>
          <a:stretch/>
        </p:blipFill>
        <p:spPr>
          <a:xfrm>
            <a:off x="7344076" y="2152107"/>
            <a:ext cx="4062029" cy="3796306"/>
          </a:xfrm>
          <a:prstGeom prst="rect">
            <a:avLst/>
          </a:prstGeom>
        </p:spPr>
      </p:pic>
      <p:sp>
        <p:nvSpPr>
          <p:cNvPr id="28" name="TextBox 27"/>
          <p:cNvSpPr txBox="1"/>
          <p:nvPr/>
        </p:nvSpPr>
        <p:spPr>
          <a:xfrm>
            <a:off x="0" y="6503524"/>
            <a:ext cx="8439554" cy="338554"/>
          </a:xfrm>
          <a:prstGeom prst="rect">
            <a:avLst/>
          </a:prstGeom>
          <a:noFill/>
        </p:spPr>
        <p:txBody>
          <a:bodyPr wrap="none" rtlCol="0">
            <a:spAutoFit/>
          </a:bodyPr>
          <a:lstStyle/>
          <a:p>
            <a:r>
              <a:rPr lang="en-US" sz="1600" dirty="0"/>
              <a:t>Images from: Briggs, Henson, and McCormick et al., A Multigrid Tutorial, 2</a:t>
            </a:r>
            <a:r>
              <a:rPr lang="en-US" sz="1600" baseline="30000" dirty="0"/>
              <a:t>nd</a:t>
            </a:r>
            <a:r>
              <a:rPr lang="en-US" sz="1600" dirty="0"/>
              <a:t> Ed., SIAM Press (2000).</a:t>
            </a:r>
          </a:p>
        </p:txBody>
      </p:sp>
      <p:sp>
        <p:nvSpPr>
          <p:cNvPr id="29" name="TextBox 28"/>
          <p:cNvSpPr txBox="1"/>
          <p:nvPr/>
        </p:nvSpPr>
        <p:spPr>
          <a:xfrm>
            <a:off x="2335701" y="2550726"/>
            <a:ext cx="861390" cy="369332"/>
          </a:xfrm>
          <a:prstGeom prst="rect">
            <a:avLst/>
          </a:prstGeom>
          <a:noFill/>
        </p:spPr>
        <p:txBody>
          <a:bodyPr wrap="none" rtlCol="0">
            <a:spAutoFit/>
          </a:bodyPr>
          <a:lstStyle/>
          <a:p>
            <a:r>
              <a:rPr lang="en-US" b="1" u="sng" dirty="0"/>
              <a:t>V-cycle</a:t>
            </a:r>
          </a:p>
        </p:txBody>
      </p:sp>
      <p:sp>
        <p:nvSpPr>
          <p:cNvPr id="30" name="TextBox 29"/>
          <p:cNvSpPr txBox="1"/>
          <p:nvPr/>
        </p:nvSpPr>
        <p:spPr>
          <a:xfrm>
            <a:off x="8911596" y="2184506"/>
            <a:ext cx="935128" cy="369332"/>
          </a:xfrm>
          <a:prstGeom prst="rect">
            <a:avLst/>
          </a:prstGeom>
          <a:noFill/>
        </p:spPr>
        <p:txBody>
          <a:bodyPr wrap="none" rtlCol="0">
            <a:spAutoFit/>
          </a:bodyPr>
          <a:lstStyle/>
          <a:p>
            <a:r>
              <a:rPr lang="en-US" b="1" u="sng" dirty="0"/>
              <a:t>W-cycle</a:t>
            </a:r>
          </a:p>
        </p:txBody>
      </p:sp>
      <p:sp>
        <p:nvSpPr>
          <p:cNvPr id="32" name="TextBox 31"/>
          <p:cNvSpPr txBox="1"/>
          <p:nvPr/>
        </p:nvSpPr>
        <p:spPr>
          <a:xfrm>
            <a:off x="8645626" y="3803157"/>
            <a:ext cx="1467068" cy="646331"/>
          </a:xfrm>
          <a:prstGeom prst="rect">
            <a:avLst/>
          </a:prstGeom>
          <a:solidFill>
            <a:schemeClr val="bg1"/>
          </a:solidFill>
        </p:spPr>
        <p:txBody>
          <a:bodyPr wrap="none" rtlCol="0">
            <a:spAutoFit/>
          </a:bodyPr>
          <a:lstStyle/>
          <a:p>
            <a:endParaRPr lang="en-US" b="1" u="sng" dirty="0"/>
          </a:p>
          <a:p>
            <a:r>
              <a:rPr lang="en-US" b="1" u="sng" dirty="0"/>
              <a:t>Full Multigrid</a:t>
            </a:r>
          </a:p>
        </p:txBody>
      </p:sp>
    </p:spTree>
    <p:extLst>
      <p:ext uri="{BB962C8B-B14F-4D97-AF65-F5344CB8AC3E}">
        <p14:creationId xmlns:p14="http://schemas.microsoft.com/office/powerpoint/2010/main" val="196230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E42348-90D5-4FAD-865C-08EB81F4B36B}"/>
              </a:ext>
            </a:extLst>
          </p:cNvPr>
          <p:cNvSpPr>
            <a:spLocks noGrp="1"/>
          </p:cNvSpPr>
          <p:nvPr>
            <p:ph type="title"/>
          </p:nvPr>
        </p:nvSpPr>
        <p:spPr/>
        <p:txBody>
          <a:bodyPr>
            <a:normAutofit fontScale="90000"/>
          </a:bodyPr>
          <a:lstStyle/>
          <a:p>
            <a:r>
              <a:rPr lang="en-US" dirty="0"/>
              <a:t>Summary of Multigrid</a:t>
            </a:r>
          </a:p>
        </p:txBody>
      </p:sp>
      <p:sp>
        <p:nvSpPr>
          <p:cNvPr id="6" name="Content Placeholder 5">
            <a:extLst>
              <a:ext uri="{FF2B5EF4-FFF2-40B4-BE49-F238E27FC236}">
                <a16:creationId xmlns:a16="http://schemas.microsoft.com/office/drawing/2014/main" id="{7DA5F0F5-927A-460D-8ABC-6C159386FF26}"/>
              </a:ext>
            </a:extLst>
          </p:cNvPr>
          <p:cNvSpPr>
            <a:spLocks noGrp="1"/>
          </p:cNvSpPr>
          <p:nvPr>
            <p:ph idx="1"/>
          </p:nvPr>
        </p:nvSpPr>
        <p:spPr/>
        <p:txBody>
          <a:bodyPr>
            <a:normAutofit fontScale="92500"/>
          </a:bodyPr>
          <a:lstStyle/>
          <a:p>
            <a:r>
              <a:rPr lang="en-US" dirty="0"/>
              <a:t>Very good for elliptic problems</a:t>
            </a:r>
          </a:p>
          <a:p>
            <a:r>
              <a:rPr lang="en-US" dirty="0"/>
              <a:t>A type of fixed point iteration</a:t>
            </a:r>
          </a:p>
          <a:p>
            <a:pPr lvl="1"/>
            <a:r>
              <a:rPr lang="en-US" dirty="0"/>
              <a:t>May be analyzed via Fourier/Von Neumann Analysis for asymptotic convergence</a:t>
            </a:r>
          </a:p>
          <a:p>
            <a:r>
              <a:rPr lang="en-US" dirty="0"/>
              <a:t>Builds on traditional classical fixed point iterative techniques</a:t>
            </a:r>
          </a:p>
          <a:p>
            <a:pPr lvl="1"/>
            <a:r>
              <a:rPr lang="en-US" dirty="0"/>
              <a:t>Uses same elements and adds a few more (interpolation/prolongation)</a:t>
            </a:r>
          </a:p>
          <a:p>
            <a:r>
              <a:rPr lang="en-US" dirty="0"/>
              <a:t>Lots of parameters in the iteration that can be “tuned”</a:t>
            </a:r>
          </a:p>
          <a:p>
            <a:r>
              <a:rPr lang="en-US" dirty="0"/>
              <a:t>Good for structured grids and finite differenced or finite volume disc</a:t>
            </a:r>
            <a:br>
              <a:rPr lang="en-US" dirty="0"/>
            </a:br>
            <a:r>
              <a:rPr lang="en-US" dirty="0"/>
              <a:t> (e.g. discretized operator is a stencil)</a:t>
            </a:r>
          </a:p>
          <a:p>
            <a:r>
              <a:rPr lang="en-US" dirty="0"/>
              <a:t>Can be generalized to algebraic multi-grid (AMG)</a:t>
            </a:r>
          </a:p>
          <a:p>
            <a:endParaRPr lang="en-US" dirty="0"/>
          </a:p>
        </p:txBody>
      </p:sp>
    </p:spTree>
    <p:extLst>
      <p:ext uri="{BB962C8B-B14F-4D97-AF65-F5344CB8AC3E}">
        <p14:creationId xmlns:p14="http://schemas.microsoft.com/office/powerpoint/2010/main" val="129995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321439-7687-4DAB-9992-C4F41B0E7714}"/>
              </a:ext>
            </a:extLst>
          </p:cNvPr>
          <p:cNvSpPr>
            <a:spLocks noGrp="1"/>
          </p:cNvSpPr>
          <p:nvPr>
            <p:ph type="title"/>
          </p:nvPr>
        </p:nvSpPr>
        <p:spPr/>
        <p:txBody>
          <a:bodyPr/>
          <a:lstStyle/>
          <a:p>
            <a:r>
              <a:rPr lang="en-US" dirty="0" err="1"/>
              <a:t>Krylov</a:t>
            </a:r>
            <a:r>
              <a:rPr lang="en-US" dirty="0"/>
              <a:t> Methods</a:t>
            </a:r>
          </a:p>
        </p:txBody>
      </p:sp>
      <p:sp>
        <p:nvSpPr>
          <p:cNvPr id="4" name="Text Placeholder 3">
            <a:extLst>
              <a:ext uri="{FF2B5EF4-FFF2-40B4-BE49-F238E27FC236}">
                <a16:creationId xmlns:a16="http://schemas.microsoft.com/office/drawing/2014/main" id="{207CE5D6-9618-493F-8DA0-7C15C83CBF05}"/>
              </a:ext>
            </a:extLst>
          </p:cNvPr>
          <p:cNvSpPr>
            <a:spLocks noGrp="1"/>
          </p:cNvSpPr>
          <p:nvPr>
            <p:ph type="body" idx="1"/>
          </p:nvPr>
        </p:nvSpPr>
        <p:spPr/>
        <p:txBody>
          <a:bodyPr/>
          <a:lstStyle/>
          <a:p>
            <a:r>
              <a:rPr lang="en-US" dirty="0"/>
              <a:t>Reference: Yousef </a:t>
            </a:r>
            <a:r>
              <a:rPr lang="en-US" dirty="0" err="1"/>
              <a:t>Saad</a:t>
            </a:r>
            <a:r>
              <a:rPr lang="en-US" dirty="0"/>
              <a:t>, </a:t>
            </a:r>
            <a:r>
              <a:rPr lang="en-US" i="1" dirty="0"/>
              <a:t>Iterative Methods for Sparse Linear Systems</a:t>
            </a:r>
            <a:r>
              <a:rPr lang="en-US" dirty="0"/>
              <a:t>, SIAM</a:t>
            </a:r>
            <a:endParaRPr lang="en-US" i="1" dirty="0"/>
          </a:p>
        </p:txBody>
      </p:sp>
    </p:spTree>
    <p:extLst>
      <p:ext uri="{BB962C8B-B14F-4D97-AF65-F5344CB8AC3E}">
        <p14:creationId xmlns:p14="http://schemas.microsoft.com/office/powerpoint/2010/main" val="341882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Outline</a:t>
            </a:r>
          </a:p>
        </p:txBody>
      </p:sp>
      <p:sp>
        <p:nvSpPr>
          <p:cNvPr id="6" name="Content Placeholder 5"/>
          <p:cNvSpPr>
            <a:spLocks noGrp="1"/>
          </p:cNvSpPr>
          <p:nvPr>
            <p:ph idx="1"/>
          </p:nvPr>
        </p:nvSpPr>
        <p:spPr>
          <a:xfrm>
            <a:off x="838200" y="2309396"/>
            <a:ext cx="10515600" cy="3988927"/>
          </a:xfrm>
        </p:spPr>
        <p:txBody>
          <a:bodyPr>
            <a:normAutofit lnSpcReduction="10000"/>
          </a:bodyPr>
          <a:lstStyle/>
          <a:p>
            <a:r>
              <a:rPr lang="en-US" dirty="0"/>
              <a:t>Short Recap of Last Lecture</a:t>
            </a:r>
          </a:p>
          <a:p>
            <a:endParaRPr lang="en-US" dirty="0"/>
          </a:p>
          <a:p>
            <a:r>
              <a:rPr lang="en-US" dirty="0"/>
              <a:t>Classical Iterative Methods</a:t>
            </a:r>
          </a:p>
          <a:p>
            <a:pPr lvl="1"/>
            <a:endParaRPr lang="en-US" dirty="0"/>
          </a:p>
          <a:p>
            <a:r>
              <a:rPr lang="en-US" dirty="0"/>
              <a:t>Multigrid Methods</a:t>
            </a:r>
          </a:p>
          <a:p>
            <a:pPr lvl="1"/>
            <a:endParaRPr lang="en-US" dirty="0"/>
          </a:p>
          <a:p>
            <a:r>
              <a:rPr lang="en-US" dirty="0" err="1"/>
              <a:t>Krylov</a:t>
            </a:r>
            <a:r>
              <a:rPr lang="en-US" dirty="0"/>
              <a:t> Methods</a:t>
            </a:r>
          </a:p>
          <a:p>
            <a:endParaRPr lang="en-US" dirty="0"/>
          </a:p>
          <a:p>
            <a:r>
              <a:rPr lang="en-US" dirty="0"/>
              <a:t>Scientific Computing Libraries</a:t>
            </a:r>
          </a:p>
        </p:txBody>
      </p:sp>
    </p:spTree>
    <p:extLst>
      <p:ext uri="{BB962C8B-B14F-4D97-AF65-F5344CB8AC3E}">
        <p14:creationId xmlns:p14="http://schemas.microsoft.com/office/powerpoint/2010/main" val="338165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Krylov</a:t>
            </a:r>
            <a:r>
              <a:rPr lang="en-US" dirty="0"/>
              <a:t> (subspace) Methods</a:t>
            </a:r>
          </a:p>
        </p:txBody>
      </p:sp>
      <p:sp>
        <p:nvSpPr>
          <p:cNvPr id="3" name="Content Placeholder 2">
            <a:extLst>
              <a:ext uri="{FF2B5EF4-FFF2-40B4-BE49-F238E27FC236}">
                <a16:creationId xmlns:a16="http://schemas.microsoft.com/office/drawing/2014/main" id="{C788F14A-5CBD-4533-81DF-DF27AD8B6D9A}"/>
              </a:ext>
            </a:extLst>
          </p:cNvPr>
          <p:cNvSpPr>
            <a:spLocks noGrp="1"/>
          </p:cNvSpPr>
          <p:nvPr>
            <p:ph idx="1"/>
          </p:nvPr>
        </p:nvSpPr>
        <p:spPr/>
        <p:txBody>
          <a:bodyPr/>
          <a:lstStyle/>
          <a:p>
            <a:r>
              <a:rPr lang="en-US" dirty="0"/>
              <a:t>Use </a:t>
            </a:r>
            <a:r>
              <a:rPr lang="en-US" dirty="0" err="1"/>
              <a:t>Krylov</a:t>
            </a:r>
            <a:r>
              <a:rPr lang="en-US" dirty="0"/>
              <a:t> subspaces</a:t>
            </a:r>
          </a:p>
          <a:p>
            <a:endParaRPr lang="en-US" dirty="0"/>
          </a:p>
          <a:p>
            <a:endParaRPr lang="en-US" dirty="0"/>
          </a:p>
          <a:p>
            <a:r>
              <a:rPr lang="en-US" dirty="0" err="1"/>
              <a:t>Krylov</a:t>
            </a:r>
            <a:r>
              <a:rPr lang="en-US" dirty="0"/>
              <a:t> subspaces are easy and efficient to construct</a:t>
            </a:r>
          </a:p>
          <a:p>
            <a:pPr lvl="1"/>
            <a:r>
              <a:rPr lang="en-US" dirty="0"/>
              <a:t>Use only matrix-vector operations (this is good for large sparse systems!)</a:t>
            </a:r>
          </a:p>
          <a:p>
            <a:pPr lvl="1"/>
            <a:endParaRPr lang="en-US" dirty="0"/>
          </a:p>
          <a:p>
            <a:r>
              <a:rPr lang="en-US" dirty="0" err="1"/>
              <a:t>Krylov</a:t>
            </a:r>
            <a:r>
              <a:rPr lang="en-US" dirty="0"/>
              <a:t> methods also rely on projection</a:t>
            </a:r>
          </a:p>
          <a:p>
            <a:pPr lvl="1"/>
            <a:r>
              <a:rPr lang="en-US" dirty="0"/>
              <a:t>Specifically projection to the </a:t>
            </a:r>
            <a:r>
              <a:rPr lang="en-US" dirty="0" err="1"/>
              <a:t>Krylov</a:t>
            </a:r>
            <a:r>
              <a:rPr lang="en-US" dirty="0"/>
              <a:t> subspace</a:t>
            </a:r>
          </a:p>
        </p:txBody>
      </p:sp>
      <p:graphicFrame>
        <p:nvGraphicFramePr>
          <p:cNvPr id="4" name="Object 3">
            <a:extLst>
              <a:ext uri="{FF2B5EF4-FFF2-40B4-BE49-F238E27FC236}">
                <a16:creationId xmlns:a16="http://schemas.microsoft.com/office/drawing/2014/main" id="{FA8A3240-2FFE-439B-86C5-48D70FA84DAA}"/>
              </a:ext>
            </a:extLst>
          </p:cNvPr>
          <p:cNvGraphicFramePr>
            <a:graphicFrameLocks noChangeAspect="1"/>
          </p:cNvGraphicFramePr>
          <p:nvPr>
            <p:extLst>
              <p:ext uri="{D42A27DB-BD31-4B8C-83A1-F6EECF244321}">
                <p14:modId xmlns:p14="http://schemas.microsoft.com/office/powerpoint/2010/main" val="3561739871"/>
              </p:ext>
            </p:extLst>
          </p:nvPr>
        </p:nvGraphicFramePr>
        <p:xfrm>
          <a:off x="3783013" y="3040062"/>
          <a:ext cx="4939418" cy="554037"/>
        </p:xfrm>
        <a:graphic>
          <a:graphicData uri="http://schemas.openxmlformats.org/presentationml/2006/ole">
            <mc:AlternateContent xmlns:mc="http://schemas.openxmlformats.org/markup-compatibility/2006">
              <mc:Choice xmlns:v="urn:schemas-microsoft-com:vml" Requires="v">
                <p:oleObj spid="_x0000_s8217" name="Equation" r:id="rId4" imgW="2273040" imgH="253800" progId="Equation.3">
                  <p:embed/>
                </p:oleObj>
              </mc:Choice>
              <mc:Fallback>
                <p:oleObj name="Equation" r:id="rId4" imgW="2273040" imgH="253800" progId="Equation.3">
                  <p:embed/>
                  <p:pic>
                    <p:nvPicPr>
                      <p:cNvPr id="27" name="Object 26">
                        <a:extLst>
                          <a:ext uri="{FF2B5EF4-FFF2-40B4-BE49-F238E27FC236}">
                            <a16:creationId xmlns:a16="http://schemas.microsoft.com/office/drawing/2014/main" id="{7EC67A4C-206E-43F0-9AEB-4C7D1728A988}"/>
                          </a:ext>
                        </a:extLst>
                      </p:cNvPr>
                      <p:cNvPicPr/>
                      <p:nvPr/>
                    </p:nvPicPr>
                    <p:blipFill>
                      <a:blip r:embed="rId5"/>
                      <a:stretch>
                        <a:fillRect/>
                      </a:stretch>
                    </p:blipFill>
                    <p:spPr>
                      <a:xfrm>
                        <a:off x="3783013" y="3040062"/>
                        <a:ext cx="4939418" cy="554037"/>
                      </a:xfrm>
                      <a:prstGeom prst="rect">
                        <a:avLst/>
                      </a:prstGeom>
                    </p:spPr>
                  </p:pic>
                </p:oleObj>
              </mc:Fallback>
            </mc:AlternateContent>
          </a:graphicData>
        </a:graphic>
      </p:graphicFrame>
    </p:spTree>
    <p:extLst>
      <p:ext uri="{BB962C8B-B14F-4D97-AF65-F5344CB8AC3E}">
        <p14:creationId xmlns:p14="http://schemas.microsoft.com/office/powerpoint/2010/main" val="203656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4770-3405-42E3-BC23-C0EA6B7D6D43}"/>
              </a:ext>
            </a:extLst>
          </p:cNvPr>
          <p:cNvSpPr>
            <a:spLocks noGrp="1"/>
          </p:cNvSpPr>
          <p:nvPr>
            <p:ph type="title"/>
          </p:nvPr>
        </p:nvSpPr>
        <p:spPr/>
        <p:txBody>
          <a:bodyPr>
            <a:normAutofit fontScale="90000"/>
          </a:bodyPr>
          <a:lstStyle/>
          <a:p>
            <a:r>
              <a:rPr lang="en-US" dirty="0"/>
              <a:t>General Idea: Projection Methods</a:t>
            </a:r>
          </a:p>
        </p:txBody>
      </p:sp>
      <p:sp>
        <p:nvSpPr>
          <p:cNvPr id="3" name="Content Placeholder 2">
            <a:extLst>
              <a:ext uri="{FF2B5EF4-FFF2-40B4-BE49-F238E27FC236}">
                <a16:creationId xmlns:a16="http://schemas.microsoft.com/office/drawing/2014/main" id="{899D32F6-0EB5-49E4-85EA-A5ACC9717477}"/>
              </a:ext>
            </a:extLst>
          </p:cNvPr>
          <p:cNvSpPr>
            <a:spLocks noGrp="1"/>
          </p:cNvSpPr>
          <p:nvPr>
            <p:ph idx="1"/>
          </p:nvPr>
        </p:nvSpPr>
        <p:spPr/>
        <p:txBody>
          <a:bodyPr>
            <a:normAutofit/>
          </a:bodyPr>
          <a:lstStyle/>
          <a:p>
            <a:r>
              <a:rPr lang="en-US" dirty="0"/>
              <a:t>Two types: orthogonal and oblique</a:t>
            </a:r>
          </a:p>
          <a:p>
            <a:r>
              <a:rPr lang="en-US" dirty="0"/>
              <a:t>For a linear system:</a:t>
            </a:r>
          </a:p>
          <a:p>
            <a:pPr lvl="1"/>
            <a:r>
              <a:rPr lang="en-US" b="1" dirty="0">
                <a:latin typeface="Times New Roman" panose="02020603050405020304" pitchFamily="18" charset="0"/>
                <a:cs typeface="Times New Roman" panose="02020603050405020304" pitchFamily="18" charset="0"/>
              </a:rPr>
              <a:t>A</a:t>
            </a:r>
            <a:r>
              <a:rPr lang="en-US" dirty="0"/>
              <a:t> exists in </a:t>
            </a:r>
            <a:r>
              <a:rPr lang="en-US" b="1" i="1" dirty="0">
                <a:latin typeface="Times New Roman" panose="02020603050405020304" pitchFamily="18" charset="0"/>
                <a:cs typeface="Times New Roman" panose="02020603050405020304" pitchFamily="18" charset="0"/>
              </a:rPr>
              <a:t>R</a:t>
            </a:r>
            <a:r>
              <a:rPr lang="en-US" i="1" baseline="30000" dirty="0">
                <a:latin typeface="Times New Roman" panose="02020603050405020304" pitchFamily="18" charset="0"/>
                <a:cs typeface="Times New Roman" panose="02020603050405020304" pitchFamily="18" charset="0"/>
              </a:rPr>
              <a:t>n</a:t>
            </a:r>
            <a:r>
              <a:rPr lang="en-US" dirty="0"/>
              <a:t> and </a:t>
            </a:r>
            <a:r>
              <a:rPr lang="en-US" b="1" i="1" dirty="0">
                <a:latin typeface="Times New Roman" panose="02020603050405020304" pitchFamily="18" charset="0"/>
                <a:cs typeface="Times New Roman" panose="02020603050405020304" pitchFamily="18" charset="0"/>
              </a:rPr>
              <a:t>K</a:t>
            </a:r>
            <a:r>
              <a:rPr lang="en-US" dirty="0"/>
              <a:t> and </a:t>
            </a:r>
            <a:r>
              <a:rPr lang="en-US" b="1" i="1" dirty="0">
                <a:latin typeface="Times New Roman" panose="02020603050405020304" pitchFamily="18" charset="0"/>
                <a:cs typeface="Times New Roman" panose="02020603050405020304" pitchFamily="18" charset="0"/>
              </a:rPr>
              <a:t>L</a:t>
            </a:r>
            <a:r>
              <a:rPr lang="en-US" dirty="0"/>
              <a:t> are two subspaces within </a:t>
            </a:r>
            <a:r>
              <a:rPr lang="en-US" b="1" i="1" dirty="0">
                <a:latin typeface="Times New Roman" panose="02020603050405020304" pitchFamily="18" charset="0"/>
                <a:cs typeface="Times New Roman" panose="02020603050405020304" pitchFamily="18" charset="0"/>
              </a:rPr>
              <a:t>R</a:t>
            </a:r>
            <a:r>
              <a:rPr lang="en-US" i="1" baseline="30000" dirty="0">
                <a:latin typeface="Times New Roman" panose="02020603050405020304" pitchFamily="18" charset="0"/>
                <a:cs typeface="Times New Roman" panose="02020603050405020304" pitchFamily="18" charset="0"/>
              </a:rPr>
              <a:t>n</a:t>
            </a:r>
            <a:endParaRPr lang="en-US" baseline="30000" dirty="0"/>
          </a:p>
          <a:p>
            <a:pPr lvl="1"/>
            <a:r>
              <a:rPr lang="en-US" dirty="0"/>
              <a:t>An approximation of the solution is:</a:t>
            </a:r>
          </a:p>
          <a:p>
            <a:pPr lvl="1"/>
            <a:r>
              <a:rPr lang="en-US" dirty="0"/>
              <a:t>which has the residual: </a:t>
            </a:r>
          </a:p>
          <a:p>
            <a:r>
              <a:rPr lang="en-US" dirty="0"/>
              <a:t>Solution by orthogonal projection means</a:t>
            </a:r>
          </a:p>
          <a:p>
            <a:pPr lvl="1"/>
            <a:endParaRPr lang="en-US" dirty="0"/>
          </a:p>
        </p:txBody>
      </p:sp>
      <p:pic>
        <p:nvPicPr>
          <p:cNvPr id="4" name="Picture 3"/>
          <p:cNvPicPr>
            <a:picLocks noChangeAspect="1"/>
          </p:cNvPicPr>
          <p:nvPr/>
        </p:nvPicPr>
        <p:blipFill>
          <a:blip r:embed="rId3"/>
          <a:stretch>
            <a:fillRect/>
          </a:stretch>
        </p:blipFill>
        <p:spPr>
          <a:xfrm>
            <a:off x="8233656" y="4195111"/>
            <a:ext cx="3341100" cy="1973160"/>
          </a:xfrm>
          <a:prstGeom prst="rect">
            <a:avLst/>
          </a:prstGeom>
        </p:spPr>
      </p:pic>
      <p:graphicFrame>
        <p:nvGraphicFramePr>
          <p:cNvPr id="5" name="Object 4">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1472233344"/>
              </p:ext>
            </p:extLst>
          </p:nvPr>
        </p:nvGraphicFramePr>
        <p:xfrm>
          <a:off x="4055295" y="2825614"/>
          <a:ext cx="1044236" cy="395302"/>
        </p:xfrm>
        <a:graphic>
          <a:graphicData uri="http://schemas.openxmlformats.org/presentationml/2006/ole">
            <mc:AlternateContent xmlns:mc="http://schemas.openxmlformats.org/markup-compatibility/2006">
              <mc:Choice xmlns:v="urn:schemas-microsoft-com:vml" Requires="v">
                <p:oleObj spid="_x0000_s9362" name="Equation" r:id="rId4" imgW="469800" imgH="177480" progId="Equation.3">
                  <p:embed/>
                </p:oleObj>
              </mc:Choice>
              <mc:Fallback>
                <p:oleObj name="Equation" r:id="rId4" imgW="469800" imgH="177480" progId="Equation.3">
                  <p:embed/>
                  <p:pic>
                    <p:nvPicPr>
                      <p:cNvPr id="0" name=""/>
                      <p:cNvPicPr/>
                      <p:nvPr/>
                    </p:nvPicPr>
                    <p:blipFill>
                      <a:blip r:embed="rId5"/>
                      <a:stretch>
                        <a:fillRect/>
                      </a:stretch>
                    </p:blipFill>
                    <p:spPr>
                      <a:xfrm>
                        <a:off x="4055295" y="2825614"/>
                        <a:ext cx="1044236" cy="39530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4068451641"/>
              </p:ext>
            </p:extLst>
          </p:nvPr>
        </p:nvGraphicFramePr>
        <p:xfrm>
          <a:off x="6186488" y="3646488"/>
          <a:ext cx="1293812" cy="431800"/>
        </p:xfrm>
        <a:graphic>
          <a:graphicData uri="http://schemas.openxmlformats.org/presentationml/2006/ole">
            <mc:AlternateContent xmlns:mc="http://schemas.openxmlformats.org/markup-compatibility/2006">
              <mc:Choice xmlns:v="urn:schemas-microsoft-com:vml" Requires="v">
                <p:oleObj spid="_x0000_s9363" name="Equation" r:id="rId6" imgW="723600" imgH="241200" progId="Equation.3">
                  <p:embed/>
                </p:oleObj>
              </mc:Choice>
              <mc:Fallback>
                <p:oleObj name="Equation" r:id="rId6" imgW="723600" imgH="241200" progId="Equation.3">
                  <p:embed/>
                  <p:pic>
                    <p:nvPicPr>
                      <p:cNvPr id="0" name=""/>
                      <p:cNvPicPr/>
                      <p:nvPr/>
                    </p:nvPicPr>
                    <p:blipFill>
                      <a:blip r:embed="rId7"/>
                      <a:stretch>
                        <a:fillRect/>
                      </a:stretch>
                    </p:blipFill>
                    <p:spPr>
                      <a:xfrm>
                        <a:off x="6186488" y="3646488"/>
                        <a:ext cx="1293812" cy="431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B70DD29-33CD-4978-AC5D-EE35A2A9ED17}"/>
              </a:ext>
            </a:extLst>
          </p:cNvPr>
          <p:cNvGraphicFramePr>
            <a:graphicFrameLocks noChangeAspect="1"/>
          </p:cNvGraphicFramePr>
          <p:nvPr>
            <p:extLst>
              <p:ext uri="{D42A27DB-BD31-4B8C-83A1-F6EECF244321}">
                <p14:modId xmlns:p14="http://schemas.microsoft.com/office/powerpoint/2010/main" val="3930868937"/>
              </p:ext>
            </p:extLst>
          </p:nvPr>
        </p:nvGraphicFramePr>
        <p:xfrm>
          <a:off x="4752975" y="4111625"/>
          <a:ext cx="1058863" cy="273050"/>
        </p:xfrm>
        <a:graphic>
          <a:graphicData uri="http://schemas.openxmlformats.org/presentationml/2006/ole">
            <mc:AlternateContent xmlns:mc="http://schemas.openxmlformats.org/markup-compatibility/2006">
              <mc:Choice xmlns:v="urn:schemas-microsoft-com:vml" Requires="v">
                <p:oleObj spid="_x0000_s9364" name="Equation" r:id="rId8" imgW="685800" imgH="177480" progId="Equation.3">
                  <p:embed/>
                </p:oleObj>
              </mc:Choice>
              <mc:Fallback>
                <p:oleObj name="Equation" r:id="rId8" imgW="685800" imgH="177480" progId="Equation.3">
                  <p:embed/>
                  <p:pic>
                    <p:nvPicPr>
                      <p:cNvPr id="0" name=""/>
                      <p:cNvPicPr/>
                      <p:nvPr/>
                    </p:nvPicPr>
                    <p:blipFill>
                      <a:blip r:embed="rId9"/>
                      <a:stretch>
                        <a:fillRect/>
                      </a:stretch>
                    </p:blipFill>
                    <p:spPr>
                      <a:xfrm>
                        <a:off x="4752975" y="4111625"/>
                        <a:ext cx="1058863" cy="2730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740177729"/>
              </p:ext>
            </p:extLst>
          </p:nvPr>
        </p:nvGraphicFramePr>
        <p:xfrm>
          <a:off x="1198563" y="5038725"/>
          <a:ext cx="6397625" cy="536575"/>
        </p:xfrm>
        <a:graphic>
          <a:graphicData uri="http://schemas.openxmlformats.org/presentationml/2006/ole">
            <mc:AlternateContent xmlns:mc="http://schemas.openxmlformats.org/markup-compatibility/2006">
              <mc:Choice xmlns:v="urn:schemas-microsoft-com:vml" Requires="v">
                <p:oleObj spid="_x0000_s9365" name="Equation" r:id="rId10" imgW="2882880" imgH="241200" progId="Equation.3">
                  <p:embed/>
                </p:oleObj>
              </mc:Choice>
              <mc:Fallback>
                <p:oleObj name="Equation" r:id="rId10" imgW="2882880" imgH="241200" progId="Equation.3">
                  <p:embed/>
                  <p:pic>
                    <p:nvPicPr>
                      <p:cNvPr id="0" name=""/>
                      <p:cNvPicPr/>
                      <p:nvPr/>
                    </p:nvPicPr>
                    <p:blipFill>
                      <a:blip r:embed="rId11"/>
                      <a:stretch>
                        <a:fillRect/>
                      </a:stretch>
                    </p:blipFill>
                    <p:spPr>
                      <a:xfrm>
                        <a:off x="1198563" y="5038725"/>
                        <a:ext cx="6397625" cy="5365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3271988685"/>
              </p:ext>
            </p:extLst>
          </p:nvPr>
        </p:nvGraphicFramePr>
        <p:xfrm>
          <a:off x="9043988" y="1735357"/>
          <a:ext cx="1720850" cy="508000"/>
        </p:xfrm>
        <a:graphic>
          <a:graphicData uri="http://schemas.openxmlformats.org/presentationml/2006/ole">
            <mc:AlternateContent xmlns:mc="http://schemas.openxmlformats.org/markup-compatibility/2006">
              <mc:Choice xmlns:v="urn:schemas-microsoft-com:vml" Requires="v">
                <p:oleObj spid="_x0000_s9366" name="Equation" r:id="rId12" imgW="774360" imgH="228600" progId="Equation.3">
                  <p:embed/>
                </p:oleObj>
              </mc:Choice>
              <mc:Fallback>
                <p:oleObj name="Equation" r:id="rId12" imgW="774360" imgH="228600" progId="Equation.3">
                  <p:embed/>
                  <p:pic>
                    <p:nvPicPr>
                      <p:cNvPr id="0" name=""/>
                      <p:cNvPicPr/>
                      <p:nvPr/>
                    </p:nvPicPr>
                    <p:blipFill>
                      <a:blip r:embed="rId13"/>
                      <a:stretch>
                        <a:fillRect/>
                      </a:stretch>
                    </p:blipFill>
                    <p:spPr>
                      <a:xfrm>
                        <a:off x="9043988" y="1735357"/>
                        <a:ext cx="1720850" cy="5080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1827738385"/>
              </p:ext>
            </p:extLst>
          </p:nvPr>
        </p:nvGraphicFramePr>
        <p:xfrm>
          <a:off x="8380413" y="2287588"/>
          <a:ext cx="3048000" cy="508000"/>
        </p:xfrm>
        <a:graphic>
          <a:graphicData uri="http://schemas.openxmlformats.org/presentationml/2006/ole">
            <mc:AlternateContent xmlns:mc="http://schemas.openxmlformats.org/markup-compatibility/2006">
              <mc:Choice xmlns:v="urn:schemas-microsoft-com:vml" Requires="v">
                <p:oleObj spid="_x0000_s9367" name="Equation" r:id="rId14" imgW="1371600" imgH="228600" progId="Equation.3">
                  <p:embed/>
                </p:oleObj>
              </mc:Choice>
              <mc:Fallback>
                <p:oleObj name="Equation" r:id="rId14" imgW="1371600" imgH="228600" progId="Equation.3">
                  <p:embed/>
                  <p:pic>
                    <p:nvPicPr>
                      <p:cNvPr id="0" name=""/>
                      <p:cNvPicPr/>
                      <p:nvPr/>
                    </p:nvPicPr>
                    <p:blipFill>
                      <a:blip r:embed="rId15"/>
                      <a:stretch>
                        <a:fillRect/>
                      </a:stretch>
                    </p:blipFill>
                    <p:spPr>
                      <a:xfrm>
                        <a:off x="8380413" y="2287588"/>
                        <a:ext cx="3048000" cy="50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1334653096"/>
              </p:ext>
            </p:extLst>
          </p:nvPr>
        </p:nvGraphicFramePr>
        <p:xfrm>
          <a:off x="8824913" y="2843213"/>
          <a:ext cx="2230437" cy="508000"/>
        </p:xfrm>
        <a:graphic>
          <a:graphicData uri="http://schemas.openxmlformats.org/presentationml/2006/ole">
            <mc:AlternateContent xmlns:mc="http://schemas.openxmlformats.org/markup-compatibility/2006">
              <mc:Choice xmlns:v="urn:schemas-microsoft-com:vml" Requires="v">
                <p:oleObj spid="_x0000_s9368" name="Equation" r:id="rId16" imgW="1002960" imgH="228600" progId="Equation.3">
                  <p:embed/>
                </p:oleObj>
              </mc:Choice>
              <mc:Fallback>
                <p:oleObj name="Equation" r:id="rId16" imgW="1002960" imgH="228600" progId="Equation.3">
                  <p:embed/>
                  <p:pic>
                    <p:nvPicPr>
                      <p:cNvPr id="0" name=""/>
                      <p:cNvPicPr/>
                      <p:nvPr/>
                    </p:nvPicPr>
                    <p:blipFill>
                      <a:blip r:embed="rId17"/>
                      <a:stretch>
                        <a:fillRect/>
                      </a:stretch>
                    </p:blipFill>
                    <p:spPr>
                      <a:xfrm>
                        <a:off x="8824913" y="2843213"/>
                        <a:ext cx="2230437" cy="5080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1871766149"/>
              </p:ext>
            </p:extLst>
          </p:nvPr>
        </p:nvGraphicFramePr>
        <p:xfrm>
          <a:off x="8658225" y="3490913"/>
          <a:ext cx="2654300" cy="565150"/>
        </p:xfrm>
        <a:graphic>
          <a:graphicData uri="http://schemas.openxmlformats.org/presentationml/2006/ole">
            <mc:AlternateContent xmlns:mc="http://schemas.openxmlformats.org/markup-compatibility/2006">
              <mc:Choice xmlns:v="urn:schemas-microsoft-com:vml" Requires="v">
                <p:oleObj spid="_x0000_s9369" name="Equation" r:id="rId18" imgW="1193760" imgH="253800" progId="Equation.3">
                  <p:embed/>
                </p:oleObj>
              </mc:Choice>
              <mc:Fallback>
                <p:oleObj name="Equation" r:id="rId18" imgW="1193760" imgH="253800" progId="Equation.3">
                  <p:embed/>
                  <p:pic>
                    <p:nvPicPr>
                      <p:cNvPr id="0" name=""/>
                      <p:cNvPicPr/>
                      <p:nvPr/>
                    </p:nvPicPr>
                    <p:blipFill>
                      <a:blip r:embed="rId19"/>
                      <a:stretch>
                        <a:fillRect/>
                      </a:stretch>
                    </p:blipFill>
                    <p:spPr>
                      <a:xfrm>
                        <a:off x="8658225" y="3490913"/>
                        <a:ext cx="2654300" cy="565150"/>
                      </a:xfrm>
                      <a:prstGeom prst="rect">
                        <a:avLst/>
                      </a:prstGeom>
                    </p:spPr>
                  </p:pic>
                </p:oleObj>
              </mc:Fallback>
            </mc:AlternateContent>
          </a:graphicData>
        </a:graphic>
      </p:graphicFrame>
    </p:spTree>
    <p:extLst>
      <p:ext uri="{BB962C8B-B14F-4D97-AF65-F5344CB8AC3E}">
        <p14:creationId xmlns:p14="http://schemas.microsoft.com/office/powerpoint/2010/main" val="2183189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Orthogonalization</a:t>
            </a:r>
            <a:r>
              <a:rPr lang="en-US" dirty="0"/>
              <a:t> Schemes: </a:t>
            </a:r>
            <a:r>
              <a:rPr lang="en-US" dirty="0" err="1"/>
              <a:t>Arnoldi</a:t>
            </a:r>
            <a:r>
              <a:rPr lang="en-US" dirty="0"/>
              <a:t> and GMRES</a:t>
            </a:r>
          </a:p>
        </p:txBody>
      </p:sp>
      <p:sp>
        <p:nvSpPr>
          <p:cNvPr id="4" name="Text Placeholder 3"/>
          <p:cNvSpPr>
            <a:spLocks noGrp="1"/>
          </p:cNvSpPr>
          <p:nvPr>
            <p:ph type="body" idx="1"/>
          </p:nvPr>
        </p:nvSpPr>
        <p:spPr/>
        <p:txBody>
          <a:bodyPr>
            <a:normAutofit lnSpcReduction="10000"/>
          </a:bodyPr>
          <a:lstStyle/>
          <a:p>
            <a:r>
              <a:rPr lang="en-US" u="sng" dirty="0" err="1"/>
              <a:t>Arnoldi</a:t>
            </a:r>
            <a:r>
              <a:rPr lang="en-US" dirty="0"/>
              <a:t> </a:t>
            </a:r>
          </a:p>
        </p:txBody>
      </p:sp>
      <p:sp>
        <p:nvSpPr>
          <p:cNvPr id="5" name="Content Placeholder 4"/>
          <p:cNvSpPr>
            <a:spLocks noGrp="1"/>
          </p:cNvSpPr>
          <p:nvPr>
            <p:ph sz="half" idx="2"/>
          </p:nvPr>
        </p:nvSpPr>
        <p:spPr/>
        <p:txBody>
          <a:bodyPr/>
          <a:lstStyle/>
          <a:p>
            <a:r>
              <a:rPr lang="en-US" dirty="0"/>
              <a:t>Uses Gram-Schmidt procedure to build an orthonormal basis</a:t>
            </a:r>
          </a:p>
        </p:txBody>
      </p:sp>
      <p:sp>
        <p:nvSpPr>
          <p:cNvPr id="6" name="Text Placeholder 5"/>
          <p:cNvSpPr>
            <a:spLocks noGrp="1"/>
          </p:cNvSpPr>
          <p:nvPr>
            <p:ph type="body" sz="quarter" idx="3"/>
          </p:nvPr>
        </p:nvSpPr>
        <p:spPr/>
        <p:txBody>
          <a:bodyPr>
            <a:normAutofit lnSpcReduction="10000"/>
          </a:bodyPr>
          <a:lstStyle/>
          <a:p>
            <a:r>
              <a:rPr lang="en-US" u="sng" dirty="0"/>
              <a:t>GMRES</a:t>
            </a:r>
          </a:p>
        </p:txBody>
      </p:sp>
      <p:sp>
        <p:nvSpPr>
          <p:cNvPr id="7" name="Content Placeholder 6"/>
          <p:cNvSpPr>
            <a:spLocks noGrp="1"/>
          </p:cNvSpPr>
          <p:nvPr>
            <p:ph sz="quarter" idx="4"/>
          </p:nvPr>
        </p:nvSpPr>
        <p:spPr/>
        <p:txBody>
          <a:bodyPr/>
          <a:lstStyle/>
          <a:p>
            <a:r>
              <a:rPr lang="en-US" dirty="0"/>
              <a:t>Generalized Minimum Residual</a:t>
            </a:r>
          </a:p>
        </p:txBody>
      </p:sp>
      <p:pic>
        <p:nvPicPr>
          <p:cNvPr id="10" name="Picture 9"/>
          <p:cNvPicPr>
            <a:picLocks noChangeAspect="1"/>
          </p:cNvPicPr>
          <p:nvPr/>
        </p:nvPicPr>
        <p:blipFill>
          <a:blip r:embed="rId3"/>
          <a:stretch>
            <a:fillRect/>
          </a:stretch>
        </p:blipFill>
        <p:spPr>
          <a:xfrm>
            <a:off x="952995" y="3605229"/>
            <a:ext cx="4931371" cy="2583816"/>
          </a:xfrm>
          <a:prstGeom prst="rect">
            <a:avLst/>
          </a:prstGeom>
          <a:ln>
            <a:solidFill>
              <a:schemeClr val="tx1"/>
            </a:solidFill>
          </a:ln>
        </p:spPr>
      </p:pic>
      <p:pic>
        <p:nvPicPr>
          <p:cNvPr id="11" name="Picture 10"/>
          <p:cNvPicPr>
            <a:picLocks noChangeAspect="1"/>
          </p:cNvPicPr>
          <p:nvPr/>
        </p:nvPicPr>
        <p:blipFill>
          <a:blip r:embed="rId4"/>
          <a:stretch>
            <a:fillRect/>
          </a:stretch>
        </p:blipFill>
        <p:spPr>
          <a:xfrm>
            <a:off x="6253406" y="3505094"/>
            <a:ext cx="5382193" cy="2683951"/>
          </a:xfrm>
          <a:prstGeom prst="rect">
            <a:avLst/>
          </a:prstGeom>
          <a:ln>
            <a:solidFill>
              <a:schemeClr val="tx1"/>
            </a:solidFill>
          </a:ln>
        </p:spPr>
      </p:pic>
      <p:cxnSp>
        <p:nvCxnSpPr>
          <p:cNvPr id="13" name="Straight Arrow Connector 12"/>
          <p:cNvCxnSpPr/>
          <p:nvPr/>
        </p:nvCxnSpPr>
        <p:spPr>
          <a:xfrm>
            <a:off x="5390147" y="4273617"/>
            <a:ext cx="1597794" cy="156891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708358" y="6062312"/>
            <a:ext cx="2279583"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5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A853-CC04-449F-80B2-10AD717A7BAD}"/>
              </a:ext>
            </a:extLst>
          </p:cNvPr>
          <p:cNvSpPr>
            <a:spLocks noGrp="1"/>
          </p:cNvSpPr>
          <p:nvPr>
            <p:ph type="title"/>
          </p:nvPr>
        </p:nvSpPr>
        <p:spPr/>
        <p:txBody>
          <a:bodyPr>
            <a:normAutofit fontScale="90000"/>
          </a:bodyPr>
          <a:lstStyle/>
          <a:p>
            <a:r>
              <a:rPr lang="en-US" dirty="0"/>
              <a:t>Special cases: Symmetric Matrices</a:t>
            </a:r>
          </a:p>
        </p:txBody>
      </p:sp>
      <p:sp>
        <p:nvSpPr>
          <p:cNvPr id="3" name="Text Placeholder 2">
            <a:extLst>
              <a:ext uri="{FF2B5EF4-FFF2-40B4-BE49-F238E27FC236}">
                <a16:creationId xmlns:a16="http://schemas.microsoft.com/office/drawing/2014/main" id="{5D6AD1B2-06B4-415C-98EC-E92BF98C5BA4}"/>
              </a:ext>
            </a:extLst>
          </p:cNvPr>
          <p:cNvSpPr>
            <a:spLocks noGrp="1"/>
          </p:cNvSpPr>
          <p:nvPr>
            <p:ph type="body" idx="1"/>
          </p:nvPr>
        </p:nvSpPr>
        <p:spPr/>
        <p:txBody>
          <a:bodyPr>
            <a:normAutofit fontScale="92500"/>
          </a:bodyPr>
          <a:lstStyle/>
          <a:p>
            <a:r>
              <a:rPr lang="en-US" dirty="0" err="1"/>
              <a:t>Lanczos</a:t>
            </a:r>
            <a:r>
              <a:rPr lang="en-US" dirty="0"/>
              <a:t> algorithm for symmetric matrices</a:t>
            </a:r>
          </a:p>
        </p:txBody>
      </p:sp>
      <p:sp>
        <p:nvSpPr>
          <p:cNvPr id="4" name="Content Placeholder 3">
            <a:extLst>
              <a:ext uri="{FF2B5EF4-FFF2-40B4-BE49-F238E27FC236}">
                <a16:creationId xmlns:a16="http://schemas.microsoft.com/office/drawing/2014/main" id="{A2F965BC-153C-47D7-96F1-D21C11621D14}"/>
              </a:ext>
            </a:extLst>
          </p:cNvPr>
          <p:cNvSpPr>
            <a:spLocks noGrp="1"/>
          </p:cNvSpPr>
          <p:nvPr>
            <p:ph sz="half" idx="2"/>
          </p:nvPr>
        </p:nvSpPr>
        <p:spPr/>
        <p:txBody>
          <a:bodyPr/>
          <a:lstStyle/>
          <a:p>
            <a:r>
              <a:rPr lang="en-US" dirty="0"/>
              <a:t>This is a simplification of </a:t>
            </a:r>
            <a:r>
              <a:rPr lang="en-US" dirty="0" err="1"/>
              <a:t>Arnoldi’s</a:t>
            </a:r>
            <a:r>
              <a:rPr lang="en-US" dirty="0"/>
              <a:t> method, where the </a:t>
            </a:r>
            <a:r>
              <a:rPr lang="en-US" dirty="0" err="1"/>
              <a:t>Hessenberg</a:t>
            </a:r>
            <a:r>
              <a:rPr lang="en-US" dirty="0"/>
              <a:t> matrix is tridiagonal</a:t>
            </a:r>
          </a:p>
        </p:txBody>
      </p:sp>
      <p:sp>
        <p:nvSpPr>
          <p:cNvPr id="5" name="Text Placeholder 4">
            <a:extLst>
              <a:ext uri="{FF2B5EF4-FFF2-40B4-BE49-F238E27FC236}">
                <a16:creationId xmlns:a16="http://schemas.microsoft.com/office/drawing/2014/main" id="{A32A7B84-B66B-4C90-BA95-6BEC654F0A30}"/>
              </a:ext>
            </a:extLst>
          </p:cNvPr>
          <p:cNvSpPr>
            <a:spLocks noGrp="1"/>
          </p:cNvSpPr>
          <p:nvPr>
            <p:ph type="body" sz="quarter" idx="3"/>
          </p:nvPr>
        </p:nvSpPr>
        <p:spPr/>
        <p:txBody>
          <a:bodyPr>
            <a:normAutofit lnSpcReduction="10000"/>
          </a:bodyPr>
          <a:lstStyle/>
          <a:p>
            <a:r>
              <a:rPr lang="en-US" dirty="0"/>
              <a:t>Conjugate Gradient (CG)</a:t>
            </a:r>
          </a:p>
        </p:txBody>
      </p:sp>
      <p:sp>
        <p:nvSpPr>
          <p:cNvPr id="6" name="Content Placeholder 5">
            <a:extLst>
              <a:ext uri="{FF2B5EF4-FFF2-40B4-BE49-F238E27FC236}">
                <a16:creationId xmlns:a16="http://schemas.microsoft.com/office/drawing/2014/main" id="{DB75C3B5-93DB-49C2-8EE4-0400C4F9D7E0}"/>
              </a:ext>
            </a:extLst>
          </p:cNvPr>
          <p:cNvSpPr>
            <a:spLocks noGrp="1"/>
          </p:cNvSpPr>
          <p:nvPr>
            <p:ph sz="quarter" idx="4"/>
          </p:nvPr>
        </p:nvSpPr>
        <p:spPr/>
        <p:txBody>
          <a:bodyPr/>
          <a:lstStyle/>
          <a:p>
            <a:r>
              <a:rPr lang="en-US" dirty="0"/>
              <a:t>Only for symmetric systems</a:t>
            </a:r>
          </a:p>
        </p:txBody>
      </p:sp>
      <p:pic>
        <p:nvPicPr>
          <p:cNvPr id="8" name="Picture 7">
            <a:extLst>
              <a:ext uri="{FF2B5EF4-FFF2-40B4-BE49-F238E27FC236}">
                <a16:creationId xmlns:a16="http://schemas.microsoft.com/office/drawing/2014/main" id="{A7B02D86-F3F3-43A5-B572-61CC52ADE6F6}"/>
              </a:ext>
            </a:extLst>
          </p:cNvPr>
          <p:cNvPicPr>
            <a:picLocks noChangeAspect="1"/>
          </p:cNvPicPr>
          <p:nvPr/>
        </p:nvPicPr>
        <p:blipFill>
          <a:blip r:embed="rId3"/>
          <a:stretch>
            <a:fillRect/>
          </a:stretch>
        </p:blipFill>
        <p:spPr>
          <a:xfrm>
            <a:off x="6172200" y="3298215"/>
            <a:ext cx="5202643" cy="2845566"/>
          </a:xfrm>
          <a:prstGeom prst="rect">
            <a:avLst/>
          </a:prstGeom>
          <a:ln>
            <a:solidFill>
              <a:schemeClr val="tx1"/>
            </a:solidFill>
          </a:ln>
        </p:spPr>
      </p:pic>
      <p:grpSp>
        <p:nvGrpSpPr>
          <p:cNvPr id="12" name="Group 11">
            <a:extLst>
              <a:ext uri="{FF2B5EF4-FFF2-40B4-BE49-F238E27FC236}">
                <a16:creationId xmlns:a16="http://schemas.microsoft.com/office/drawing/2014/main" id="{C94A1043-28F4-4BC4-96D9-14F8D09B4DC1}"/>
              </a:ext>
            </a:extLst>
          </p:cNvPr>
          <p:cNvGrpSpPr/>
          <p:nvPr/>
        </p:nvGrpSpPr>
        <p:grpSpPr>
          <a:xfrm>
            <a:off x="480902" y="4022238"/>
            <a:ext cx="5603986" cy="2121543"/>
            <a:chOff x="480902" y="4022238"/>
            <a:chExt cx="5603986" cy="2121543"/>
          </a:xfrm>
        </p:grpSpPr>
        <p:grpSp>
          <p:nvGrpSpPr>
            <p:cNvPr id="10" name="Group 9">
              <a:extLst>
                <a:ext uri="{FF2B5EF4-FFF2-40B4-BE49-F238E27FC236}">
                  <a16:creationId xmlns:a16="http://schemas.microsoft.com/office/drawing/2014/main" id="{932A1434-BDBC-40B3-8581-C9B8C177F05B}"/>
                </a:ext>
              </a:extLst>
            </p:cNvPr>
            <p:cNvGrpSpPr/>
            <p:nvPr/>
          </p:nvGrpSpPr>
          <p:grpSpPr>
            <a:xfrm>
              <a:off x="480902" y="4069886"/>
              <a:ext cx="5603986" cy="2073895"/>
              <a:chOff x="568214" y="3905991"/>
              <a:chExt cx="5603986" cy="2073895"/>
            </a:xfrm>
          </p:grpSpPr>
          <p:pic>
            <p:nvPicPr>
              <p:cNvPr id="7" name="Picture 6">
                <a:extLst>
                  <a:ext uri="{FF2B5EF4-FFF2-40B4-BE49-F238E27FC236}">
                    <a16:creationId xmlns:a16="http://schemas.microsoft.com/office/drawing/2014/main" id="{0CF2018B-6D6A-4C1E-82E6-54F0E248AFA1}"/>
                  </a:ext>
                </a:extLst>
              </p:cNvPr>
              <p:cNvPicPr>
                <a:picLocks noChangeAspect="1"/>
              </p:cNvPicPr>
              <p:nvPr/>
            </p:nvPicPr>
            <p:blipFill>
              <a:blip r:embed="rId4"/>
              <a:stretch>
                <a:fillRect/>
              </a:stretch>
            </p:blipFill>
            <p:spPr>
              <a:xfrm>
                <a:off x="568214" y="4069886"/>
                <a:ext cx="5603986" cy="1910000"/>
              </a:xfrm>
              <a:prstGeom prst="rect">
                <a:avLst/>
              </a:prstGeom>
              <a:ln>
                <a:noFill/>
              </a:ln>
            </p:spPr>
          </p:pic>
          <p:pic>
            <p:nvPicPr>
              <p:cNvPr id="9" name="Picture 8">
                <a:extLst>
                  <a:ext uri="{FF2B5EF4-FFF2-40B4-BE49-F238E27FC236}">
                    <a16:creationId xmlns:a16="http://schemas.microsoft.com/office/drawing/2014/main" id="{C6D9B8DB-63FC-4D83-BB55-BFF69E3F60FB}"/>
                  </a:ext>
                </a:extLst>
              </p:cNvPr>
              <p:cNvPicPr>
                <a:picLocks noChangeAspect="1"/>
              </p:cNvPicPr>
              <p:nvPr/>
            </p:nvPicPr>
            <p:blipFill>
              <a:blip r:embed="rId5"/>
              <a:stretch>
                <a:fillRect/>
              </a:stretch>
            </p:blipFill>
            <p:spPr>
              <a:xfrm>
                <a:off x="568214" y="3905991"/>
                <a:ext cx="3236853" cy="237838"/>
              </a:xfrm>
              <a:prstGeom prst="rect">
                <a:avLst/>
              </a:prstGeom>
              <a:ln>
                <a:noFill/>
              </a:ln>
            </p:spPr>
          </p:pic>
        </p:grpSp>
        <p:sp>
          <p:nvSpPr>
            <p:cNvPr id="11" name="Rectangle 10">
              <a:extLst>
                <a:ext uri="{FF2B5EF4-FFF2-40B4-BE49-F238E27FC236}">
                  <a16:creationId xmlns:a16="http://schemas.microsoft.com/office/drawing/2014/main" id="{DD6D78EA-94F5-47E4-86A3-BFCF99A92011}"/>
                </a:ext>
              </a:extLst>
            </p:cNvPr>
            <p:cNvSpPr/>
            <p:nvPr/>
          </p:nvSpPr>
          <p:spPr>
            <a:xfrm>
              <a:off x="480902" y="4022238"/>
              <a:ext cx="5516673" cy="21215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2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a:t>
            </a:r>
            <a:r>
              <a:rPr lang="en-US" sz="3600" dirty="0" err="1"/>
              <a:t>Orthognalization</a:t>
            </a:r>
            <a:r>
              <a:rPr lang="en-US" sz="3600" dirty="0"/>
              <a:t> Schemes: </a:t>
            </a:r>
            <a:r>
              <a:rPr lang="en-US" sz="3600" dirty="0" err="1"/>
              <a:t>Lanczos</a:t>
            </a:r>
            <a:r>
              <a:rPr lang="en-US" sz="3600" dirty="0"/>
              <a:t> and </a:t>
            </a:r>
            <a:r>
              <a:rPr lang="en-US" sz="3600" dirty="0" err="1"/>
              <a:t>BiCGSTAB</a:t>
            </a:r>
            <a:endParaRPr lang="en-US" sz="3600" dirty="0"/>
          </a:p>
        </p:txBody>
      </p:sp>
      <p:sp>
        <p:nvSpPr>
          <p:cNvPr id="3" name="Text Placeholder 2"/>
          <p:cNvSpPr>
            <a:spLocks noGrp="1"/>
          </p:cNvSpPr>
          <p:nvPr>
            <p:ph type="body" idx="1"/>
          </p:nvPr>
        </p:nvSpPr>
        <p:spPr/>
        <p:txBody>
          <a:bodyPr>
            <a:normAutofit fontScale="92500"/>
          </a:bodyPr>
          <a:lstStyle/>
          <a:p>
            <a:r>
              <a:rPr lang="en-US" dirty="0" err="1"/>
              <a:t>Lanczos</a:t>
            </a:r>
            <a:r>
              <a:rPr lang="en-US" dirty="0"/>
              <a:t> (Generalize for non-symmetric)</a:t>
            </a:r>
          </a:p>
        </p:txBody>
      </p:sp>
      <p:sp>
        <p:nvSpPr>
          <p:cNvPr id="4" name="Content Placeholder 3"/>
          <p:cNvSpPr>
            <a:spLocks noGrp="1"/>
          </p:cNvSpPr>
          <p:nvPr>
            <p:ph sz="half" idx="2"/>
          </p:nvPr>
        </p:nvSpPr>
        <p:spPr>
          <a:xfrm>
            <a:off x="839788" y="2723020"/>
            <a:ext cx="5157787" cy="332782"/>
          </a:xfrm>
        </p:spPr>
        <p:txBody>
          <a:bodyPr>
            <a:normAutofit fontScale="92500" lnSpcReduction="10000"/>
          </a:bodyPr>
          <a:lstStyle/>
          <a:p>
            <a:r>
              <a:rPr lang="en-US" sz="2000" dirty="0"/>
              <a:t>Build 2 subspaces</a:t>
            </a:r>
          </a:p>
        </p:txBody>
      </p:sp>
      <p:sp>
        <p:nvSpPr>
          <p:cNvPr id="5" name="Text Placeholder 4"/>
          <p:cNvSpPr>
            <a:spLocks noGrp="1"/>
          </p:cNvSpPr>
          <p:nvPr>
            <p:ph type="body" sz="quarter" idx="3"/>
          </p:nvPr>
        </p:nvSpPr>
        <p:spPr/>
        <p:txBody>
          <a:bodyPr>
            <a:normAutofit lnSpcReduction="10000"/>
          </a:bodyPr>
          <a:lstStyle/>
          <a:p>
            <a:r>
              <a:rPr lang="en-US" dirty="0" err="1"/>
              <a:t>BiCGSTAB</a:t>
            </a:r>
            <a:endParaRPr lang="en-US" dirty="0"/>
          </a:p>
        </p:txBody>
      </p:sp>
      <p:sp>
        <p:nvSpPr>
          <p:cNvPr id="6" name="Content Placeholder 5"/>
          <p:cNvSpPr>
            <a:spLocks noGrp="1"/>
          </p:cNvSpPr>
          <p:nvPr>
            <p:ph sz="quarter" idx="4"/>
          </p:nvPr>
        </p:nvSpPr>
        <p:spPr>
          <a:xfrm>
            <a:off x="6172200" y="2723020"/>
            <a:ext cx="5183188" cy="911718"/>
          </a:xfrm>
        </p:spPr>
        <p:txBody>
          <a:bodyPr>
            <a:normAutofit/>
          </a:bodyPr>
          <a:lstStyle/>
          <a:p>
            <a:r>
              <a:rPr lang="en-US" sz="2000" dirty="0"/>
              <a:t>Variation of Conjugate Gradient Squared (Transpose free Bi-Conjugate Gradient)</a:t>
            </a:r>
          </a:p>
        </p:txBody>
      </p:sp>
      <p:pic>
        <p:nvPicPr>
          <p:cNvPr id="11" name="Picture 10">
            <a:extLst>
              <a:ext uri="{FF2B5EF4-FFF2-40B4-BE49-F238E27FC236}">
                <a16:creationId xmlns:a16="http://schemas.microsoft.com/office/drawing/2014/main" id="{D2791D6D-79E7-4005-B3BC-EED7A6D24D2B}"/>
              </a:ext>
            </a:extLst>
          </p:cNvPr>
          <p:cNvPicPr>
            <a:picLocks noChangeAspect="1"/>
          </p:cNvPicPr>
          <p:nvPr/>
        </p:nvPicPr>
        <p:blipFill>
          <a:blip r:embed="rId3"/>
          <a:stretch>
            <a:fillRect/>
          </a:stretch>
        </p:blipFill>
        <p:spPr>
          <a:xfrm>
            <a:off x="987650" y="2966605"/>
            <a:ext cx="3551411" cy="368338"/>
          </a:xfrm>
          <a:prstGeom prst="rect">
            <a:avLst/>
          </a:prstGeom>
        </p:spPr>
      </p:pic>
      <p:pic>
        <p:nvPicPr>
          <p:cNvPr id="12" name="Picture 11">
            <a:extLst>
              <a:ext uri="{FF2B5EF4-FFF2-40B4-BE49-F238E27FC236}">
                <a16:creationId xmlns:a16="http://schemas.microsoft.com/office/drawing/2014/main" id="{92D34099-F7BD-4D51-B9E9-19A87675E77F}"/>
              </a:ext>
            </a:extLst>
          </p:cNvPr>
          <p:cNvPicPr>
            <a:picLocks noChangeAspect="1"/>
          </p:cNvPicPr>
          <p:nvPr/>
        </p:nvPicPr>
        <p:blipFill>
          <a:blip r:embed="rId4"/>
          <a:stretch>
            <a:fillRect/>
          </a:stretch>
        </p:blipFill>
        <p:spPr>
          <a:xfrm>
            <a:off x="1035303" y="3282557"/>
            <a:ext cx="3888590" cy="274320"/>
          </a:xfrm>
          <a:prstGeom prst="rect">
            <a:avLst/>
          </a:prstGeom>
        </p:spPr>
      </p:pic>
      <p:grpSp>
        <p:nvGrpSpPr>
          <p:cNvPr id="16" name="Group 15">
            <a:extLst>
              <a:ext uri="{FF2B5EF4-FFF2-40B4-BE49-F238E27FC236}">
                <a16:creationId xmlns:a16="http://schemas.microsoft.com/office/drawing/2014/main" id="{4D17F164-0493-43B0-8D09-3FAF457846DE}"/>
              </a:ext>
            </a:extLst>
          </p:cNvPr>
          <p:cNvGrpSpPr/>
          <p:nvPr/>
        </p:nvGrpSpPr>
        <p:grpSpPr>
          <a:xfrm>
            <a:off x="916144" y="3545544"/>
            <a:ext cx="4300548" cy="2759883"/>
            <a:chOff x="916144" y="3719454"/>
            <a:chExt cx="4300548" cy="2759883"/>
          </a:xfrm>
        </p:grpSpPr>
        <p:pic>
          <p:nvPicPr>
            <p:cNvPr id="7" name="Picture 6"/>
            <p:cNvPicPr>
              <a:picLocks noChangeAspect="1"/>
            </p:cNvPicPr>
            <p:nvPr/>
          </p:nvPicPr>
          <p:blipFill>
            <a:blip r:embed="rId5"/>
            <a:stretch>
              <a:fillRect/>
            </a:stretch>
          </p:blipFill>
          <p:spPr>
            <a:xfrm>
              <a:off x="982041" y="3719454"/>
              <a:ext cx="4234651" cy="1642680"/>
            </a:xfrm>
            <a:prstGeom prst="rect">
              <a:avLst/>
            </a:prstGeom>
          </p:spPr>
        </p:pic>
        <p:pic>
          <p:nvPicPr>
            <p:cNvPr id="8" name="Picture 7"/>
            <p:cNvPicPr>
              <a:picLocks noChangeAspect="1"/>
            </p:cNvPicPr>
            <p:nvPr/>
          </p:nvPicPr>
          <p:blipFill>
            <a:blip r:embed="rId6"/>
            <a:stretch>
              <a:fillRect/>
            </a:stretch>
          </p:blipFill>
          <p:spPr>
            <a:xfrm>
              <a:off x="916144" y="5362134"/>
              <a:ext cx="3885001" cy="1069200"/>
            </a:xfrm>
            <a:prstGeom prst="rect">
              <a:avLst/>
            </a:prstGeom>
          </p:spPr>
        </p:pic>
        <p:sp>
          <p:nvSpPr>
            <p:cNvPr id="15" name="Rectangle 14">
              <a:extLst>
                <a:ext uri="{FF2B5EF4-FFF2-40B4-BE49-F238E27FC236}">
                  <a16:creationId xmlns:a16="http://schemas.microsoft.com/office/drawing/2014/main" id="{562FA527-C66E-46A1-BA7E-D6E8259F941F}"/>
                </a:ext>
              </a:extLst>
            </p:cNvPr>
            <p:cNvSpPr/>
            <p:nvPr/>
          </p:nvSpPr>
          <p:spPr>
            <a:xfrm>
              <a:off x="916144" y="3719454"/>
              <a:ext cx="4300548" cy="2759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ADA8E70-C04F-418F-BA8C-BEFB7F2B3BC6}"/>
              </a:ext>
            </a:extLst>
          </p:cNvPr>
          <p:cNvGrpSpPr/>
          <p:nvPr/>
        </p:nvGrpSpPr>
        <p:grpSpPr>
          <a:xfrm>
            <a:off x="6393245" y="3545544"/>
            <a:ext cx="3457592" cy="2733393"/>
            <a:chOff x="6393245" y="3545544"/>
            <a:chExt cx="3457592" cy="2733393"/>
          </a:xfrm>
        </p:grpSpPr>
        <p:pic>
          <p:nvPicPr>
            <p:cNvPr id="9" name="Picture 8"/>
            <p:cNvPicPr>
              <a:picLocks noChangeAspect="1"/>
            </p:cNvPicPr>
            <p:nvPr/>
          </p:nvPicPr>
          <p:blipFill>
            <a:blip r:embed="rId7"/>
            <a:stretch>
              <a:fillRect/>
            </a:stretch>
          </p:blipFill>
          <p:spPr>
            <a:xfrm>
              <a:off x="6459142" y="3634738"/>
              <a:ext cx="3341100" cy="942840"/>
            </a:xfrm>
            <a:prstGeom prst="rect">
              <a:avLst/>
            </a:prstGeom>
          </p:spPr>
        </p:pic>
        <p:pic>
          <p:nvPicPr>
            <p:cNvPr id="10" name="Picture 9"/>
            <p:cNvPicPr>
              <a:picLocks noChangeAspect="1"/>
            </p:cNvPicPr>
            <p:nvPr/>
          </p:nvPicPr>
          <p:blipFill>
            <a:blip r:embed="rId8"/>
            <a:stretch>
              <a:fillRect/>
            </a:stretch>
          </p:blipFill>
          <p:spPr>
            <a:xfrm>
              <a:off x="6393245" y="4548777"/>
              <a:ext cx="3185700" cy="1730160"/>
            </a:xfrm>
            <a:prstGeom prst="rect">
              <a:avLst/>
            </a:prstGeom>
          </p:spPr>
        </p:pic>
        <p:sp>
          <p:nvSpPr>
            <p:cNvPr id="17" name="Rectangle 16">
              <a:extLst>
                <a:ext uri="{FF2B5EF4-FFF2-40B4-BE49-F238E27FC236}">
                  <a16:creationId xmlns:a16="http://schemas.microsoft.com/office/drawing/2014/main" id="{3FB72E49-76C9-494B-91D5-C85433EADBDC}"/>
                </a:ext>
              </a:extLst>
            </p:cNvPr>
            <p:cNvSpPr/>
            <p:nvPr/>
          </p:nvSpPr>
          <p:spPr>
            <a:xfrm>
              <a:off x="6393245" y="3545544"/>
              <a:ext cx="3457592" cy="2733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71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399F-7127-4BBD-A412-09355D50F897}"/>
              </a:ext>
            </a:extLst>
          </p:cNvPr>
          <p:cNvSpPr>
            <a:spLocks noGrp="1"/>
          </p:cNvSpPr>
          <p:nvPr>
            <p:ph type="title"/>
          </p:nvPr>
        </p:nvSpPr>
        <p:spPr/>
        <p:txBody>
          <a:bodyPr>
            <a:normAutofit fontScale="90000"/>
          </a:bodyPr>
          <a:lstStyle/>
          <a:p>
            <a:r>
              <a:rPr lang="en-US" dirty="0"/>
              <a:t>Convergence of </a:t>
            </a:r>
            <a:r>
              <a:rPr lang="en-US" dirty="0" err="1"/>
              <a:t>Krylov</a:t>
            </a:r>
            <a:r>
              <a:rPr lang="en-US" dirty="0"/>
              <a:t> Methods</a:t>
            </a:r>
          </a:p>
        </p:txBody>
      </p:sp>
      <p:sp>
        <p:nvSpPr>
          <p:cNvPr id="7" name="Content Placeholder 6">
            <a:extLst>
              <a:ext uri="{FF2B5EF4-FFF2-40B4-BE49-F238E27FC236}">
                <a16:creationId xmlns:a16="http://schemas.microsoft.com/office/drawing/2014/main" id="{15E39452-841B-4914-BF39-75D6A0D96DD7}"/>
              </a:ext>
            </a:extLst>
          </p:cNvPr>
          <p:cNvSpPr>
            <a:spLocks noGrp="1"/>
          </p:cNvSpPr>
          <p:nvPr>
            <p:ph idx="1"/>
          </p:nvPr>
        </p:nvSpPr>
        <p:spPr/>
        <p:txBody>
          <a:bodyPr/>
          <a:lstStyle/>
          <a:p>
            <a:r>
              <a:rPr lang="en-US" dirty="0"/>
              <a:t>Convergence is related to properties of the </a:t>
            </a:r>
            <a:r>
              <a:rPr lang="en-US" dirty="0" err="1"/>
              <a:t>eigenspectrum</a:t>
            </a:r>
            <a:r>
              <a:rPr lang="en-US" dirty="0"/>
              <a:t> of the coefficient matrix, </a:t>
            </a:r>
            <a:r>
              <a:rPr lang="en-US" b="1" dirty="0">
                <a:latin typeface="Times New Roman" panose="02020603050405020304" pitchFamily="18" charset="0"/>
                <a:cs typeface="Times New Roman" panose="02020603050405020304" pitchFamily="18" charset="0"/>
              </a:rPr>
              <a:t>A</a:t>
            </a:r>
            <a:r>
              <a:rPr lang="en-US" dirty="0"/>
              <a:t>.</a:t>
            </a:r>
          </a:p>
          <a:p>
            <a:pPr lvl="1"/>
            <a:r>
              <a:rPr lang="en-US" dirty="0"/>
              <a:t>But more specifically the condition number:</a:t>
            </a:r>
          </a:p>
          <a:p>
            <a:endParaRPr lang="en-US" dirty="0"/>
          </a:p>
          <a:p>
            <a:r>
              <a:rPr lang="en-US" dirty="0"/>
              <a:t>Convergence is often not monotonic</a:t>
            </a:r>
          </a:p>
          <a:p>
            <a:r>
              <a:rPr lang="en-US" dirty="0"/>
              <a:t>GMRES does well if eigenvalues of </a:t>
            </a:r>
            <a:r>
              <a:rPr lang="en-US" b="1" dirty="0">
                <a:latin typeface="Times New Roman" panose="02020603050405020304" pitchFamily="18" charset="0"/>
                <a:cs typeface="Times New Roman" panose="02020603050405020304" pitchFamily="18" charset="0"/>
              </a:rPr>
              <a:t>A</a:t>
            </a:r>
            <a:r>
              <a:rPr lang="en-US" dirty="0"/>
              <a:t> are clustered.</a:t>
            </a:r>
          </a:p>
          <a:p>
            <a:r>
              <a:rPr lang="en-US" dirty="0" err="1"/>
              <a:t>BiCGSTAB</a:t>
            </a:r>
            <a:r>
              <a:rPr lang="en-US" dirty="0"/>
              <a:t> does well if eigenvalues are spread out</a:t>
            </a:r>
          </a:p>
          <a:p>
            <a:pPr lvl="1"/>
            <a:r>
              <a:rPr lang="en-US" dirty="0"/>
              <a:t>It isolates extremal eigenvalues</a:t>
            </a:r>
          </a:p>
        </p:txBody>
      </p:sp>
      <p:grpSp>
        <p:nvGrpSpPr>
          <p:cNvPr id="11" name="Group 10">
            <a:extLst>
              <a:ext uri="{FF2B5EF4-FFF2-40B4-BE49-F238E27FC236}">
                <a16:creationId xmlns:a16="http://schemas.microsoft.com/office/drawing/2014/main" id="{2AC522CB-7C84-4554-AF1C-1BDF21055260}"/>
              </a:ext>
            </a:extLst>
          </p:cNvPr>
          <p:cNvGrpSpPr/>
          <p:nvPr/>
        </p:nvGrpSpPr>
        <p:grpSpPr>
          <a:xfrm>
            <a:off x="8659837" y="3348111"/>
            <a:ext cx="2693963" cy="2693963"/>
            <a:chOff x="9152206" y="4121834"/>
            <a:chExt cx="1863969" cy="1863969"/>
          </a:xfrm>
        </p:grpSpPr>
        <p:cxnSp>
          <p:nvCxnSpPr>
            <p:cNvPr id="9" name="Straight Connector 8">
              <a:extLst>
                <a:ext uri="{FF2B5EF4-FFF2-40B4-BE49-F238E27FC236}">
                  <a16:creationId xmlns:a16="http://schemas.microsoft.com/office/drawing/2014/main" id="{63CF184B-E0CF-457F-B344-C9B644A0D925}"/>
                </a:ext>
              </a:extLst>
            </p:cNvPr>
            <p:cNvCxnSpPr/>
            <p:nvPr/>
          </p:nvCxnSpPr>
          <p:spPr>
            <a:xfrm>
              <a:off x="10084191" y="4121834"/>
              <a:ext cx="0" cy="1863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FF1021-2AA9-4F31-AECB-8CC4B693CB26}"/>
                </a:ext>
              </a:extLst>
            </p:cNvPr>
            <p:cNvCxnSpPr>
              <a:cxnSpLocks/>
            </p:cNvCxnSpPr>
            <p:nvPr/>
          </p:nvCxnSpPr>
          <p:spPr>
            <a:xfrm rot="5400000">
              <a:off x="10084191" y="4121834"/>
              <a:ext cx="0" cy="1863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D29DDB3-2BCC-4C5B-BA7A-E9A281B0107F}"/>
              </a:ext>
            </a:extLst>
          </p:cNvPr>
          <p:cNvSpPr txBox="1"/>
          <p:nvPr/>
        </p:nvSpPr>
        <p:spPr>
          <a:xfrm>
            <a:off x="11395674" y="4510426"/>
            <a:ext cx="421077" cy="369332"/>
          </a:xfrm>
          <a:prstGeom prst="rect">
            <a:avLst/>
          </a:prstGeom>
          <a:noFill/>
        </p:spPr>
        <p:txBody>
          <a:bodyPr wrap="none" rtlCol="0">
            <a:spAutoFit/>
          </a:bodyPr>
          <a:lstStyle/>
          <a:p>
            <a:r>
              <a:rPr lang="en-US" dirty="0"/>
              <a:t>Re</a:t>
            </a:r>
          </a:p>
        </p:txBody>
      </p:sp>
      <p:sp>
        <p:nvSpPr>
          <p:cNvPr id="13" name="TextBox 12">
            <a:extLst>
              <a:ext uri="{FF2B5EF4-FFF2-40B4-BE49-F238E27FC236}">
                <a16:creationId xmlns:a16="http://schemas.microsoft.com/office/drawing/2014/main" id="{77686EE2-10E7-4EED-A5CE-C0201F76817F}"/>
              </a:ext>
            </a:extLst>
          </p:cNvPr>
          <p:cNvSpPr txBox="1"/>
          <p:nvPr/>
        </p:nvSpPr>
        <p:spPr>
          <a:xfrm>
            <a:off x="9796280" y="2978779"/>
            <a:ext cx="426720" cy="369332"/>
          </a:xfrm>
          <a:prstGeom prst="rect">
            <a:avLst/>
          </a:prstGeom>
          <a:noFill/>
        </p:spPr>
        <p:txBody>
          <a:bodyPr wrap="none" rtlCol="0">
            <a:spAutoFit/>
          </a:bodyPr>
          <a:lstStyle/>
          <a:p>
            <a:r>
              <a:rPr lang="en-US" dirty="0" err="1"/>
              <a:t>Im</a:t>
            </a:r>
            <a:endParaRPr lang="en-US" dirty="0"/>
          </a:p>
        </p:txBody>
      </p:sp>
      <p:graphicFrame>
        <p:nvGraphicFramePr>
          <p:cNvPr id="14" name="Object 13">
            <a:extLst>
              <a:ext uri="{FF2B5EF4-FFF2-40B4-BE49-F238E27FC236}">
                <a16:creationId xmlns:a16="http://schemas.microsoft.com/office/drawing/2014/main" id="{44715728-D513-4985-BC45-B81AC0FDBC15}"/>
              </a:ext>
            </a:extLst>
          </p:cNvPr>
          <p:cNvGraphicFramePr>
            <a:graphicFrameLocks noChangeAspect="1"/>
          </p:cNvGraphicFramePr>
          <p:nvPr/>
        </p:nvGraphicFramePr>
        <p:xfrm>
          <a:off x="3700036" y="3517460"/>
          <a:ext cx="1722473" cy="610553"/>
        </p:xfrm>
        <a:graphic>
          <a:graphicData uri="http://schemas.openxmlformats.org/presentationml/2006/ole">
            <mc:AlternateContent xmlns:mc="http://schemas.openxmlformats.org/markup-compatibility/2006">
              <mc:Choice xmlns:v="urn:schemas-microsoft-com:vml" Requires="v">
                <p:oleObj spid="_x0000_s14351" name="Equation" r:id="rId4" imgW="787320" imgH="279360" progId="Equation.3">
                  <p:embed/>
                </p:oleObj>
              </mc:Choice>
              <mc:Fallback>
                <p:oleObj name="Equation" r:id="rId4" imgW="787320" imgH="279360" progId="Equation.3">
                  <p:embed/>
                  <p:pic>
                    <p:nvPicPr>
                      <p:cNvPr id="14" name="Object 13">
                        <a:extLst>
                          <a:ext uri="{FF2B5EF4-FFF2-40B4-BE49-F238E27FC236}">
                            <a16:creationId xmlns:a16="http://schemas.microsoft.com/office/drawing/2014/main" id="{44715728-D513-4985-BC45-B81AC0FDBC15}"/>
                          </a:ext>
                        </a:extLst>
                      </p:cNvPr>
                      <p:cNvPicPr/>
                      <p:nvPr/>
                    </p:nvPicPr>
                    <p:blipFill>
                      <a:blip r:embed="rId5"/>
                      <a:stretch>
                        <a:fillRect/>
                      </a:stretch>
                    </p:blipFill>
                    <p:spPr>
                      <a:xfrm>
                        <a:off x="3700036" y="3517460"/>
                        <a:ext cx="1722473" cy="61055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6249E5B-B8B8-48CD-8260-9BB88FC68BD8}"/>
                  </a:ext>
                </a:extLst>
              </p14:cNvPr>
              <p14:cNvContentPartPr/>
              <p14:nvPr/>
            </p14:nvContentPartPr>
            <p14:xfrm>
              <a:off x="3593880" y="3605760"/>
              <a:ext cx="7331400" cy="2003760"/>
            </p14:xfrm>
          </p:contentPart>
        </mc:Choice>
        <mc:Fallback xmlns="">
          <p:pic>
            <p:nvPicPr>
              <p:cNvPr id="3" name="Ink 2">
                <a:extLst>
                  <a:ext uri="{FF2B5EF4-FFF2-40B4-BE49-F238E27FC236}">
                    <a16:creationId xmlns:a16="http://schemas.microsoft.com/office/drawing/2014/main" id="{B6249E5B-B8B8-48CD-8260-9BB88FC68BD8}"/>
                  </a:ext>
                </a:extLst>
              </p:cNvPr>
              <p:cNvPicPr/>
              <p:nvPr/>
            </p:nvPicPr>
            <p:blipFill>
              <a:blip r:embed="rId7"/>
              <a:stretch>
                <a:fillRect/>
              </a:stretch>
            </p:blipFill>
            <p:spPr>
              <a:xfrm>
                <a:off x="3584520" y="3596400"/>
                <a:ext cx="7350120" cy="2022480"/>
              </a:xfrm>
              <a:prstGeom prst="rect">
                <a:avLst/>
              </a:prstGeom>
            </p:spPr>
          </p:pic>
        </mc:Fallback>
      </mc:AlternateContent>
    </p:spTree>
    <p:extLst>
      <p:ext uri="{BB962C8B-B14F-4D97-AF65-F5344CB8AC3E}">
        <p14:creationId xmlns:p14="http://schemas.microsoft.com/office/powerpoint/2010/main" val="663486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75B-E867-4DFA-AD8A-427156FD39B3}"/>
              </a:ext>
            </a:extLst>
          </p:cNvPr>
          <p:cNvSpPr>
            <a:spLocks noGrp="1"/>
          </p:cNvSpPr>
          <p:nvPr>
            <p:ph type="title"/>
          </p:nvPr>
        </p:nvSpPr>
        <p:spPr/>
        <p:txBody>
          <a:bodyPr>
            <a:normAutofit fontScale="90000"/>
          </a:bodyPr>
          <a:lstStyle/>
          <a:p>
            <a:r>
              <a:rPr lang="en-US" dirty="0"/>
              <a:t>More about condition numbers</a:t>
            </a:r>
          </a:p>
        </p:txBody>
      </p:sp>
      <p:sp>
        <p:nvSpPr>
          <p:cNvPr id="7" name="Content Placeholder 6">
            <a:extLst>
              <a:ext uri="{FF2B5EF4-FFF2-40B4-BE49-F238E27FC236}">
                <a16:creationId xmlns:a16="http://schemas.microsoft.com/office/drawing/2014/main" id="{2C757E15-F3A9-4325-8FBC-2B1323795C0A}"/>
              </a:ext>
            </a:extLst>
          </p:cNvPr>
          <p:cNvSpPr>
            <a:spLocks noGrp="1"/>
          </p:cNvSpPr>
          <p:nvPr>
            <p:ph idx="1"/>
          </p:nvPr>
        </p:nvSpPr>
        <p:spPr>
          <a:xfrm>
            <a:off x="429065" y="2309396"/>
            <a:ext cx="11261187" cy="3988927"/>
          </a:xfrm>
        </p:spPr>
        <p:txBody>
          <a:bodyPr>
            <a:normAutofit fontScale="62500" lnSpcReduction="20000"/>
          </a:bodyPr>
          <a:lstStyle/>
          <a:p>
            <a:r>
              <a:rPr lang="en-US" dirty="0"/>
              <a:t>Generally it tells us how much an output value can change relate to a small change in the input</a:t>
            </a:r>
          </a:p>
          <a:p>
            <a:pPr lvl="1"/>
            <a:r>
              <a:rPr lang="en-US" dirty="0"/>
              <a:t>Bounds accuracy of approximate solution to a linear system</a:t>
            </a:r>
          </a:p>
          <a:p>
            <a:r>
              <a:rPr lang="en-US" dirty="0"/>
              <a:t>Generally given by:</a:t>
            </a:r>
          </a:p>
          <a:p>
            <a:endParaRPr lang="en-US" dirty="0"/>
          </a:p>
          <a:p>
            <a:endParaRPr lang="en-US" dirty="0"/>
          </a:p>
          <a:p>
            <a:r>
              <a:rPr lang="en-US" dirty="0"/>
              <a:t>Recall that under certain conditions the SVD may be equivalent to the </a:t>
            </a:r>
            <a:r>
              <a:rPr lang="en-US" dirty="0" err="1"/>
              <a:t>eigendecomposition</a:t>
            </a:r>
            <a:r>
              <a:rPr lang="en-US" dirty="0"/>
              <a:t> so sometimes:</a:t>
            </a:r>
          </a:p>
          <a:p>
            <a:endParaRPr lang="en-US" dirty="0"/>
          </a:p>
          <a:p>
            <a:endParaRPr lang="en-US" dirty="0"/>
          </a:p>
          <a:p>
            <a:r>
              <a:rPr lang="en-US" dirty="0"/>
              <a:t>Note that this differs from the classical iterative techniques where generally convergence is given by:</a:t>
            </a:r>
          </a:p>
          <a:p>
            <a:endParaRPr lang="en-US" dirty="0"/>
          </a:p>
          <a:p>
            <a:endParaRPr lang="en-US" dirty="0"/>
          </a:p>
          <a:p>
            <a:r>
              <a:rPr lang="en-US" dirty="0"/>
              <a:t>The discretization of most PDE’s give condition numbers that are</a:t>
            </a:r>
            <a:br>
              <a:rPr lang="en-US" dirty="0"/>
            </a:br>
            <a:r>
              <a:rPr lang="en-US" b="1" i="1" dirty="0"/>
              <a:t>unbounded</a:t>
            </a:r>
            <a:r>
              <a:rPr lang="en-US" dirty="0"/>
              <a:t>, and </a:t>
            </a:r>
            <a:r>
              <a:rPr lang="en-US" i="1" u="sng" dirty="0"/>
              <a:t>increase as the problem size increases</a:t>
            </a:r>
            <a:r>
              <a:rPr lang="en-US" dirty="0"/>
              <a:t>.</a:t>
            </a:r>
          </a:p>
        </p:txBody>
      </p:sp>
      <p:graphicFrame>
        <p:nvGraphicFramePr>
          <p:cNvPr id="8" name="Object 7">
            <a:extLst>
              <a:ext uri="{FF2B5EF4-FFF2-40B4-BE49-F238E27FC236}">
                <a16:creationId xmlns:a16="http://schemas.microsoft.com/office/drawing/2014/main" id="{989E2194-B6D6-40C6-AC47-E0052F5BD256}"/>
              </a:ext>
            </a:extLst>
          </p:cNvPr>
          <p:cNvGraphicFramePr>
            <a:graphicFrameLocks noChangeAspect="1"/>
          </p:cNvGraphicFramePr>
          <p:nvPr/>
        </p:nvGraphicFramePr>
        <p:xfrm>
          <a:off x="5034239" y="2828439"/>
          <a:ext cx="2123523" cy="914400"/>
        </p:xfrm>
        <a:graphic>
          <a:graphicData uri="http://schemas.openxmlformats.org/presentationml/2006/ole">
            <mc:AlternateContent xmlns:mc="http://schemas.openxmlformats.org/markup-compatibility/2006">
              <mc:Choice xmlns:v="urn:schemas-microsoft-com:vml" Requires="v">
                <p:oleObj spid="_x0000_s15404" name="Equation" r:id="rId4" imgW="1002960" imgH="431640" progId="Equation.3">
                  <p:embed/>
                </p:oleObj>
              </mc:Choice>
              <mc:Fallback>
                <p:oleObj name="Equation" r:id="rId4" imgW="1002960" imgH="431640" progId="Equation.3">
                  <p:embed/>
                  <p:pic>
                    <p:nvPicPr>
                      <p:cNvPr id="8" name="Object 7">
                        <a:extLst>
                          <a:ext uri="{FF2B5EF4-FFF2-40B4-BE49-F238E27FC236}">
                            <a16:creationId xmlns:a16="http://schemas.microsoft.com/office/drawing/2014/main" id="{989E2194-B6D6-40C6-AC47-E0052F5BD256}"/>
                          </a:ext>
                        </a:extLst>
                      </p:cNvPr>
                      <p:cNvPicPr/>
                      <p:nvPr/>
                    </p:nvPicPr>
                    <p:blipFill>
                      <a:blip r:embed="rId5"/>
                      <a:stretch>
                        <a:fillRect/>
                      </a:stretch>
                    </p:blipFill>
                    <p:spPr>
                      <a:xfrm>
                        <a:off x="5034239" y="2828439"/>
                        <a:ext cx="2123523" cy="914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6DF6460-171F-471A-AA3B-4BC1F647B29B}"/>
              </a:ext>
            </a:extLst>
          </p:cNvPr>
          <p:cNvGraphicFramePr>
            <a:graphicFrameLocks noChangeAspect="1"/>
          </p:cNvGraphicFramePr>
          <p:nvPr/>
        </p:nvGraphicFramePr>
        <p:xfrm>
          <a:off x="5294997" y="4034812"/>
          <a:ext cx="1602007" cy="731520"/>
        </p:xfrm>
        <a:graphic>
          <a:graphicData uri="http://schemas.openxmlformats.org/presentationml/2006/ole">
            <mc:AlternateContent xmlns:mc="http://schemas.openxmlformats.org/markup-compatibility/2006">
              <mc:Choice xmlns:v="urn:schemas-microsoft-com:vml" Requires="v">
                <p:oleObj spid="_x0000_s15405" name="Equation" r:id="rId6" imgW="1028520" imgH="469800" progId="Equation.3">
                  <p:embed/>
                </p:oleObj>
              </mc:Choice>
              <mc:Fallback>
                <p:oleObj name="Equation" r:id="rId6" imgW="1028520" imgH="469800" progId="Equation.3">
                  <p:embed/>
                  <p:pic>
                    <p:nvPicPr>
                      <p:cNvPr id="10" name="Object 9">
                        <a:extLst>
                          <a:ext uri="{FF2B5EF4-FFF2-40B4-BE49-F238E27FC236}">
                            <a16:creationId xmlns:a16="http://schemas.microsoft.com/office/drawing/2014/main" id="{26DF6460-171F-471A-AA3B-4BC1F647B29B}"/>
                          </a:ext>
                        </a:extLst>
                      </p:cNvPr>
                      <p:cNvPicPr/>
                      <p:nvPr/>
                    </p:nvPicPr>
                    <p:blipFill>
                      <a:blip r:embed="rId7"/>
                      <a:stretch>
                        <a:fillRect/>
                      </a:stretch>
                    </p:blipFill>
                    <p:spPr>
                      <a:xfrm>
                        <a:off x="5294997" y="4034812"/>
                        <a:ext cx="1602007" cy="73152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2CEA03C-5DF7-4FC0-8AE8-4366164029BB}"/>
              </a:ext>
            </a:extLst>
          </p:cNvPr>
          <p:cNvGraphicFramePr>
            <a:graphicFrameLocks noChangeAspect="1"/>
          </p:cNvGraphicFramePr>
          <p:nvPr/>
        </p:nvGraphicFramePr>
        <p:xfrm>
          <a:off x="4674098" y="5176281"/>
          <a:ext cx="2843804" cy="457200"/>
        </p:xfrm>
        <a:graphic>
          <a:graphicData uri="http://schemas.openxmlformats.org/presentationml/2006/ole">
            <mc:AlternateContent xmlns:mc="http://schemas.openxmlformats.org/markup-compatibility/2006">
              <mc:Choice xmlns:v="urn:schemas-microsoft-com:vml" Requires="v">
                <p:oleObj spid="_x0000_s15406" name="Equation" r:id="rId8" imgW="1815840" imgH="291960" progId="Equation.3">
                  <p:embed/>
                </p:oleObj>
              </mc:Choice>
              <mc:Fallback>
                <p:oleObj name="Equation" r:id="rId8" imgW="1815840" imgH="291960" progId="Equation.3">
                  <p:embed/>
                  <p:pic>
                    <p:nvPicPr>
                      <p:cNvPr id="11" name="Object 10">
                        <a:extLst>
                          <a:ext uri="{FF2B5EF4-FFF2-40B4-BE49-F238E27FC236}">
                            <a16:creationId xmlns:a16="http://schemas.microsoft.com/office/drawing/2014/main" id="{72CEA03C-5DF7-4FC0-8AE8-4366164029BB}"/>
                          </a:ext>
                        </a:extLst>
                      </p:cNvPr>
                      <p:cNvPicPr/>
                      <p:nvPr/>
                    </p:nvPicPr>
                    <p:blipFill>
                      <a:blip r:embed="rId9"/>
                      <a:stretch>
                        <a:fillRect/>
                      </a:stretch>
                    </p:blipFill>
                    <p:spPr>
                      <a:xfrm>
                        <a:off x="4674098" y="5176281"/>
                        <a:ext cx="2843804" cy="457200"/>
                      </a:xfrm>
                      <a:prstGeom prst="rect">
                        <a:avLst/>
                      </a:prstGeom>
                    </p:spPr>
                  </p:pic>
                </p:oleObj>
              </mc:Fallback>
            </mc:AlternateContent>
          </a:graphicData>
        </a:graphic>
      </p:graphicFrame>
    </p:spTree>
    <p:extLst>
      <p:ext uri="{BB962C8B-B14F-4D97-AF65-F5344CB8AC3E}">
        <p14:creationId xmlns:p14="http://schemas.microsoft.com/office/powerpoint/2010/main" val="184928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FDDD-D30B-4789-A188-5A7064F287F2}"/>
              </a:ext>
            </a:extLst>
          </p:cNvPr>
          <p:cNvSpPr>
            <a:spLocks noGrp="1"/>
          </p:cNvSpPr>
          <p:nvPr>
            <p:ph type="title"/>
          </p:nvPr>
        </p:nvSpPr>
        <p:spPr/>
        <p:txBody>
          <a:bodyPr>
            <a:normAutofit fontScale="90000"/>
          </a:bodyPr>
          <a:lstStyle/>
          <a:p>
            <a:r>
              <a:rPr lang="en-US" dirty="0"/>
              <a:t>Preconditioning</a:t>
            </a:r>
          </a:p>
        </p:txBody>
      </p:sp>
      <p:sp>
        <p:nvSpPr>
          <p:cNvPr id="7" name="Content Placeholder 6">
            <a:extLst>
              <a:ext uri="{FF2B5EF4-FFF2-40B4-BE49-F238E27FC236}">
                <a16:creationId xmlns:a16="http://schemas.microsoft.com/office/drawing/2014/main" id="{5802C5B2-3008-4F62-8DEC-D801D7AD3F92}"/>
              </a:ext>
            </a:extLst>
          </p:cNvPr>
          <p:cNvSpPr>
            <a:spLocks noGrp="1"/>
          </p:cNvSpPr>
          <p:nvPr>
            <p:ph idx="1"/>
          </p:nvPr>
        </p:nvSpPr>
        <p:spPr/>
        <p:txBody>
          <a:bodyPr>
            <a:normAutofit fontScale="92500"/>
          </a:bodyPr>
          <a:lstStyle/>
          <a:p>
            <a:r>
              <a:rPr lang="en-US" dirty="0"/>
              <a:t>Objective: Lower the condition number of </a:t>
            </a:r>
            <a:r>
              <a:rPr lang="en-US" b="1" dirty="0">
                <a:latin typeface="Times New Roman" panose="02020603050405020304" pitchFamily="18" charset="0"/>
                <a:cs typeface="Times New Roman" panose="02020603050405020304" pitchFamily="18" charset="0"/>
              </a:rPr>
              <a:t>A</a:t>
            </a:r>
            <a:r>
              <a:rPr lang="en-US" dirty="0"/>
              <a:t> to achieve faster convergence</a:t>
            </a:r>
          </a:p>
          <a:p>
            <a:pPr lvl="1"/>
            <a:r>
              <a:rPr lang="en-US" dirty="0"/>
              <a:t>Left Preconditioner:</a:t>
            </a:r>
          </a:p>
          <a:p>
            <a:pPr lvl="1"/>
            <a:r>
              <a:rPr lang="en-US" dirty="0"/>
              <a:t>Right Preconditioner:</a:t>
            </a:r>
          </a:p>
          <a:p>
            <a:r>
              <a:rPr lang="en-US" dirty="0"/>
              <a:t>Properties of a good preconditioner</a:t>
            </a:r>
          </a:p>
          <a:p>
            <a:pPr lvl="1"/>
            <a:r>
              <a:rPr lang="en-US" dirty="0"/>
              <a:t>Large decrease in condition number for a wide range of A</a:t>
            </a:r>
          </a:p>
          <a:p>
            <a:pPr lvl="1"/>
            <a:r>
              <a:rPr lang="en-US" dirty="0"/>
              <a:t>Efficient to construct and apply</a:t>
            </a:r>
          </a:p>
          <a:p>
            <a:r>
              <a:rPr lang="en-US" dirty="0" err="1"/>
              <a:t>Krylov</a:t>
            </a:r>
            <a:r>
              <a:rPr lang="en-US" dirty="0"/>
              <a:t> methods generally only as good as their preconditioner.</a:t>
            </a:r>
          </a:p>
          <a:p>
            <a:pPr lvl="1"/>
            <a:r>
              <a:rPr lang="en-US" dirty="0"/>
              <a:t>This is conservation of misery.</a:t>
            </a:r>
          </a:p>
          <a:p>
            <a:pPr lvl="1"/>
            <a:r>
              <a:rPr lang="en-US" dirty="0"/>
              <a:t>Research into preconditioners still an active topic</a:t>
            </a:r>
          </a:p>
          <a:p>
            <a:pPr lvl="1"/>
            <a:r>
              <a:rPr lang="en-US" dirty="0"/>
              <a:t>Consequently, for some problems classical iteration schemes are still the best choice</a:t>
            </a:r>
          </a:p>
        </p:txBody>
      </p:sp>
      <p:graphicFrame>
        <p:nvGraphicFramePr>
          <p:cNvPr id="8" name="Object 7">
            <a:extLst>
              <a:ext uri="{FF2B5EF4-FFF2-40B4-BE49-F238E27FC236}">
                <a16:creationId xmlns:a16="http://schemas.microsoft.com/office/drawing/2014/main" id="{624B386C-43DF-40E0-98DA-3FFE5EED6376}"/>
              </a:ext>
            </a:extLst>
          </p:cNvPr>
          <p:cNvGraphicFramePr>
            <a:graphicFrameLocks noChangeAspect="1"/>
          </p:cNvGraphicFramePr>
          <p:nvPr/>
        </p:nvGraphicFramePr>
        <p:xfrm>
          <a:off x="4312408" y="2681385"/>
          <a:ext cx="1522412" cy="315912"/>
        </p:xfrm>
        <a:graphic>
          <a:graphicData uri="http://schemas.openxmlformats.org/presentationml/2006/ole">
            <mc:AlternateContent xmlns:mc="http://schemas.openxmlformats.org/markup-compatibility/2006">
              <mc:Choice xmlns:v="urn:schemas-microsoft-com:vml" Requires="v">
                <p:oleObj spid="_x0000_s16406" name="Equation" r:id="rId3" imgW="977760" imgH="203040" progId="Equation.3">
                  <p:embed/>
                </p:oleObj>
              </mc:Choice>
              <mc:Fallback>
                <p:oleObj name="Equation" r:id="rId3" imgW="977760" imgH="203040" progId="Equation.3">
                  <p:embed/>
                  <p:pic>
                    <p:nvPicPr>
                      <p:cNvPr id="8" name="Object 7">
                        <a:extLst>
                          <a:ext uri="{FF2B5EF4-FFF2-40B4-BE49-F238E27FC236}">
                            <a16:creationId xmlns:a16="http://schemas.microsoft.com/office/drawing/2014/main" id="{624B386C-43DF-40E0-98DA-3FFE5EED6376}"/>
                          </a:ext>
                        </a:extLst>
                      </p:cNvPr>
                      <p:cNvPicPr/>
                      <p:nvPr/>
                    </p:nvPicPr>
                    <p:blipFill>
                      <a:blip r:embed="rId4"/>
                      <a:stretch>
                        <a:fillRect/>
                      </a:stretch>
                    </p:blipFill>
                    <p:spPr>
                      <a:xfrm>
                        <a:off x="4312408" y="2681385"/>
                        <a:ext cx="1522412" cy="3159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6DA5F2C-4DF5-4EA2-A8AE-85B7E8F6300E}"/>
              </a:ext>
            </a:extLst>
          </p:cNvPr>
          <p:cNvGraphicFramePr>
            <a:graphicFrameLocks noChangeAspect="1"/>
          </p:cNvGraphicFramePr>
          <p:nvPr/>
        </p:nvGraphicFramePr>
        <p:xfrm>
          <a:off x="4312408" y="3132138"/>
          <a:ext cx="4864100" cy="355600"/>
        </p:xfrm>
        <a:graphic>
          <a:graphicData uri="http://schemas.openxmlformats.org/presentationml/2006/ole">
            <mc:AlternateContent xmlns:mc="http://schemas.openxmlformats.org/markup-compatibility/2006">
              <mc:Choice xmlns:v="urn:schemas-microsoft-com:vml" Requires="v">
                <p:oleObj spid="_x0000_s16407" name="Equation" r:id="rId5" imgW="3124080" imgH="228600" progId="Equation.3">
                  <p:embed/>
                </p:oleObj>
              </mc:Choice>
              <mc:Fallback>
                <p:oleObj name="Equation" r:id="rId5" imgW="3124080" imgH="228600" progId="Equation.3">
                  <p:embed/>
                  <p:pic>
                    <p:nvPicPr>
                      <p:cNvPr id="9" name="Object 8">
                        <a:extLst>
                          <a:ext uri="{FF2B5EF4-FFF2-40B4-BE49-F238E27FC236}">
                            <a16:creationId xmlns:a16="http://schemas.microsoft.com/office/drawing/2014/main" id="{E6DA5F2C-4DF5-4EA2-A8AE-85B7E8F6300E}"/>
                          </a:ext>
                        </a:extLst>
                      </p:cNvPr>
                      <p:cNvPicPr/>
                      <p:nvPr/>
                    </p:nvPicPr>
                    <p:blipFill>
                      <a:blip r:embed="rId6"/>
                      <a:stretch>
                        <a:fillRect/>
                      </a:stretch>
                    </p:blipFill>
                    <p:spPr>
                      <a:xfrm>
                        <a:off x="4312408" y="3132138"/>
                        <a:ext cx="4864100" cy="355600"/>
                      </a:xfrm>
                      <a:prstGeom prst="rect">
                        <a:avLst/>
                      </a:prstGeom>
                    </p:spPr>
                  </p:pic>
                </p:oleObj>
              </mc:Fallback>
            </mc:AlternateContent>
          </a:graphicData>
        </a:graphic>
      </p:graphicFrame>
    </p:spTree>
    <p:extLst>
      <p:ext uri="{BB962C8B-B14F-4D97-AF65-F5344CB8AC3E}">
        <p14:creationId xmlns:p14="http://schemas.microsoft.com/office/powerpoint/2010/main" val="193417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CA35-5CA4-4173-A029-8EE603C2AA50}"/>
              </a:ext>
            </a:extLst>
          </p:cNvPr>
          <p:cNvSpPr>
            <a:spLocks noGrp="1"/>
          </p:cNvSpPr>
          <p:nvPr>
            <p:ph type="title"/>
          </p:nvPr>
        </p:nvSpPr>
        <p:spPr/>
        <p:txBody>
          <a:bodyPr>
            <a:normAutofit fontScale="90000"/>
          </a:bodyPr>
          <a:lstStyle/>
          <a:p>
            <a:r>
              <a:rPr lang="en-US" dirty="0"/>
              <a:t>Lots of Types of Preconditioners</a:t>
            </a:r>
          </a:p>
        </p:txBody>
      </p:sp>
      <p:sp>
        <p:nvSpPr>
          <p:cNvPr id="3" name="Content Placeholder 2">
            <a:extLst>
              <a:ext uri="{FF2B5EF4-FFF2-40B4-BE49-F238E27FC236}">
                <a16:creationId xmlns:a16="http://schemas.microsoft.com/office/drawing/2014/main" id="{1865B8C9-3C04-4C49-B48D-DF683056D396}"/>
              </a:ext>
            </a:extLst>
          </p:cNvPr>
          <p:cNvSpPr>
            <a:spLocks noGrp="1"/>
          </p:cNvSpPr>
          <p:nvPr>
            <p:ph idx="1"/>
          </p:nvPr>
        </p:nvSpPr>
        <p:spPr/>
        <p:txBody>
          <a:bodyPr/>
          <a:lstStyle/>
          <a:p>
            <a:r>
              <a:rPr lang="en-US" dirty="0"/>
              <a:t>Classical methods; Jacobi, SOR, SSOR</a:t>
            </a:r>
          </a:p>
          <a:p>
            <a:r>
              <a:rPr lang="en-US" dirty="0"/>
              <a:t>Decomposition:</a:t>
            </a:r>
          </a:p>
          <a:p>
            <a:pPr lvl="1"/>
            <a:r>
              <a:rPr lang="en-US" dirty="0"/>
              <a:t>Incomplete LU (ILU): do an LU factorization but don’t change sparsity</a:t>
            </a:r>
          </a:p>
          <a:p>
            <a:pPr lvl="2"/>
            <a:r>
              <a:rPr lang="en-US" dirty="0"/>
              <a:t>Very difficult to parallelize</a:t>
            </a:r>
          </a:p>
          <a:p>
            <a:pPr lvl="1"/>
            <a:r>
              <a:rPr lang="en-US" dirty="0" err="1"/>
              <a:t>Cholesky</a:t>
            </a:r>
            <a:endParaRPr lang="en-US" dirty="0"/>
          </a:p>
          <a:p>
            <a:r>
              <a:rPr lang="en-US" dirty="0"/>
              <a:t>Polynomials: Chebyshev, Least-Squares</a:t>
            </a:r>
          </a:p>
          <a:p>
            <a:r>
              <a:rPr lang="en-US" dirty="0"/>
              <a:t>Multigrid</a:t>
            </a:r>
          </a:p>
          <a:p>
            <a:r>
              <a:rPr lang="en-US" dirty="0"/>
              <a:t>“Physics-based”</a:t>
            </a:r>
          </a:p>
        </p:txBody>
      </p:sp>
    </p:spTree>
    <p:extLst>
      <p:ext uri="{BB962C8B-B14F-4D97-AF65-F5344CB8AC3E}">
        <p14:creationId xmlns:p14="http://schemas.microsoft.com/office/powerpoint/2010/main" val="243073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a:t>
            </a:r>
            <a:r>
              <a:rPr lang="en-US" dirty="0" err="1"/>
              <a:t>Krylov</a:t>
            </a:r>
            <a:r>
              <a:rPr lang="en-US" dirty="0"/>
              <a:t> Methods</a:t>
            </a:r>
          </a:p>
        </p:txBody>
      </p:sp>
      <p:sp>
        <p:nvSpPr>
          <p:cNvPr id="3" name="Text Placeholder 2"/>
          <p:cNvSpPr>
            <a:spLocks noGrp="1"/>
          </p:cNvSpPr>
          <p:nvPr>
            <p:ph type="body" idx="1"/>
          </p:nvPr>
        </p:nvSpPr>
        <p:spPr/>
        <p:txBody>
          <a:bodyPr>
            <a:normAutofit lnSpcReduction="10000"/>
          </a:bodyPr>
          <a:lstStyle/>
          <a:p>
            <a:r>
              <a:rPr lang="en-US" dirty="0" err="1"/>
              <a:t>Orthogonalization</a:t>
            </a:r>
            <a:endParaRPr lang="en-US" dirty="0"/>
          </a:p>
        </p:txBody>
      </p:sp>
      <p:sp>
        <p:nvSpPr>
          <p:cNvPr id="4" name="Content Placeholder 3"/>
          <p:cNvSpPr>
            <a:spLocks noGrp="1"/>
          </p:cNvSpPr>
          <p:nvPr>
            <p:ph sz="half" idx="2"/>
          </p:nvPr>
        </p:nvSpPr>
        <p:spPr/>
        <p:txBody>
          <a:bodyPr>
            <a:normAutofit/>
          </a:bodyPr>
          <a:lstStyle/>
          <a:p>
            <a:r>
              <a:rPr lang="en-US" dirty="0"/>
              <a:t>Usually requires more storage</a:t>
            </a:r>
          </a:p>
          <a:p>
            <a:pPr lvl="1"/>
            <a:r>
              <a:rPr lang="en-US" dirty="0"/>
              <a:t>e.g. </a:t>
            </a:r>
            <a:r>
              <a:rPr lang="en-US" dirty="0" err="1"/>
              <a:t>Hessenberg</a:t>
            </a:r>
            <a:r>
              <a:rPr lang="en-US" dirty="0"/>
              <a:t> matrix and GMRES vectors</a:t>
            </a:r>
          </a:p>
          <a:p>
            <a:pPr lvl="1"/>
            <a:r>
              <a:rPr lang="en-US" dirty="0"/>
              <a:t>Restarted forms attempt to mitigate this</a:t>
            </a:r>
          </a:p>
          <a:p>
            <a:r>
              <a:rPr lang="en-US" dirty="0"/>
              <a:t>Guaranteed to converge</a:t>
            </a:r>
          </a:p>
          <a:p>
            <a:pPr lvl="1"/>
            <a:r>
              <a:rPr lang="en-US" dirty="0"/>
              <a:t>May require full </a:t>
            </a:r>
            <a:r>
              <a:rPr lang="en-US" dirty="0" err="1"/>
              <a:t>orthogonalization</a:t>
            </a:r>
            <a:endParaRPr lang="en-US" dirty="0"/>
          </a:p>
          <a:p>
            <a:endParaRPr lang="en-US" dirty="0"/>
          </a:p>
        </p:txBody>
      </p:sp>
      <p:sp>
        <p:nvSpPr>
          <p:cNvPr id="5" name="Text Placeholder 4"/>
          <p:cNvSpPr>
            <a:spLocks noGrp="1"/>
          </p:cNvSpPr>
          <p:nvPr>
            <p:ph type="body" sz="quarter" idx="3"/>
          </p:nvPr>
        </p:nvSpPr>
        <p:spPr/>
        <p:txBody>
          <a:bodyPr>
            <a:normAutofit lnSpcReduction="10000"/>
          </a:bodyPr>
          <a:lstStyle/>
          <a:p>
            <a:r>
              <a:rPr lang="en-US" dirty="0"/>
              <a:t>Bi-</a:t>
            </a:r>
            <a:r>
              <a:rPr lang="en-US" dirty="0" err="1"/>
              <a:t>Orthogonalization</a:t>
            </a:r>
            <a:endParaRPr lang="en-US" dirty="0"/>
          </a:p>
        </p:txBody>
      </p:sp>
      <p:sp>
        <p:nvSpPr>
          <p:cNvPr id="6" name="Content Placeholder 5"/>
          <p:cNvSpPr>
            <a:spLocks noGrp="1"/>
          </p:cNvSpPr>
          <p:nvPr>
            <p:ph sz="quarter" idx="4"/>
          </p:nvPr>
        </p:nvSpPr>
        <p:spPr/>
        <p:txBody>
          <a:bodyPr/>
          <a:lstStyle/>
          <a:p>
            <a:r>
              <a:rPr lang="en-US" dirty="0"/>
              <a:t>Avoid storage by doing twice the work (bi-</a:t>
            </a:r>
            <a:r>
              <a:rPr lang="en-US" dirty="0" err="1"/>
              <a:t>orthogonalization</a:t>
            </a:r>
            <a:r>
              <a:rPr lang="en-US" dirty="0"/>
              <a:t>)</a:t>
            </a:r>
          </a:p>
          <a:p>
            <a:pPr lvl="1"/>
            <a:r>
              <a:rPr lang="en-US" dirty="0"/>
              <a:t>Uses 3-term recurrence for </a:t>
            </a:r>
            <a:r>
              <a:rPr lang="en-US" dirty="0" err="1"/>
              <a:t>orthogonalizing</a:t>
            </a:r>
            <a:endParaRPr lang="en-US" dirty="0"/>
          </a:p>
          <a:p>
            <a:r>
              <a:rPr lang="en-US" dirty="0"/>
              <a:t>Not guaranteed to converge, but it usually does</a:t>
            </a:r>
          </a:p>
        </p:txBody>
      </p:sp>
      <p:sp>
        <p:nvSpPr>
          <p:cNvPr id="7" name="TextBox 6">
            <a:extLst>
              <a:ext uri="{FF2B5EF4-FFF2-40B4-BE49-F238E27FC236}">
                <a16:creationId xmlns:a16="http://schemas.microsoft.com/office/drawing/2014/main" id="{3CDD91A1-A9C3-43A1-A8E4-7AF2F3928C22}"/>
              </a:ext>
            </a:extLst>
          </p:cNvPr>
          <p:cNvSpPr txBox="1"/>
          <p:nvPr/>
        </p:nvSpPr>
        <p:spPr>
          <a:xfrm>
            <a:off x="3418681" y="5780027"/>
            <a:ext cx="4901791" cy="523220"/>
          </a:xfrm>
          <a:prstGeom prst="rect">
            <a:avLst/>
          </a:prstGeom>
          <a:noFill/>
        </p:spPr>
        <p:txBody>
          <a:bodyPr wrap="none" rtlCol="0">
            <a:spAutoFit/>
          </a:bodyPr>
          <a:lstStyle/>
          <a:p>
            <a:r>
              <a:rPr lang="en-US" sz="2800" b="1" u="sng" dirty="0"/>
              <a:t>Probably need a preconditioner</a:t>
            </a:r>
          </a:p>
        </p:txBody>
      </p:sp>
    </p:spTree>
    <p:extLst>
      <p:ext uri="{BB962C8B-B14F-4D97-AF65-F5344CB8AC3E}">
        <p14:creationId xmlns:p14="http://schemas.microsoft.com/office/powerpoint/2010/main" val="171368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8EB2-08C3-4C18-A265-915E642BC722}"/>
              </a:ext>
            </a:extLst>
          </p:cNvPr>
          <p:cNvSpPr>
            <a:spLocks noGrp="1"/>
          </p:cNvSpPr>
          <p:nvPr>
            <p:ph type="title"/>
          </p:nvPr>
        </p:nvSpPr>
        <p:spPr/>
        <p:txBody>
          <a:bodyPr>
            <a:normAutofit fontScale="90000"/>
          </a:bodyPr>
          <a:lstStyle/>
          <a:p>
            <a:r>
              <a:rPr lang="en-US" dirty="0"/>
              <a:t>Learning Objectives</a:t>
            </a:r>
          </a:p>
        </p:txBody>
      </p:sp>
      <p:sp>
        <p:nvSpPr>
          <p:cNvPr id="3" name="Content Placeholder 2">
            <a:extLst>
              <a:ext uri="{FF2B5EF4-FFF2-40B4-BE49-F238E27FC236}">
                <a16:creationId xmlns:a16="http://schemas.microsoft.com/office/drawing/2014/main" id="{E2D7C41A-C1E1-437D-9CE2-CD8D24D92395}"/>
              </a:ext>
            </a:extLst>
          </p:cNvPr>
          <p:cNvSpPr>
            <a:spLocks noGrp="1"/>
          </p:cNvSpPr>
          <p:nvPr>
            <p:ph idx="1"/>
          </p:nvPr>
        </p:nvSpPr>
        <p:spPr/>
        <p:txBody>
          <a:bodyPr/>
          <a:lstStyle/>
          <a:p>
            <a:r>
              <a:rPr lang="en-US" dirty="0"/>
              <a:t>Understand the differences of various approaches to solving linear systems</a:t>
            </a:r>
          </a:p>
          <a:p>
            <a:endParaRPr lang="en-US" dirty="0"/>
          </a:p>
          <a:p>
            <a:r>
              <a:rPr lang="en-US" dirty="0"/>
              <a:t>Understand how to determine what method might be best for your application</a:t>
            </a:r>
          </a:p>
          <a:p>
            <a:endParaRPr lang="en-US" dirty="0"/>
          </a:p>
          <a:p>
            <a:r>
              <a:rPr lang="en-US" dirty="0"/>
              <a:t>Become aware of popular, high quality scientific computing libraries</a:t>
            </a:r>
          </a:p>
        </p:txBody>
      </p:sp>
    </p:spTree>
    <p:extLst>
      <p:ext uri="{BB962C8B-B14F-4D97-AF65-F5344CB8AC3E}">
        <p14:creationId xmlns:p14="http://schemas.microsoft.com/office/powerpoint/2010/main" val="174351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638081-9C4C-4CC7-B79D-B31276DF2D1A}"/>
              </a:ext>
            </a:extLst>
          </p:cNvPr>
          <p:cNvSpPr>
            <a:spLocks noGrp="1"/>
          </p:cNvSpPr>
          <p:nvPr>
            <p:ph type="title"/>
          </p:nvPr>
        </p:nvSpPr>
        <p:spPr/>
        <p:txBody>
          <a:bodyPr/>
          <a:lstStyle/>
          <a:p>
            <a:r>
              <a:rPr lang="en-US" dirty="0"/>
              <a:t>Scientific Computing Libraries</a:t>
            </a:r>
          </a:p>
        </p:txBody>
      </p:sp>
      <p:sp>
        <p:nvSpPr>
          <p:cNvPr id="5" name="Text Placeholder 4">
            <a:extLst>
              <a:ext uri="{FF2B5EF4-FFF2-40B4-BE49-F238E27FC236}">
                <a16:creationId xmlns:a16="http://schemas.microsoft.com/office/drawing/2014/main" id="{454B1E0E-82AA-45A8-9B71-8B068CB6F6F8}"/>
              </a:ext>
            </a:extLst>
          </p:cNvPr>
          <p:cNvSpPr>
            <a:spLocks noGrp="1"/>
          </p:cNvSpPr>
          <p:nvPr>
            <p:ph type="body" idx="1"/>
          </p:nvPr>
        </p:nvSpPr>
        <p:spPr/>
        <p:txBody>
          <a:bodyPr/>
          <a:lstStyle/>
          <a:p>
            <a:r>
              <a:rPr lang="en-US" dirty="0"/>
              <a:t>BLAS, LAPACK, </a:t>
            </a:r>
            <a:r>
              <a:rPr lang="en-US" dirty="0" err="1"/>
              <a:t>PETSc</a:t>
            </a:r>
            <a:r>
              <a:rPr lang="en-US" dirty="0"/>
              <a:t>, </a:t>
            </a:r>
            <a:r>
              <a:rPr lang="en-US" dirty="0" err="1"/>
              <a:t>Trilinos</a:t>
            </a:r>
            <a:r>
              <a:rPr lang="en-US" dirty="0"/>
              <a:t>, and Others</a:t>
            </a:r>
          </a:p>
        </p:txBody>
      </p:sp>
    </p:spTree>
    <p:extLst>
      <p:ext uri="{BB962C8B-B14F-4D97-AF65-F5344CB8AC3E}">
        <p14:creationId xmlns:p14="http://schemas.microsoft.com/office/powerpoint/2010/main" val="2467948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BLAS (Basic Linear Algebra Subprograms)</a:t>
            </a:r>
            <a:endParaRPr lang="en-US" dirty="0"/>
          </a:p>
        </p:txBody>
      </p:sp>
      <p:sp>
        <p:nvSpPr>
          <p:cNvPr id="2" name="Content Placeholder 1"/>
          <p:cNvSpPr>
            <a:spLocks noGrp="1"/>
          </p:cNvSpPr>
          <p:nvPr>
            <p:ph idx="1"/>
          </p:nvPr>
        </p:nvSpPr>
        <p:spPr/>
        <p:txBody>
          <a:bodyPr>
            <a:normAutofit fontScale="85000" lnSpcReduction="10000"/>
          </a:bodyPr>
          <a:lstStyle/>
          <a:p>
            <a:r>
              <a:rPr lang="en-US" dirty="0"/>
              <a:t> BLAS is a (Fortran) programming interface to low-level linear algebra routines.</a:t>
            </a:r>
          </a:p>
          <a:p>
            <a:r>
              <a:rPr lang="en-US" dirty="0"/>
              <a:t> Examples of basic linear algebra operations:</a:t>
            </a:r>
          </a:p>
          <a:p>
            <a:pPr lvl="1"/>
            <a:r>
              <a:rPr lang="en-US" dirty="0"/>
              <a:t>Dot products, addition of vectors, scalar multiplication of vectors.</a:t>
            </a:r>
          </a:p>
          <a:p>
            <a:pPr lvl="1"/>
            <a:r>
              <a:rPr lang="en-US" dirty="0"/>
              <a:t>Matrix-vector multiplications.</a:t>
            </a:r>
          </a:p>
          <a:p>
            <a:pPr lvl="1"/>
            <a:r>
              <a:rPr lang="en-US" dirty="0"/>
              <a:t>Matrix-matrix multiplications.</a:t>
            </a:r>
          </a:p>
          <a:p>
            <a:r>
              <a:rPr lang="en-US" dirty="0"/>
              <a:t>Why BLAS?</a:t>
            </a:r>
          </a:p>
          <a:p>
            <a:pPr lvl="1"/>
            <a:r>
              <a:rPr lang="en-US" dirty="0"/>
              <a:t>Handwritten simple linear algebra routines can run at widely varying speeds.</a:t>
            </a:r>
          </a:p>
          <a:p>
            <a:pPr lvl="1"/>
            <a:r>
              <a:rPr lang="en-US" dirty="0"/>
              <a:t>Loop unrolling and finding correct compiler flags is key and sometimes becomes difficult</a:t>
            </a:r>
          </a:p>
          <a:p>
            <a:pPr lvl="1"/>
            <a:r>
              <a:rPr lang="en-US" dirty="0"/>
              <a:t>     when using a new compiler or computer.</a:t>
            </a:r>
          </a:p>
          <a:p>
            <a:pPr lvl="1"/>
            <a:r>
              <a:rPr lang="en-US" dirty="0"/>
              <a:t>Basic linear algebra routines form the backbone of many sophisticated solvers and BLAS package tries to provide most optimized version of basic linear algebra routines.</a:t>
            </a:r>
          </a:p>
          <a:p>
            <a:pPr lvl="1"/>
            <a:r>
              <a:rPr lang="en-US" dirty="0"/>
              <a:t>Linking to BLAS, we get code that runs much faster than hand-written version of code.</a:t>
            </a:r>
          </a:p>
        </p:txBody>
      </p:sp>
    </p:spTree>
    <p:extLst>
      <p:ext uri="{BB962C8B-B14F-4D97-AF65-F5344CB8AC3E}">
        <p14:creationId xmlns:p14="http://schemas.microsoft.com/office/powerpoint/2010/main" val="377856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BLAS (Basic Linear Algebra Subprograms)</a:t>
            </a:r>
            <a:endParaRPr lang="en-US" dirty="0"/>
          </a:p>
        </p:txBody>
      </p:sp>
      <p:sp>
        <p:nvSpPr>
          <p:cNvPr id="2" name="Content Placeholder 1"/>
          <p:cNvSpPr>
            <a:spLocks noGrp="1"/>
          </p:cNvSpPr>
          <p:nvPr>
            <p:ph idx="1"/>
          </p:nvPr>
        </p:nvSpPr>
        <p:spPr/>
        <p:txBody>
          <a:bodyPr/>
          <a:lstStyle/>
          <a:p>
            <a:r>
              <a:rPr lang="en-US" dirty="0"/>
              <a:t>BLAS-1 operations:</a:t>
            </a:r>
          </a:p>
          <a:p>
            <a:pPr lvl="1"/>
            <a:r>
              <a:rPr lang="en-US" dirty="0"/>
              <a:t>Routines which involve only vector operations: dot-products, vector norms.</a:t>
            </a:r>
          </a:p>
          <a:p>
            <a:pPr lvl="1"/>
            <a:r>
              <a:rPr lang="en-US" dirty="0"/>
              <a:t>S – Single Precision, D - Double Precision, C – Complex, Z – Double precision complex</a:t>
            </a:r>
          </a:p>
        </p:txBody>
      </p:sp>
      <p:sp>
        <p:nvSpPr>
          <p:cNvPr id="5" name="Rectangle 2"/>
          <p:cNvSpPr>
            <a:spLocks noChangeArrowheads="1"/>
          </p:cNvSpPr>
          <p:nvPr/>
        </p:nvSpPr>
        <p:spPr bwMode="auto">
          <a:xfrm>
            <a:off x="2721212" y="4019518"/>
            <a:ext cx="703873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urier New" panose="02070309020205020404" pitchFamily="49" charset="0"/>
                <a:cs typeface="Courier New" panose="02070309020205020404" pitchFamily="49" charset="0"/>
              </a:rPr>
              <a:t>_</a:t>
            </a: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SWAP          x </a:t>
            </a: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sym typeface="Wingdings" panose="05000000000000000000" pitchFamily="2" charset="2"/>
              </a:rPr>
              <a:t>&lt;---&gt;</a:t>
            </a: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 y                    S,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_SCAL          x &lt;-- alpha * x              S, D, C, Z, CS, ZD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_COPY          x &lt;-- y                      S, D, C, 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_AXPY          y &lt;-- alpha * x + y          S, D, C, 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_DOT           dot &lt;--                      S, D, 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_DOTU          dot &lt;-- x^T*y                C,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_DOTC          dot &lt;-- x^H*y                C, 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_NRM2          nrm2 &lt;-- || x ||_2 </a:t>
            </a:r>
            <a:r>
              <a:rPr kumimoji="0" lang="en-US" altLang="en-US" sz="1400" b="0" i="0" u="none" strike="noStrike" cap="none" normalizeH="0" dirty="0" bmk="">
                <a:ln>
                  <a:noFill/>
                </a:ln>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S, D, SC, DZ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
                <a:ln>
                  <a:noFill/>
                </a:ln>
                <a:effectLst/>
                <a:latin typeface="Courier New" panose="02070309020205020404" pitchFamily="49" charset="0"/>
                <a:cs typeface="Courier New" panose="02070309020205020404" pitchFamily="49" charset="0"/>
              </a:rPr>
              <a:t>_ASUM          nrm1 &lt;-- || x ||_1           S, D, SC, DZ </a:t>
            </a:r>
          </a:p>
        </p:txBody>
      </p:sp>
    </p:spTree>
    <p:extLst>
      <p:ext uri="{BB962C8B-B14F-4D97-AF65-F5344CB8AC3E}">
        <p14:creationId xmlns:p14="http://schemas.microsoft.com/office/powerpoint/2010/main" val="3039685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BLAS (Basic Linear Algebra Subprograms)</a:t>
            </a:r>
            <a:endParaRPr lang="en-US" dirty="0"/>
          </a:p>
        </p:txBody>
      </p:sp>
      <p:sp>
        <p:nvSpPr>
          <p:cNvPr id="2" name="Content Placeholder 1"/>
          <p:cNvSpPr>
            <a:spLocks noGrp="1"/>
          </p:cNvSpPr>
          <p:nvPr>
            <p:ph idx="1"/>
          </p:nvPr>
        </p:nvSpPr>
        <p:spPr/>
        <p:txBody>
          <a:bodyPr>
            <a:normAutofit/>
          </a:bodyPr>
          <a:lstStyle/>
          <a:p>
            <a:r>
              <a:rPr lang="en-US" dirty="0"/>
              <a:t>BLAS-2 operations:</a:t>
            </a:r>
          </a:p>
          <a:p>
            <a:pPr lvl="1"/>
            <a:r>
              <a:rPr lang="en-US" dirty="0"/>
              <a:t>This level contains matrix-vector operations including, among other things, a generalized matrix-vector multiplication (</a:t>
            </a:r>
            <a:r>
              <a:rPr lang="en-US" dirty="0" err="1"/>
              <a:t>gemv</a:t>
            </a:r>
            <a:r>
              <a:rPr lang="en-US" dirty="0"/>
              <a:t>):</a:t>
            </a:r>
          </a:p>
        </p:txBody>
      </p:sp>
      <p:sp>
        <p:nvSpPr>
          <p:cNvPr id="6" name="Rectangle 2">
            <a:extLst>
              <a:ext uri="{FF2B5EF4-FFF2-40B4-BE49-F238E27FC236}">
                <a16:creationId xmlns:a16="http://schemas.microsoft.com/office/drawing/2014/main" id="{905D675F-80DC-4F88-9744-D0BBBC9EE3BD}"/>
              </a:ext>
            </a:extLst>
          </p:cNvPr>
          <p:cNvSpPr>
            <a:spLocks noChangeArrowheads="1"/>
          </p:cNvSpPr>
          <p:nvPr/>
        </p:nvSpPr>
        <p:spPr bwMode="auto">
          <a:xfrm>
            <a:off x="1047750" y="3714718"/>
            <a:ext cx="103060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_GEMV      y &lt;-- alpha*A*x + beta*y, y &lt;-- alpha*A^T*x + beta*y  (General Real Matrix)</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_GBMV      y &lt;-- alpha*A*x + beta*y, y &lt;-- alpha*A^T*x + beta*y  (General Banded)</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_HEMV      y &lt;-- alpha*A*x + beta*y                              (Hermitian (complex))</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_HBMV      y &lt;-- alpha*A*x + beta*y                              (Hermitian (banded))   </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_SYMV      y &lt;-- alpha*A*x + beta*y                              (Symmetric)</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_SBMV      y &lt;-- alpha*A*x + beta*y                              (Symmetric banded)</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_TRMV      y &lt;-- A*x , x &lt;-- A^T*x                               (Triangular)  </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_TBMV      y &lt;-- A*x , x &lt;-- A^T*x                               (Triangular banded)</a:t>
            </a:r>
          </a:p>
          <a:p>
            <a:pPr lvl="0" eaLnBrk="0" fontAlgn="base" hangingPunct="0">
              <a:spcBef>
                <a:spcPct val="0"/>
              </a:spcBef>
              <a:spcAft>
                <a:spcPct val="0"/>
              </a:spcAft>
            </a:pPr>
            <a:r>
              <a:rPr lang="en-US" altLang="en-US" sz="1400" dirty="0">
                <a:latin typeface="Courier New" panose="02070309020205020404" pitchFamily="49" charset="0"/>
                <a:cs typeface="Courier New" panose="02070309020205020404" pitchFamily="49" charset="0"/>
              </a:rPr>
              <a:t>_TRSV      y &lt;-- </a:t>
            </a:r>
            <a:r>
              <a:rPr lang="en-US" altLang="en-US" sz="1400" dirty="0" err="1">
                <a:latin typeface="Courier New" panose="02070309020205020404" pitchFamily="49" charset="0"/>
                <a:cs typeface="Courier New" panose="02070309020205020404" pitchFamily="49" charset="0"/>
              </a:rPr>
              <a:t>inv</a:t>
            </a:r>
            <a:r>
              <a:rPr lang="en-US" altLang="en-US" sz="1400" dirty="0">
                <a:latin typeface="Courier New" panose="02070309020205020404" pitchFamily="49" charset="0"/>
                <a:cs typeface="Courier New" panose="02070309020205020404" pitchFamily="49" charset="0"/>
              </a:rPr>
              <a:t>(A)*x , x &lt;-- </a:t>
            </a:r>
            <a:r>
              <a:rPr lang="en-US" altLang="en-US" sz="1400" dirty="0" err="1">
                <a:latin typeface="Courier New" panose="02070309020205020404" pitchFamily="49" charset="0"/>
                <a:cs typeface="Courier New" panose="02070309020205020404" pitchFamily="49" charset="0"/>
              </a:rPr>
              <a:t>inv</a:t>
            </a:r>
            <a:r>
              <a:rPr lang="en-US" altLang="en-US" sz="1400" dirty="0">
                <a:latin typeface="Courier New" panose="02070309020205020404" pitchFamily="49" charset="0"/>
                <a:cs typeface="Courier New" panose="02070309020205020404" pitchFamily="49" charset="0"/>
              </a:rPr>
              <a:t>(A^T) * x</a:t>
            </a:r>
          </a:p>
        </p:txBody>
      </p:sp>
    </p:spTree>
    <p:extLst>
      <p:ext uri="{BB962C8B-B14F-4D97-AF65-F5344CB8AC3E}">
        <p14:creationId xmlns:p14="http://schemas.microsoft.com/office/powerpoint/2010/main" val="2143809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BLAS (Basic Linear Algebra Subprograms)</a:t>
            </a:r>
            <a:endParaRPr lang="en-US" dirty="0"/>
          </a:p>
        </p:txBody>
      </p:sp>
      <p:sp>
        <p:nvSpPr>
          <p:cNvPr id="2" name="Content Placeholder 1"/>
          <p:cNvSpPr>
            <a:spLocks noGrp="1"/>
          </p:cNvSpPr>
          <p:nvPr>
            <p:ph idx="1"/>
          </p:nvPr>
        </p:nvSpPr>
        <p:spPr/>
        <p:txBody>
          <a:bodyPr/>
          <a:lstStyle/>
          <a:p>
            <a:r>
              <a:rPr lang="en-US" dirty="0"/>
              <a:t>BLAS-3 Matrix-matrix operations:</a:t>
            </a:r>
          </a:p>
          <a:p>
            <a:pPr lvl="1"/>
            <a:r>
              <a:rPr lang="en-US" dirty="0"/>
              <a:t>This level operations are matrix-matrix multiplications.</a:t>
            </a:r>
          </a:p>
        </p:txBody>
      </p:sp>
      <p:sp>
        <p:nvSpPr>
          <p:cNvPr id="7" name="Rectangle 2">
            <a:extLst>
              <a:ext uri="{FF2B5EF4-FFF2-40B4-BE49-F238E27FC236}">
                <a16:creationId xmlns:a16="http://schemas.microsoft.com/office/drawing/2014/main" id="{F8873682-7D11-46A9-A2CD-743B7EF4BBB3}"/>
              </a:ext>
            </a:extLst>
          </p:cNvPr>
          <p:cNvSpPr>
            <a:spLocks noChangeArrowheads="1"/>
          </p:cNvSpPr>
          <p:nvPr/>
        </p:nvSpPr>
        <p:spPr bwMode="auto">
          <a:xfrm>
            <a:off x="2921000" y="3551948"/>
            <a:ext cx="61468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_GEMM  C &lt;-- alpha op(A) op(B)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_SYMM  C &lt;-- alpha AB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_HEMM  C &lt;-- alpha AB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_SYRK  C &lt;-- alpha A A^T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_HERK  C &lt;-- alpha A A^H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_SYRK2 C &lt;-- alpha A B^T + alpha B A^T + beta C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_TRMM  B &lt;-- alpha op(A) B </a:t>
            </a:r>
          </a:p>
          <a:p>
            <a:pPr lvl="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_TRSM  B &lt;-- alpha op(</a:t>
            </a:r>
            <a:r>
              <a:rPr lang="en-US" altLang="en-US" sz="1600" dirty="0" err="1">
                <a:latin typeface="Courier New" panose="02070309020205020404" pitchFamily="49" charset="0"/>
                <a:cs typeface="Courier New" panose="02070309020205020404" pitchFamily="49" charset="0"/>
              </a:rPr>
              <a:t>inv</a:t>
            </a:r>
            <a:r>
              <a:rPr lang="en-US" altLang="en-US" sz="1600" dirty="0">
                <a:latin typeface="Courier New" panose="02070309020205020404" pitchFamily="49" charset="0"/>
                <a:cs typeface="Courier New" panose="02070309020205020404" pitchFamily="49" charset="0"/>
              </a:rPr>
              <a:t>(A)) B </a:t>
            </a:r>
          </a:p>
        </p:txBody>
      </p:sp>
    </p:spTree>
    <p:extLst>
      <p:ext uri="{BB962C8B-B14F-4D97-AF65-F5344CB8AC3E}">
        <p14:creationId xmlns:p14="http://schemas.microsoft.com/office/powerpoint/2010/main" val="1882429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BLAS-Example Code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6257" r="50505" b="23436"/>
          <a:stretch/>
        </p:blipFill>
        <p:spPr>
          <a:xfrm>
            <a:off x="6477000" y="1319732"/>
            <a:ext cx="5130801" cy="4975206"/>
          </a:xfrm>
          <a:prstGeom prst="rect">
            <a:avLst/>
          </a:prstGeom>
        </p:spPr>
      </p:pic>
      <p:sp>
        <p:nvSpPr>
          <p:cNvPr id="9" name="Rectangle 8"/>
          <p:cNvSpPr/>
          <p:nvPr/>
        </p:nvSpPr>
        <p:spPr>
          <a:xfrm>
            <a:off x="1736104" y="6399216"/>
            <a:ext cx="5974713" cy="369332"/>
          </a:xfrm>
          <a:prstGeom prst="rect">
            <a:avLst/>
          </a:prstGeom>
        </p:spPr>
        <p:txBody>
          <a:bodyPr wrap="none">
            <a:spAutoFit/>
          </a:bodyPr>
          <a:lstStyle/>
          <a:p>
            <a:r>
              <a:rPr lang="en-US" dirty="0">
                <a:solidFill>
                  <a:srgbClr val="800000"/>
                </a:solidFill>
                <a:latin typeface="Courier New" panose="02070309020205020404" pitchFamily="49" charset="0"/>
              </a:rPr>
              <a:t>http://www.netlib.org/lapack/explore-html/</a:t>
            </a:r>
            <a:endParaRPr lang="en-US" dirty="0"/>
          </a:p>
        </p:txBody>
      </p:sp>
    </p:spTree>
    <p:extLst>
      <p:ext uri="{BB962C8B-B14F-4D97-AF65-F5344CB8AC3E}">
        <p14:creationId xmlns:p14="http://schemas.microsoft.com/office/powerpoint/2010/main" val="3762614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LAPACK</a:t>
            </a:r>
            <a:endParaRPr lang="en-US" dirty="0"/>
          </a:p>
        </p:txBody>
      </p:sp>
      <p:sp>
        <p:nvSpPr>
          <p:cNvPr id="2" name="Content Placeholder 1"/>
          <p:cNvSpPr>
            <a:spLocks noGrp="1"/>
          </p:cNvSpPr>
          <p:nvPr>
            <p:ph idx="1"/>
          </p:nvPr>
        </p:nvSpPr>
        <p:spPr/>
        <p:txBody>
          <a:bodyPr>
            <a:normAutofit fontScale="92500" lnSpcReduction="20000"/>
          </a:bodyPr>
          <a:lstStyle/>
          <a:p>
            <a:r>
              <a:rPr lang="en-US" dirty="0"/>
              <a:t>LA Pack is a collection of Fortran  functions that can help you solve Linear Algebra related problems based on BLAS routines.</a:t>
            </a:r>
          </a:p>
          <a:p>
            <a:r>
              <a:rPr lang="en-US" dirty="0"/>
              <a:t>LAPACK provides routines for solving systems of simultaneous linear equations, least-squares solutions of linear systems of equations, eigenvalue problems, and singular value problems.</a:t>
            </a:r>
          </a:p>
          <a:p>
            <a:r>
              <a:rPr lang="en-US" dirty="0"/>
              <a:t>The associated matrix factorizations  (LU, </a:t>
            </a:r>
            <a:r>
              <a:rPr lang="en-US" dirty="0" err="1"/>
              <a:t>Cholesky</a:t>
            </a:r>
            <a:r>
              <a:rPr lang="en-US" dirty="0"/>
              <a:t>, QR, SVD, Schur, generalized Schur) are also provided,</a:t>
            </a:r>
          </a:p>
          <a:p>
            <a:r>
              <a:rPr lang="en-US" dirty="0"/>
              <a:t>Dense and banded matrices are handled, but not general sparse matrices. In all areas, similar functionality is provided for real and complex matrices, in both single and double precision.</a:t>
            </a:r>
          </a:p>
          <a:p>
            <a:r>
              <a:rPr lang="en-US" dirty="0"/>
              <a:t>Online Reference: http://www.netlib.org/lapack</a:t>
            </a:r>
          </a:p>
        </p:txBody>
      </p:sp>
    </p:spTree>
    <p:extLst>
      <p:ext uri="{BB962C8B-B14F-4D97-AF65-F5344CB8AC3E}">
        <p14:creationId xmlns:p14="http://schemas.microsoft.com/office/powerpoint/2010/main" val="3262842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LAPACK Routines</a:t>
            </a:r>
            <a:endParaRPr lang="en-US" dirty="0"/>
          </a:p>
        </p:txBody>
      </p:sp>
      <p:sp>
        <p:nvSpPr>
          <p:cNvPr id="2" name="Content Placeholder 1"/>
          <p:cNvSpPr>
            <a:spLocks noGrp="1"/>
          </p:cNvSpPr>
          <p:nvPr>
            <p:ph idx="1"/>
          </p:nvPr>
        </p:nvSpPr>
        <p:spPr/>
        <p:txBody>
          <a:bodyPr>
            <a:normAutofit fontScale="85000" lnSpcReduction="10000"/>
          </a:bodyPr>
          <a:lstStyle/>
          <a:p>
            <a:r>
              <a:rPr lang="en-US" dirty="0"/>
              <a:t> Simple driver routines: Simple driver routines solve a linear algebra problem</a:t>
            </a:r>
          </a:p>
          <a:p>
            <a:r>
              <a:rPr lang="en-US" dirty="0" err="1"/>
              <a:t>Eg</a:t>
            </a:r>
            <a:r>
              <a:rPr lang="en-US" dirty="0"/>
              <a:t>:  Finding eigenvalues of a matrix, solving a set of linear equations etc.,</a:t>
            </a:r>
          </a:p>
          <a:p>
            <a:r>
              <a:rPr lang="en-US" dirty="0"/>
              <a:t> Expert driver routines: Expert driver routines do the same things as simple driver routines, but will provide more options or information to the user.</a:t>
            </a:r>
          </a:p>
          <a:p>
            <a:r>
              <a:rPr lang="en-US" dirty="0" err="1"/>
              <a:t>Eg</a:t>
            </a:r>
            <a:r>
              <a:rPr lang="en-US" dirty="0"/>
              <a:t>: SGESV is used to solve linear systems whereas the expert driver SGESVX not only solves the linear system but will also provide the estimate of the condition number of input matrix.</a:t>
            </a:r>
          </a:p>
          <a:p>
            <a:r>
              <a:rPr lang="en-US" dirty="0"/>
              <a:t>Computational routines: Routines are mainly for internal use by LA Pack itself and called by driver routines.</a:t>
            </a:r>
          </a:p>
          <a:p>
            <a:r>
              <a:rPr lang="en-US" dirty="0" err="1"/>
              <a:t>Eg</a:t>
            </a:r>
            <a:r>
              <a:rPr lang="en-US" dirty="0"/>
              <a:t>: LU, QR and other factorizations or reduction of symmetric matrix to tridiagonal form.</a:t>
            </a:r>
          </a:p>
        </p:txBody>
      </p:sp>
    </p:spTree>
    <p:extLst>
      <p:ext uri="{BB962C8B-B14F-4D97-AF65-F5344CB8AC3E}">
        <p14:creationId xmlns:p14="http://schemas.microsoft.com/office/powerpoint/2010/main" val="296282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LAPACK Naming conventions</a:t>
            </a:r>
            <a:endParaRPr lang="en-US" dirty="0"/>
          </a:p>
        </p:txBody>
      </p:sp>
      <p:sp>
        <p:nvSpPr>
          <p:cNvPr id="2" name="Content Placeholder 1"/>
          <p:cNvSpPr>
            <a:spLocks noGrp="1"/>
          </p:cNvSpPr>
          <p:nvPr>
            <p:ph idx="1"/>
          </p:nvPr>
        </p:nvSpPr>
        <p:spPr/>
        <p:txBody>
          <a:bodyPr/>
          <a:lstStyle/>
          <a:p>
            <a:r>
              <a:rPr lang="en-US" dirty="0"/>
              <a:t> </a:t>
            </a:r>
            <a:r>
              <a:rPr lang="en-US" dirty="0" err="1"/>
              <a:t>Lapack</a:t>
            </a:r>
            <a:r>
              <a:rPr lang="en-US" dirty="0"/>
              <a:t> functions are usually named in the form XYYZZZ</a:t>
            </a:r>
          </a:p>
        </p:txBody>
      </p:sp>
      <p:sp>
        <p:nvSpPr>
          <p:cNvPr id="4" name="Rectangle 1"/>
          <p:cNvSpPr>
            <a:spLocks noChangeArrowheads="1"/>
          </p:cNvSpPr>
          <p:nvPr/>
        </p:nvSpPr>
        <p:spPr bwMode="auto">
          <a:xfrm>
            <a:off x="3204660" y="2763252"/>
            <a:ext cx="5399590" cy="3877985"/>
          </a:xfrm>
          <a:prstGeom prst="rect">
            <a:avLst/>
          </a:prstGeom>
          <a:solidFill>
            <a:srgbClr val="E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Arial Unicode MS" panose="020B0604020202020204" pitchFamily="34" charset="-128"/>
                <a:cs typeface="Times New Roman" panose="02020603050405020304" pitchFamily="18" charset="0"/>
              </a:rPr>
              <a:t>X = type of problem that the routine solves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Arial Unicode MS" panose="020B0604020202020204" pitchFamily="34" charset="-128"/>
                <a:cs typeface="Times New Roman" panose="02020603050405020304" pitchFamily="18" charset="0"/>
              </a:rPr>
              <a:t>S Single precision real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Arial Unicode MS" panose="020B0604020202020204" pitchFamily="34" charset="-128"/>
                <a:cs typeface="Times New Roman" panose="02020603050405020304" pitchFamily="18" charset="0"/>
              </a:rPr>
              <a:t>D Double precision real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Arial Unicode MS" panose="020B0604020202020204" pitchFamily="34" charset="-128"/>
                <a:cs typeface="Times New Roman" panose="02020603050405020304" pitchFamily="18" charset="0"/>
              </a:rPr>
              <a:t>C Single complex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Arial Unicode MS" panose="020B0604020202020204" pitchFamily="34" charset="-128"/>
                <a:cs typeface="Times New Roman" panose="02020603050405020304" pitchFamily="18" charset="0"/>
              </a:rPr>
              <a:t>Z Double precision complex</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Arial" panose="020B0604020202020204" pitchFamily="34" charset="0"/>
              </a:rPr>
              <a:t>YY = matrix types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Arial" panose="020B0604020202020204" pitchFamily="34" charset="0"/>
              </a:rPr>
              <a:t>GE General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Arial" panose="020B0604020202020204" pitchFamily="34" charset="0"/>
              </a:rPr>
              <a:t>BD </a:t>
            </a:r>
            <a:r>
              <a:rPr lang="en-US" altLang="en-US" sz="1600" b="1" dirty="0" err="1">
                <a:solidFill>
                  <a:srgbClr val="FF0000"/>
                </a:solidFill>
                <a:latin typeface="Arial" panose="020B0604020202020204" pitchFamily="34" charset="0"/>
              </a:rPr>
              <a:t>Bidiagonal</a:t>
            </a:r>
            <a:endParaRPr lang="en-US" altLang="en-US" sz="1600" b="1"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rPr>
              <a:t>HE</a:t>
            </a:r>
            <a:r>
              <a:rPr kumimoji="0" lang="en-US" altLang="en-US" sz="1600" b="1" i="0" u="none" strike="noStrike" cap="none" normalizeH="0" dirty="0">
                <a:ln>
                  <a:noFill/>
                </a:ln>
                <a:solidFill>
                  <a:srgbClr val="FF0000"/>
                </a:solidFill>
                <a:effectLst/>
                <a:latin typeface="Arial" panose="020B0604020202020204" pitchFamily="34" charset="0"/>
              </a:rPr>
              <a:t> Hermitian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Arial" panose="020B0604020202020204" pitchFamily="34" charset="0"/>
              </a:rPr>
              <a:t>HB Hermitian Band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rPr>
              <a:t>SB</a:t>
            </a:r>
            <a:r>
              <a:rPr kumimoji="0" lang="en-US" altLang="en-US" sz="1600" b="1" i="0" u="none" strike="noStrike" cap="none" normalizeH="0" dirty="0">
                <a:ln>
                  <a:noFill/>
                </a:ln>
                <a:solidFill>
                  <a:srgbClr val="FF0000"/>
                </a:solidFill>
                <a:effectLst/>
                <a:latin typeface="Arial" panose="020B0604020202020204" pitchFamily="34" charset="0"/>
              </a:rPr>
              <a:t> Symmetric Band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baseline="0"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dirty="0">
                <a:ln>
                  <a:noFill/>
                </a:ln>
                <a:solidFill>
                  <a:srgbClr val="FF0000"/>
                </a:solidFill>
                <a:effectLst/>
                <a:latin typeface="Arial" panose="020B0604020202020204" pitchFamily="34" charset="0"/>
              </a:rPr>
              <a:t>ZZZ = indicate the computation performed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Arial" panose="020B0604020202020204" pitchFamily="34" charset="0"/>
              </a:rPr>
              <a:t>Eg: SV = Solve, SVX = Solve Expert</a:t>
            </a:r>
            <a:endParaRPr kumimoji="0" lang="en-US" altLang="en-US" sz="16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279372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PETSc</a:t>
            </a:r>
            <a:endParaRPr lang="en-US" dirty="0"/>
          </a:p>
        </p:txBody>
      </p:sp>
      <p:sp>
        <p:nvSpPr>
          <p:cNvPr id="2" name="Content Placeholder 1"/>
          <p:cNvSpPr>
            <a:spLocks noGrp="1"/>
          </p:cNvSpPr>
          <p:nvPr>
            <p:ph idx="1"/>
          </p:nvPr>
        </p:nvSpPr>
        <p:spPr/>
        <p:txBody>
          <a:bodyPr>
            <a:normAutofit fontScale="85000" lnSpcReduction="20000"/>
          </a:bodyPr>
          <a:lstStyle/>
          <a:p>
            <a:r>
              <a:rPr lang="en-US" dirty="0"/>
              <a:t> </a:t>
            </a:r>
            <a:r>
              <a:rPr lang="en-US" b="1" u="sng" dirty="0"/>
              <a:t>P</a:t>
            </a:r>
            <a:r>
              <a:rPr lang="en-US" dirty="0"/>
              <a:t>ortable </a:t>
            </a:r>
            <a:r>
              <a:rPr lang="en-US" b="1" u="sng" dirty="0"/>
              <a:t>E</a:t>
            </a:r>
            <a:r>
              <a:rPr lang="en-US" dirty="0"/>
              <a:t>xtensible </a:t>
            </a:r>
            <a:r>
              <a:rPr lang="en-US" b="1" u="sng" dirty="0"/>
              <a:t>T</a:t>
            </a:r>
            <a:r>
              <a:rPr lang="en-US" dirty="0"/>
              <a:t>oolkit for </a:t>
            </a:r>
            <a:r>
              <a:rPr lang="en-US" b="1" u="sng" dirty="0"/>
              <a:t>S</a:t>
            </a:r>
            <a:r>
              <a:rPr lang="en-US" dirty="0"/>
              <a:t>cientific computing:</a:t>
            </a:r>
          </a:p>
          <a:p>
            <a:pPr marL="457200" lvl="1" indent="0">
              <a:buNone/>
            </a:pPr>
            <a:endParaRPr lang="en-US" i="1" dirty="0">
              <a:solidFill>
                <a:srgbClr val="FF0000"/>
              </a:solidFill>
            </a:endParaRPr>
          </a:p>
          <a:p>
            <a:pPr marL="457200" lvl="1" indent="0">
              <a:buNone/>
            </a:pPr>
            <a:r>
              <a:rPr lang="en-US" i="1" dirty="0">
                <a:solidFill>
                  <a:srgbClr val="FF0000"/>
                </a:solidFill>
              </a:rPr>
              <a:t>Developing parallel, nontrivial PDE solvers that deliver high performance is still difficult and requires months (or even years) of concentrated effort. </a:t>
            </a:r>
            <a:r>
              <a:rPr lang="en-US" i="1" dirty="0" err="1">
                <a:solidFill>
                  <a:srgbClr val="FF0000"/>
                </a:solidFill>
              </a:rPr>
              <a:t>PETSc</a:t>
            </a:r>
            <a:r>
              <a:rPr lang="en-US" i="1" dirty="0">
                <a:solidFill>
                  <a:srgbClr val="FF0000"/>
                </a:solidFill>
              </a:rPr>
              <a:t> is a toolkit that can ease these difficulties and reduce the development time, but it is not a black-box PDE solver, nor a silver bullet. </a:t>
            </a:r>
            <a:r>
              <a:rPr lang="en-US" dirty="0"/>
              <a:t>— Barry Smith</a:t>
            </a:r>
          </a:p>
          <a:p>
            <a:pPr marL="457200" lvl="1" indent="0">
              <a:buNone/>
            </a:pPr>
            <a:endParaRPr lang="en-US" dirty="0"/>
          </a:p>
          <a:p>
            <a:r>
              <a:rPr lang="en-US" dirty="0"/>
              <a:t>Philosophy: Everything has a plugin architecture</a:t>
            </a:r>
          </a:p>
          <a:p>
            <a:pPr lvl="1"/>
            <a:r>
              <a:rPr lang="en-US" dirty="0"/>
              <a:t>Vectors, Matrices, Partitioning algorithms</a:t>
            </a:r>
          </a:p>
          <a:p>
            <a:pPr lvl="1"/>
            <a:r>
              <a:rPr lang="en-US" dirty="0"/>
              <a:t>Preconditioners, </a:t>
            </a:r>
            <a:r>
              <a:rPr lang="en-US" dirty="0" err="1"/>
              <a:t>Krylov</a:t>
            </a:r>
            <a:r>
              <a:rPr lang="en-US" dirty="0"/>
              <a:t> accelerators</a:t>
            </a:r>
          </a:p>
          <a:p>
            <a:pPr lvl="1"/>
            <a:r>
              <a:rPr lang="en-US" dirty="0"/>
              <a:t>Nonlinear solvers, Time integrators</a:t>
            </a:r>
          </a:p>
          <a:p>
            <a:pPr lvl="1"/>
            <a:r>
              <a:rPr lang="en-US" dirty="0"/>
              <a:t>Spatial </a:t>
            </a:r>
            <a:r>
              <a:rPr lang="en-US" dirty="0" err="1"/>
              <a:t>discretizations</a:t>
            </a:r>
            <a:endParaRPr lang="en-US" dirty="0"/>
          </a:p>
          <a:p>
            <a:pPr lvl="1"/>
            <a:r>
              <a:rPr lang="en-US" dirty="0"/>
              <a:t>Application user loads plugin at run, no source code in sight. </a:t>
            </a:r>
            <a:r>
              <a:rPr lang="en-US" dirty="0" err="1"/>
              <a:t>PETSc</a:t>
            </a:r>
            <a:r>
              <a:rPr lang="en-US" dirty="0"/>
              <a:t> tries to keep solvers independent of physics and discretization.  </a:t>
            </a:r>
          </a:p>
        </p:txBody>
      </p:sp>
    </p:spTree>
    <p:extLst>
      <p:ext uri="{BB962C8B-B14F-4D97-AF65-F5344CB8AC3E}">
        <p14:creationId xmlns:p14="http://schemas.microsoft.com/office/powerpoint/2010/main" val="16037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2104-B9AA-436F-8F1C-F6C4032C0B0C}"/>
              </a:ext>
            </a:extLst>
          </p:cNvPr>
          <p:cNvSpPr>
            <a:spLocks noGrp="1"/>
          </p:cNvSpPr>
          <p:nvPr>
            <p:ph type="title"/>
          </p:nvPr>
        </p:nvSpPr>
        <p:spPr/>
        <p:txBody>
          <a:bodyPr>
            <a:normAutofit fontScale="90000"/>
          </a:bodyPr>
          <a:lstStyle/>
          <a:p>
            <a:r>
              <a:rPr lang="en-US" dirty="0"/>
              <a:t>Basic Linear Algebra Operations</a:t>
            </a:r>
          </a:p>
        </p:txBody>
      </p:sp>
      <p:sp>
        <p:nvSpPr>
          <p:cNvPr id="4" name="TextBox 3">
            <a:extLst>
              <a:ext uri="{FF2B5EF4-FFF2-40B4-BE49-F238E27FC236}">
                <a16:creationId xmlns:a16="http://schemas.microsoft.com/office/drawing/2014/main" id="{52908ABF-B3EF-4CE0-AFA8-4BD075F2F290}"/>
              </a:ext>
            </a:extLst>
          </p:cNvPr>
          <p:cNvSpPr txBox="1"/>
          <p:nvPr/>
        </p:nvSpPr>
        <p:spPr>
          <a:xfrm>
            <a:off x="934111" y="2407552"/>
            <a:ext cx="3437031" cy="400110"/>
          </a:xfrm>
          <a:prstGeom prst="rect">
            <a:avLst/>
          </a:prstGeom>
          <a:noFill/>
        </p:spPr>
        <p:txBody>
          <a:bodyPr wrap="none" rtlCol="0">
            <a:spAutoFit/>
          </a:bodyPr>
          <a:lstStyle/>
          <a:p>
            <a:r>
              <a:rPr lang="en-US" sz="2000" b="1" u="sng" dirty="0"/>
              <a:t>Residual and Norms of Vectors</a:t>
            </a:r>
            <a:endParaRPr lang="en-US" b="1" u="sng" dirty="0"/>
          </a:p>
        </p:txBody>
      </p:sp>
      <p:sp>
        <p:nvSpPr>
          <p:cNvPr id="5" name="TextBox 4">
            <a:extLst>
              <a:ext uri="{FF2B5EF4-FFF2-40B4-BE49-F238E27FC236}">
                <a16:creationId xmlns:a16="http://schemas.microsoft.com/office/drawing/2014/main" id="{8EE35268-F863-45AA-89A3-768FD5E1E5BA}"/>
              </a:ext>
            </a:extLst>
          </p:cNvPr>
          <p:cNvSpPr txBox="1"/>
          <p:nvPr/>
        </p:nvSpPr>
        <p:spPr>
          <a:xfrm>
            <a:off x="8023606" y="3721386"/>
            <a:ext cx="2599558" cy="400110"/>
          </a:xfrm>
          <a:prstGeom prst="rect">
            <a:avLst/>
          </a:prstGeom>
          <a:noFill/>
        </p:spPr>
        <p:txBody>
          <a:bodyPr wrap="none" rtlCol="0">
            <a:spAutoFit/>
          </a:bodyPr>
          <a:lstStyle/>
          <a:p>
            <a:r>
              <a:rPr lang="en-US" sz="2000" b="1" u="sng" dirty="0"/>
              <a:t>Matrix-vector Multiply</a:t>
            </a:r>
          </a:p>
        </p:txBody>
      </p:sp>
      <p:sp>
        <p:nvSpPr>
          <p:cNvPr id="6" name="TextBox 5">
            <a:extLst>
              <a:ext uri="{FF2B5EF4-FFF2-40B4-BE49-F238E27FC236}">
                <a16:creationId xmlns:a16="http://schemas.microsoft.com/office/drawing/2014/main" id="{5135E224-B8AB-4B67-9A46-4D91841FB0C4}"/>
              </a:ext>
            </a:extLst>
          </p:cNvPr>
          <p:cNvSpPr txBox="1"/>
          <p:nvPr/>
        </p:nvSpPr>
        <p:spPr>
          <a:xfrm>
            <a:off x="8004723" y="4832784"/>
            <a:ext cx="2637325" cy="400110"/>
          </a:xfrm>
          <a:prstGeom prst="rect">
            <a:avLst/>
          </a:prstGeom>
          <a:noFill/>
        </p:spPr>
        <p:txBody>
          <a:bodyPr wrap="none" rtlCol="0">
            <a:spAutoFit/>
          </a:bodyPr>
          <a:lstStyle/>
          <a:p>
            <a:r>
              <a:rPr lang="en-US" sz="2000" b="1" u="sng" dirty="0"/>
              <a:t>Matrix-Matrix Multiply</a:t>
            </a:r>
          </a:p>
        </p:txBody>
      </p:sp>
      <p:graphicFrame>
        <p:nvGraphicFramePr>
          <p:cNvPr id="10" name="Object 9">
            <a:extLst>
              <a:ext uri="{FF2B5EF4-FFF2-40B4-BE49-F238E27FC236}">
                <a16:creationId xmlns:a16="http://schemas.microsoft.com/office/drawing/2014/main" id="{5B70DD29-33CD-4978-AC5D-EE35A2A9ED17}"/>
              </a:ext>
            </a:extLst>
          </p:cNvPr>
          <p:cNvGraphicFramePr>
            <a:graphicFrameLocks noChangeAspect="1"/>
          </p:cNvGraphicFramePr>
          <p:nvPr>
            <p:extLst>
              <p:ext uri="{D42A27DB-BD31-4B8C-83A1-F6EECF244321}">
                <p14:modId xmlns:p14="http://schemas.microsoft.com/office/powerpoint/2010/main" val="373991041"/>
              </p:ext>
            </p:extLst>
          </p:nvPr>
        </p:nvGraphicFramePr>
        <p:xfrm>
          <a:off x="1060189" y="2873563"/>
          <a:ext cx="1038497" cy="274320"/>
        </p:xfrm>
        <a:graphic>
          <a:graphicData uri="http://schemas.openxmlformats.org/presentationml/2006/ole">
            <mc:AlternateContent xmlns:mc="http://schemas.openxmlformats.org/markup-compatibility/2006">
              <mc:Choice xmlns:v="urn:schemas-microsoft-com:vml" Requires="v">
                <p:oleObj spid="_x0000_s6310" name="Equation" r:id="rId3" imgW="672840" imgH="177480" progId="Equation.3">
                  <p:embed/>
                </p:oleObj>
              </mc:Choice>
              <mc:Fallback>
                <p:oleObj name="Equation" r:id="rId3" imgW="672840" imgH="177480" progId="Equation.3">
                  <p:embed/>
                  <p:pic>
                    <p:nvPicPr>
                      <p:cNvPr id="0" name=""/>
                      <p:cNvPicPr/>
                      <p:nvPr/>
                    </p:nvPicPr>
                    <p:blipFill>
                      <a:blip r:embed="rId4"/>
                      <a:stretch>
                        <a:fillRect/>
                      </a:stretch>
                    </p:blipFill>
                    <p:spPr>
                      <a:xfrm>
                        <a:off x="1060189" y="2873563"/>
                        <a:ext cx="1038497" cy="27432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1F66F64-DD7E-442A-8456-E8C1B19DFA5A}"/>
              </a:ext>
            </a:extLst>
          </p:cNvPr>
          <p:cNvGraphicFramePr>
            <a:graphicFrameLocks noChangeAspect="1"/>
          </p:cNvGraphicFramePr>
          <p:nvPr>
            <p:extLst>
              <p:ext uri="{D42A27DB-BD31-4B8C-83A1-F6EECF244321}">
                <p14:modId xmlns:p14="http://schemas.microsoft.com/office/powerpoint/2010/main" val="1827733951"/>
              </p:ext>
            </p:extLst>
          </p:nvPr>
        </p:nvGraphicFramePr>
        <p:xfrm>
          <a:off x="1030955" y="3406130"/>
          <a:ext cx="1096963" cy="530225"/>
        </p:xfrm>
        <a:graphic>
          <a:graphicData uri="http://schemas.openxmlformats.org/presentationml/2006/ole">
            <mc:AlternateContent xmlns:mc="http://schemas.openxmlformats.org/markup-compatibility/2006">
              <mc:Choice xmlns:v="urn:schemas-microsoft-com:vml" Requires="v">
                <p:oleObj spid="_x0000_s6311" name="Equation" r:id="rId5" imgW="711000" imgH="342720" progId="Equation.3">
                  <p:embed/>
                </p:oleObj>
              </mc:Choice>
              <mc:Fallback>
                <p:oleObj name="Equation" r:id="rId5" imgW="711000" imgH="342720" progId="Equation.3">
                  <p:embed/>
                  <p:pic>
                    <p:nvPicPr>
                      <p:cNvPr id="10" name="Object 9">
                        <a:extLst>
                          <a:ext uri="{FF2B5EF4-FFF2-40B4-BE49-F238E27FC236}">
                            <a16:creationId xmlns:a16="http://schemas.microsoft.com/office/drawing/2014/main" id="{5B70DD29-33CD-4978-AC5D-EE35A2A9ED17}"/>
                          </a:ext>
                        </a:extLst>
                      </p:cNvPr>
                      <p:cNvPicPr/>
                      <p:nvPr/>
                    </p:nvPicPr>
                    <p:blipFill>
                      <a:blip r:embed="rId6"/>
                      <a:stretch>
                        <a:fillRect/>
                      </a:stretch>
                    </p:blipFill>
                    <p:spPr>
                      <a:xfrm>
                        <a:off x="1030955" y="3406130"/>
                        <a:ext cx="1096963" cy="5302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966A4BC-996B-4E04-9D89-EE13350E982C}"/>
              </a:ext>
            </a:extLst>
          </p:cNvPr>
          <p:cNvGraphicFramePr>
            <a:graphicFrameLocks noChangeAspect="1"/>
          </p:cNvGraphicFramePr>
          <p:nvPr>
            <p:extLst>
              <p:ext uri="{D42A27DB-BD31-4B8C-83A1-F6EECF244321}">
                <p14:modId xmlns:p14="http://schemas.microsoft.com/office/powerpoint/2010/main" val="3561326541"/>
              </p:ext>
            </p:extLst>
          </p:nvPr>
        </p:nvGraphicFramePr>
        <p:xfrm>
          <a:off x="1030955" y="4002156"/>
          <a:ext cx="1312863" cy="608013"/>
        </p:xfrm>
        <a:graphic>
          <a:graphicData uri="http://schemas.openxmlformats.org/presentationml/2006/ole">
            <mc:AlternateContent xmlns:mc="http://schemas.openxmlformats.org/markup-compatibility/2006">
              <mc:Choice xmlns:v="urn:schemas-microsoft-com:vml" Requires="v">
                <p:oleObj spid="_x0000_s6312" name="Equation" r:id="rId7" imgW="850680" imgH="393480" progId="Equation.3">
                  <p:embed/>
                </p:oleObj>
              </mc:Choice>
              <mc:Fallback>
                <p:oleObj name="Equation" r:id="rId7" imgW="850680" imgH="393480" progId="Equation.3">
                  <p:embed/>
                  <p:pic>
                    <p:nvPicPr>
                      <p:cNvPr id="11" name="Object 10">
                        <a:extLst>
                          <a:ext uri="{FF2B5EF4-FFF2-40B4-BE49-F238E27FC236}">
                            <a16:creationId xmlns:a16="http://schemas.microsoft.com/office/drawing/2014/main" id="{51F66F64-DD7E-442A-8456-E8C1B19DFA5A}"/>
                          </a:ext>
                        </a:extLst>
                      </p:cNvPr>
                      <p:cNvPicPr/>
                      <p:nvPr/>
                    </p:nvPicPr>
                    <p:blipFill>
                      <a:blip r:embed="rId8"/>
                      <a:stretch>
                        <a:fillRect/>
                      </a:stretch>
                    </p:blipFill>
                    <p:spPr>
                      <a:xfrm>
                        <a:off x="1030955" y="4002156"/>
                        <a:ext cx="1312863" cy="60801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459B148-E03F-4A38-B503-9E21F0AAEFD7}"/>
              </a:ext>
            </a:extLst>
          </p:cNvPr>
          <p:cNvGraphicFramePr>
            <a:graphicFrameLocks noChangeAspect="1"/>
          </p:cNvGraphicFramePr>
          <p:nvPr>
            <p:extLst>
              <p:ext uri="{D42A27DB-BD31-4B8C-83A1-F6EECF244321}">
                <p14:modId xmlns:p14="http://schemas.microsoft.com/office/powerpoint/2010/main" val="1657796185"/>
              </p:ext>
            </p:extLst>
          </p:nvPr>
        </p:nvGraphicFramePr>
        <p:xfrm>
          <a:off x="1030955" y="4677302"/>
          <a:ext cx="1409700" cy="452438"/>
        </p:xfrm>
        <a:graphic>
          <a:graphicData uri="http://schemas.openxmlformats.org/presentationml/2006/ole">
            <mc:AlternateContent xmlns:mc="http://schemas.openxmlformats.org/markup-compatibility/2006">
              <mc:Choice xmlns:v="urn:schemas-microsoft-com:vml" Requires="v">
                <p:oleObj spid="_x0000_s6313" name="Equation" r:id="rId9" imgW="914400" imgH="291960" progId="Equation.3">
                  <p:embed/>
                </p:oleObj>
              </mc:Choice>
              <mc:Fallback>
                <p:oleObj name="Equation" r:id="rId9" imgW="914400" imgH="291960" progId="Equation.3">
                  <p:embed/>
                  <p:pic>
                    <p:nvPicPr>
                      <p:cNvPr id="11" name="Object 10">
                        <a:extLst>
                          <a:ext uri="{FF2B5EF4-FFF2-40B4-BE49-F238E27FC236}">
                            <a16:creationId xmlns:a16="http://schemas.microsoft.com/office/drawing/2014/main" id="{51F66F64-DD7E-442A-8456-E8C1B19DFA5A}"/>
                          </a:ext>
                        </a:extLst>
                      </p:cNvPr>
                      <p:cNvPicPr/>
                      <p:nvPr/>
                    </p:nvPicPr>
                    <p:blipFill>
                      <a:blip r:embed="rId10"/>
                      <a:stretch>
                        <a:fillRect/>
                      </a:stretch>
                    </p:blipFill>
                    <p:spPr>
                      <a:xfrm>
                        <a:off x="1030955" y="4677302"/>
                        <a:ext cx="1409700" cy="452438"/>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4621BF6-D98B-4ED1-B12D-0DE88E8DDC37}"/>
              </a:ext>
            </a:extLst>
          </p:cNvPr>
          <p:cNvGraphicFramePr>
            <a:graphicFrameLocks noChangeAspect="1"/>
          </p:cNvGraphicFramePr>
          <p:nvPr>
            <p:extLst>
              <p:ext uri="{D42A27DB-BD31-4B8C-83A1-F6EECF244321}">
                <p14:modId xmlns:p14="http://schemas.microsoft.com/office/powerpoint/2010/main" val="3273269241"/>
              </p:ext>
            </p:extLst>
          </p:nvPr>
        </p:nvGraphicFramePr>
        <p:xfrm>
          <a:off x="1030955" y="5158969"/>
          <a:ext cx="1685925" cy="746125"/>
        </p:xfrm>
        <a:graphic>
          <a:graphicData uri="http://schemas.openxmlformats.org/presentationml/2006/ole">
            <mc:AlternateContent xmlns:mc="http://schemas.openxmlformats.org/markup-compatibility/2006">
              <mc:Choice xmlns:v="urn:schemas-microsoft-com:vml" Requires="v">
                <p:oleObj spid="_x0000_s6314" name="Equation" r:id="rId11" imgW="1091880" imgH="482400" progId="Equation.3">
                  <p:embed/>
                </p:oleObj>
              </mc:Choice>
              <mc:Fallback>
                <p:oleObj name="Equation" r:id="rId11" imgW="1091880" imgH="482400" progId="Equation.3">
                  <p:embed/>
                  <p:pic>
                    <p:nvPicPr>
                      <p:cNvPr id="13" name="Object 12">
                        <a:extLst>
                          <a:ext uri="{FF2B5EF4-FFF2-40B4-BE49-F238E27FC236}">
                            <a16:creationId xmlns:a16="http://schemas.microsoft.com/office/drawing/2014/main" id="{A966A4BC-996B-4E04-9D89-EE13350E982C}"/>
                          </a:ext>
                        </a:extLst>
                      </p:cNvPr>
                      <p:cNvPicPr/>
                      <p:nvPr/>
                    </p:nvPicPr>
                    <p:blipFill>
                      <a:blip r:embed="rId12"/>
                      <a:stretch>
                        <a:fillRect/>
                      </a:stretch>
                    </p:blipFill>
                    <p:spPr>
                      <a:xfrm>
                        <a:off x="1030955" y="5158969"/>
                        <a:ext cx="1685925" cy="746125"/>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5847D7FA-8E43-42D2-8288-7CEF94A0CCF4}"/>
              </a:ext>
            </a:extLst>
          </p:cNvPr>
          <p:cNvSpPr txBox="1"/>
          <p:nvPr/>
        </p:nvSpPr>
        <p:spPr>
          <a:xfrm>
            <a:off x="2879830" y="2826057"/>
            <a:ext cx="927049" cy="369332"/>
          </a:xfrm>
          <a:prstGeom prst="rect">
            <a:avLst/>
          </a:prstGeom>
          <a:noFill/>
        </p:spPr>
        <p:txBody>
          <a:bodyPr wrap="none" rtlCol="0">
            <a:spAutoFit/>
          </a:bodyPr>
          <a:lstStyle/>
          <a:p>
            <a:r>
              <a:rPr lang="en-US" dirty="0"/>
              <a:t>residual</a:t>
            </a:r>
          </a:p>
        </p:txBody>
      </p:sp>
      <p:sp>
        <p:nvSpPr>
          <p:cNvPr id="18" name="TextBox 17">
            <a:extLst>
              <a:ext uri="{FF2B5EF4-FFF2-40B4-BE49-F238E27FC236}">
                <a16:creationId xmlns:a16="http://schemas.microsoft.com/office/drawing/2014/main" id="{E42B444A-F9C3-4536-9A83-513A4895E896}"/>
              </a:ext>
            </a:extLst>
          </p:cNvPr>
          <p:cNvSpPr txBox="1"/>
          <p:nvPr/>
        </p:nvSpPr>
        <p:spPr>
          <a:xfrm>
            <a:off x="2879830" y="3486576"/>
            <a:ext cx="880369" cy="369332"/>
          </a:xfrm>
          <a:prstGeom prst="rect">
            <a:avLst/>
          </a:prstGeom>
          <a:noFill/>
        </p:spPr>
        <p:txBody>
          <a:bodyPr wrap="none" rtlCol="0">
            <a:spAutoFit/>
          </a:bodyPr>
          <a:lstStyle/>
          <a:p>
            <a:r>
              <a:rPr lang="en-US" dirty="0"/>
              <a:t>1-norm</a:t>
            </a:r>
          </a:p>
        </p:txBody>
      </p:sp>
      <p:sp>
        <p:nvSpPr>
          <p:cNvPr id="19" name="TextBox 18">
            <a:extLst>
              <a:ext uri="{FF2B5EF4-FFF2-40B4-BE49-F238E27FC236}">
                <a16:creationId xmlns:a16="http://schemas.microsoft.com/office/drawing/2014/main" id="{8E80515E-7B08-4BA7-93F0-3213D592D570}"/>
              </a:ext>
            </a:extLst>
          </p:cNvPr>
          <p:cNvSpPr txBox="1"/>
          <p:nvPr/>
        </p:nvSpPr>
        <p:spPr>
          <a:xfrm>
            <a:off x="2879830" y="4121496"/>
            <a:ext cx="2530821" cy="369332"/>
          </a:xfrm>
          <a:prstGeom prst="rect">
            <a:avLst/>
          </a:prstGeom>
          <a:noFill/>
        </p:spPr>
        <p:txBody>
          <a:bodyPr wrap="none" rtlCol="0">
            <a:spAutoFit/>
          </a:bodyPr>
          <a:lstStyle/>
          <a:p>
            <a:r>
              <a:rPr lang="en-US" dirty="0"/>
              <a:t>2-norm (“average error”)</a:t>
            </a:r>
          </a:p>
        </p:txBody>
      </p:sp>
      <p:sp>
        <p:nvSpPr>
          <p:cNvPr id="20" name="TextBox 19">
            <a:extLst>
              <a:ext uri="{FF2B5EF4-FFF2-40B4-BE49-F238E27FC236}">
                <a16:creationId xmlns:a16="http://schemas.microsoft.com/office/drawing/2014/main" id="{5C99E223-16D2-480A-A32A-778933196FDF}"/>
              </a:ext>
            </a:extLst>
          </p:cNvPr>
          <p:cNvSpPr txBox="1"/>
          <p:nvPr/>
        </p:nvSpPr>
        <p:spPr>
          <a:xfrm>
            <a:off x="2879830" y="4718855"/>
            <a:ext cx="2763192" cy="369332"/>
          </a:xfrm>
          <a:prstGeom prst="rect">
            <a:avLst/>
          </a:prstGeom>
          <a:noFill/>
        </p:spPr>
        <p:txBody>
          <a:bodyPr wrap="none" rtlCol="0">
            <a:spAutoFit/>
          </a:bodyPr>
          <a:lstStyle/>
          <a:p>
            <a:r>
              <a:rPr lang="en-US" dirty="0"/>
              <a:t>∞-norm (“max local error”)</a:t>
            </a:r>
          </a:p>
        </p:txBody>
      </p:sp>
      <p:sp>
        <p:nvSpPr>
          <p:cNvPr id="21" name="TextBox 20">
            <a:extLst>
              <a:ext uri="{FF2B5EF4-FFF2-40B4-BE49-F238E27FC236}">
                <a16:creationId xmlns:a16="http://schemas.microsoft.com/office/drawing/2014/main" id="{D364EC8D-0617-433E-92BD-857AD3C8D8D5}"/>
              </a:ext>
            </a:extLst>
          </p:cNvPr>
          <p:cNvSpPr txBox="1"/>
          <p:nvPr/>
        </p:nvSpPr>
        <p:spPr>
          <a:xfrm>
            <a:off x="2879830" y="5428110"/>
            <a:ext cx="885179" cy="369332"/>
          </a:xfrm>
          <a:prstGeom prst="rect">
            <a:avLst/>
          </a:prstGeom>
          <a:noFill/>
        </p:spPr>
        <p:txBody>
          <a:bodyPr wrap="none" rtlCol="0">
            <a:spAutoFit/>
          </a:bodyPr>
          <a:lstStyle/>
          <a:p>
            <a:r>
              <a:rPr lang="en-US" i="1" dirty="0"/>
              <a:t>p</a:t>
            </a:r>
            <a:r>
              <a:rPr lang="en-US" dirty="0"/>
              <a:t>-norm</a:t>
            </a:r>
          </a:p>
        </p:txBody>
      </p:sp>
      <p:sp>
        <p:nvSpPr>
          <p:cNvPr id="22" name="TextBox 21">
            <a:extLst>
              <a:ext uri="{FF2B5EF4-FFF2-40B4-BE49-F238E27FC236}">
                <a16:creationId xmlns:a16="http://schemas.microsoft.com/office/drawing/2014/main" id="{BBCED1B5-7723-4576-AED0-DA5BFCEA515F}"/>
              </a:ext>
            </a:extLst>
          </p:cNvPr>
          <p:cNvSpPr txBox="1"/>
          <p:nvPr/>
        </p:nvSpPr>
        <p:spPr>
          <a:xfrm>
            <a:off x="7970354" y="2253664"/>
            <a:ext cx="2706062" cy="707886"/>
          </a:xfrm>
          <a:prstGeom prst="rect">
            <a:avLst/>
          </a:prstGeom>
          <a:noFill/>
        </p:spPr>
        <p:txBody>
          <a:bodyPr wrap="none" rtlCol="0">
            <a:spAutoFit/>
          </a:bodyPr>
          <a:lstStyle/>
          <a:p>
            <a:pPr algn="ctr"/>
            <a:r>
              <a:rPr lang="en-US" sz="2000" b="1" u="sng" dirty="0"/>
              <a:t>Inner/Dot Product</a:t>
            </a:r>
          </a:p>
          <a:p>
            <a:pPr algn="ctr"/>
            <a:r>
              <a:rPr lang="en-US" sz="2000" b="1" u="sng" dirty="0"/>
              <a:t>(vector-vector multiply)</a:t>
            </a:r>
          </a:p>
        </p:txBody>
      </p:sp>
      <p:graphicFrame>
        <p:nvGraphicFramePr>
          <p:cNvPr id="23" name="Object 22">
            <a:extLst>
              <a:ext uri="{FF2B5EF4-FFF2-40B4-BE49-F238E27FC236}">
                <a16:creationId xmlns:a16="http://schemas.microsoft.com/office/drawing/2014/main" id="{D44F94B4-4CFB-44E2-AC1B-5535B5F85D79}"/>
              </a:ext>
            </a:extLst>
          </p:cNvPr>
          <p:cNvGraphicFramePr>
            <a:graphicFrameLocks noChangeAspect="1"/>
          </p:cNvGraphicFramePr>
          <p:nvPr>
            <p:extLst>
              <p:ext uri="{D42A27DB-BD31-4B8C-83A1-F6EECF244321}">
                <p14:modId xmlns:p14="http://schemas.microsoft.com/office/powerpoint/2010/main" val="2960757723"/>
              </p:ext>
            </p:extLst>
          </p:nvPr>
        </p:nvGraphicFramePr>
        <p:xfrm>
          <a:off x="8618535" y="2984500"/>
          <a:ext cx="1409700" cy="530225"/>
        </p:xfrm>
        <a:graphic>
          <a:graphicData uri="http://schemas.openxmlformats.org/presentationml/2006/ole">
            <mc:AlternateContent xmlns:mc="http://schemas.openxmlformats.org/markup-compatibility/2006">
              <mc:Choice xmlns:v="urn:schemas-microsoft-com:vml" Requires="v">
                <p:oleObj spid="_x0000_s6315" name="Equation" r:id="rId13" imgW="914400" imgH="342720" progId="Equation.3">
                  <p:embed/>
                </p:oleObj>
              </mc:Choice>
              <mc:Fallback>
                <p:oleObj name="Equation" r:id="rId13" imgW="914400" imgH="342720" progId="Equation.3">
                  <p:embed/>
                  <p:pic>
                    <p:nvPicPr>
                      <p:cNvPr id="11" name="Object 10">
                        <a:extLst>
                          <a:ext uri="{FF2B5EF4-FFF2-40B4-BE49-F238E27FC236}">
                            <a16:creationId xmlns:a16="http://schemas.microsoft.com/office/drawing/2014/main" id="{51F66F64-DD7E-442A-8456-E8C1B19DFA5A}"/>
                          </a:ext>
                        </a:extLst>
                      </p:cNvPr>
                      <p:cNvPicPr/>
                      <p:nvPr/>
                    </p:nvPicPr>
                    <p:blipFill>
                      <a:blip r:embed="rId14"/>
                      <a:stretch>
                        <a:fillRect/>
                      </a:stretch>
                    </p:blipFill>
                    <p:spPr>
                      <a:xfrm>
                        <a:off x="8618535" y="2984500"/>
                        <a:ext cx="1409700" cy="53022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CD60C5ED-2FA7-49AC-BC3C-2AAF14CA786D}"/>
              </a:ext>
            </a:extLst>
          </p:cNvPr>
          <p:cNvGraphicFramePr>
            <a:graphicFrameLocks noChangeAspect="1"/>
          </p:cNvGraphicFramePr>
          <p:nvPr>
            <p:extLst>
              <p:ext uri="{D42A27DB-BD31-4B8C-83A1-F6EECF244321}">
                <p14:modId xmlns:p14="http://schemas.microsoft.com/office/powerpoint/2010/main" val="420682167"/>
              </p:ext>
            </p:extLst>
          </p:nvPr>
        </p:nvGraphicFramePr>
        <p:xfrm>
          <a:off x="8197054" y="4075668"/>
          <a:ext cx="2252662" cy="549275"/>
        </p:xfrm>
        <a:graphic>
          <a:graphicData uri="http://schemas.openxmlformats.org/presentationml/2006/ole">
            <mc:AlternateContent xmlns:mc="http://schemas.openxmlformats.org/markup-compatibility/2006">
              <mc:Choice xmlns:v="urn:schemas-microsoft-com:vml" Requires="v">
                <p:oleObj spid="_x0000_s6316" name="Equation" r:id="rId15" imgW="1460160" imgH="355320" progId="Equation.3">
                  <p:embed/>
                </p:oleObj>
              </mc:Choice>
              <mc:Fallback>
                <p:oleObj name="Equation" r:id="rId15" imgW="1460160" imgH="355320" progId="Equation.3">
                  <p:embed/>
                  <p:pic>
                    <p:nvPicPr>
                      <p:cNvPr id="23" name="Object 22">
                        <a:extLst>
                          <a:ext uri="{FF2B5EF4-FFF2-40B4-BE49-F238E27FC236}">
                            <a16:creationId xmlns:a16="http://schemas.microsoft.com/office/drawing/2014/main" id="{D44F94B4-4CFB-44E2-AC1B-5535B5F85D79}"/>
                          </a:ext>
                        </a:extLst>
                      </p:cNvPr>
                      <p:cNvPicPr/>
                      <p:nvPr/>
                    </p:nvPicPr>
                    <p:blipFill>
                      <a:blip r:embed="rId16"/>
                      <a:stretch>
                        <a:fillRect/>
                      </a:stretch>
                    </p:blipFill>
                    <p:spPr>
                      <a:xfrm>
                        <a:off x="8197054" y="4075668"/>
                        <a:ext cx="2252662" cy="54927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88404D63-F844-4756-967D-F492FB7CA6A8}"/>
              </a:ext>
            </a:extLst>
          </p:cNvPr>
          <p:cNvGraphicFramePr>
            <a:graphicFrameLocks noChangeAspect="1"/>
          </p:cNvGraphicFramePr>
          <p:nvPr>
            <p:extLst>
              <p:ext uri="{D42A27DB-BD31-4B8C-83A1-F6EECF244321}">
                <p14:modId xmlns:p14="http://schemas.microsoft.com/office/powerpoint/2010/main" val="1737782342"/>
              </p:ext>
            </p:extLst>
          </p:nvPr>
        </p:nvGraphicFramePr>
        <p:xfrm>
          <a:off x="8048625" y="5355635"/>
          <a:ext cx="2547938" cy="528637"/>
        </p:xfrm>
        <a:graphic>
          <a:graphicData uri="http://schemas.openxmlformats.org/presentationml/2006/ole">
            <mc:AlternateContent xmlns:mc="http://schemas.openxmlformats.org/markup-compatibility/2006">
              <mc:Choice xmlns:v="urn:schemas-microsoft-com:vml" Requires="v">
                <p:oleObj spid="_x0000_s6317" name="Equation" r:id="rId17" imgW="1650960" imgH="342720" progId="Equation.3">
                  <p:embed/>
                </p:oleObj>
              </mc:Choice>
              <mc:Fallback>
                <p:oleObj name="Equation" r:id="rId17" imgW="1650960" imgH="342720" progId="Equation.3">
                  <p:embed/>
                  <p:pic>
                    <p:nvPicPr>
                      <p:cNvPr id="24" name="Object 23">
                        <a:extLst>
                          <a:ext uri="{FF2B5EF4-FFF2-40B4-BE49-F238E27FC236}">
                            <a16:creationId xmlns:a16="http://schemas.microsoft.com/office/drawing/2014/main" id="{CD60C5ED-2FA7-49AC-BC3C-2AAF14CA786D}"/>
                          </a:ext>
                        </a:extLst>
                      </p:cNvPr>
                      <p:cNvPicPr/>
                      <p:nvPr/>
                    </p:nvPicPr>
                    <p:blipFill>
                      <a:blip r:embed="rId18"/>
                      <a:stretch>
                        <a:fillRect/>
                      </a:stretch>
                    </p:blipFill>
                    <p:spPr>
                      <a:xfrm>
                        <a:off x="8048625" y="5355635"/>
                        <a:ext cx="2547938" cy="528637"/>
                      </a:xfrm>
                      <a:prstGeom prst="rect">
                        <a:avLst/>
                      </a:prstGeom>
                    </p:spPr>
                  </p:pic>
                </p:oleObj>
              </mc:Fallback>
            </mc:AlternateContent>
          </a:graphicData>
        </a:graphic>
      </p:graphicFrame>
    </p:spTree>
    <p:extLst>
      <p:ext uri="{BB962C8B-B14F-4D97-AF65-F5344CB8AC3E}">
        <p14:creationId xmlns:p14="http://schemas.microsoft.com/office/powerpoint/2010/main" val="3437279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6650" y="1237449"/>
            <a:ext cx="7213600" cy="5023561"/>
          </a:xfrm>
          <a:prstGeom prst="rect">
            <a:avLst/>
          </a:prstGeom>
        </p:spPr>
      </p:pic>
    </p:spTree>
    <p:extLst>
      <p:ext uri="{BB962C8B-B14F-4D97-AF65-F5344CB8AC3E}">
        <p14:creationId xmlns:p14="http://schemas.microsoft.com/office/powerpoint/2010/main" val="3176677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Basic PETSc object usage</a:t>
            </a:r>
            <a:endParaRPr lang="en-US" dirty="0"/>
          </a:p>
        </p:txBody>
      </p:sp>
      <p:pic>
        <p:nvPicPr>
          <p:cNvPr id="4" name="Picture 3"/>
          <p:cNvPicPr>
            <a:picLocks noChangeAspect="1"/>
          </p:cNvPicPr>
          <p:nvPr/>
        </p:nvPicPr>
        <p:blipFill>
          <a:blip r:embed="rId2"/>
          <a:stretch>
            <a:fillRect/>
          </a:stretch>
        </p:blipFill>
        <p:spPr>
          <a:xfrm>
            <a:off x="977901" y="2266060"/>
            <a:ext cx="9715499" cy="4028826"/>
          </a:xfrm>
          <a:prstGeom prst="rect">
            <a:avLst/>
          </a:prstGeom>
        </p:spPr>
      </p:pic>
    </p:spTree>
    <p:extLst>
      <p:ext uri="{BB962C8B-B14F-4D97-AF65-F5344CB8AC3E}">
        <p14:creationId xmlns:p14="http://schemas.microsoft.com/office/powerpoint/2010/main" val="3941990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PETSc Vectors</a:t>
            </a:r>
            <a:endParaRPr lang="en-US" dirty="0"/>
          </a:p>
        </p:txBody>
      </p:sp>
      <p:sp>
        <p:nvSpPr>
          <p:cNvPr id="2" name="Content Placeholder 1"/>
          <p:cNvSpPr>
            <a:spLocks noGrp="1"/>
          </p:cNvSpPr>
          <p:nvPr>
            <p:ph idx="1"/>
          </p:nvPr>
        </p:nvSpPr>
        <p:spPr/>
        <p:txBody>
          <a:bodyPr>
            <a:normAutofit/>
          </a:bodyPr>
          <a:lstStyle/>
          <a:p>
            <a:r>
              <a:rPr lang="en-US" dirty="0" err="1"/>
              <a:t>PETSc</a:t>
            </a:r>
            <a:r>
              <a:rPr lang="en-US" dirty="0"/>
              <a:t> vectors are fundamental datatypes of </a:t>
            </a:r>
            <a:r>
              <a:rPr lang="en-US" dirty="0" err="1"/>
              <a:t>PETSc</a:t>
            </a:r>
            <a:r>
              <a:rPr lang="en-US" dirty="0"/>
              <a:t> which is used represent field solutions, right-hand sides etc. Each process locally owns a </a:t>
            </a:r>
            <a:r>
              <a:rPr lang="en-US" dirty="0" err="1"/>
              <a:t>subvector</a:t>
            </a:r>
            <a:r>
              <a:rPr lang="en-US" dirty="0"/>
              <a:t> of contiguous global data.</a:t>
            </a:r>
          </a:p>
          <a:p>
            <a:r>
              <a:rPr lang="en-US" dirty="0"/>
              <a:t>Creating </a:t>
            </a:r>
            <a:r>
              <a:rPr lang="en-US" dirty="0" err="1"/>
              <a:t>PETSc</a:t>
            </a:r>
            <a:r>
              <a:rPr lang="en-US" dirty="0"/>
              <a:t> vectors:</a:t>
            </a:r>
          </a:p>
          <a:p>
            <a:pPr lvl="1"/>
            <a:r>
              <a:rPr lang="en-US" dirty="0" err="1">
                <a:latin typeface="Courier New" panose="02070309020205020404" pitchFamily="49" charset="0"/>
                <a:cs typeface="Courier New" panose="02070309020205020404" pitchFamily="49" charset="0"/>
              </a:rPr>
              <a:t>VecCreate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MPI_Comm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 *)</a:t>
            </a:r>
          </a:p>
          <a:p>
            <a:pPr lvl="1"/>
            <a:r>
              <a:rPr lang="en-US" dirty="0" err="1">
                <a:latin typeface="Courier New" panose="02070309020205020404" pitchFamily="49" charset="0"/>
                <a:cs typeface="Courier New" panose="02070309020205020404" pitchFamily="49" charset="0"/>
              </a:rPr>
              <a:t>VecSetSizes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t>
            </a:r>
          </a:p>
          <a:p>
            <a:pPr lvl="1"/>
            <a:r>
              <a:rPr lang="en-US" dirty="0" err="1">
                <a:latin typeface="Courier New" panose="02070309020205020404" pitchFamily="49" charset="0"/>
                <a:cs typeface="Courier New" panose="02070309020205020404" pitchFamily="49" charset="0"/>
              </a:rPr>
              <a:t>VecSetTypes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VecType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typename</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VecSetFromOptions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Vec</a:t>
            </a:r>
            <a:r>
              <a:rPr lang="en-US" dirty="0">
                <a:latin typeface="Courier New" panose="02070309020205020404" pitchFamily="49" charset="0"/>
                <a:cs typeface="Courier New" panose="02070309020205020404" pitchFamily="49" charset="0"/>
              </a:rPr>
              <a:t>)</a:t>
            </a:r>
          </a:p>
          <a:p>
            <a:r>
              <a:rPr lang="en-US" dirty="0"/>
              <a:t>Supports all vector space operations </a:t>
            </a:r>
            <a:r>
              <a:rPr lang="en-US" sz="2000" dirty="0" err="1">
                <a:latin typeface="Courier New" panose="02070309020205020404" pitchFamily="49" charset="0"/>
                <a:cs typeface="Courier New" panose="02070309020205020404" pitchFamily="49" charset="0"/>
              </a:rPr>
              <a:t>VecDot</a:t>
            </a:r>
            <a:r>
              <a:rPr lang="en-US" sz="2000" dirty="0">
                <a:latin typeface="Courier New" panose="02070309020205020404" pitchFamily="49" charset="0"/>
                <a:cs typeface="Courier New" panose="02070309020205020404" pitchFamily="49" charset="0"/>
              </a:rPr>
              <a:t>()</a:t>
            </a:r>
            <a:r>
              <a:rPr lang="en-US" dirty="0"/>
              <a:t>, </a:t>
            </a:r>
            <a:r>
              <a:rPr lang="en-US" sz="2000" dirty="0" err="1">
                <a:latin typeface="Courier New" panose="02070309020205020404" pitchFamily="49" charset="0"/>
                <a:cs typeface="Courier New" panose="02070309020205020404" pitchFamily="49" charset="0"/>
              </a:rPr>
              <a:t>VecNorm</a:t>
            </a:r>
            <a:r>
              <a:rPr lang="en-US" sz="2000" dirty="0">
                <a:latin typeface="Courier New" panose="02070309020205020404" pitchFamily="49" charset="0"/>
                <a:cs typeface="Courier New" panose="02070309020205020404" pitchFamily="49" charset="0"/>
              </a:rPr>
              <a:t>()</a:t>
            </a:r>
            <a:r>
              <a:rPr lang="en-US" dirty="0"/>
              <a:t>, </a:t>
            </a:r>
            <a:r>
              <a:rPr lang="en-US" sz="2000" dirty="0" err="1">
                <a:latin typeface="Courier New" panose="02070309020205020404" pitchFamily="49" charset="0"/>
                <a:cs typeface="Courier New" panose="02070309020205020404" pitchFamily="49" charset="0"/>
              </a:rPr>
              <a:t>VecScale</a:t>
            </a:r>
            <a:r>
              <a:rPr lang="en-US" sz="20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433636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PETSc Vectors</a:t>
            </a:r>
            <a:endParaRPr lang="en-US" dirty="0"/>
          </a:p>
        </p:txBody>
      </p:sp>
      <p:sp>
        <p:nvSpPr>
          <p:cNvPr id="2" name="Content Placeholder 1"/>
          <p:cNvSpPr>
            <a:spLocks noGrp="1"/>
          </p:cNvSpPr>
          <p:nvPr>
            <p:ph idx="1"/>
          </p:nvPr>
        </p:nvSpPr>
        <p:spPr/>
        <p:txBody>
          <a:bodyPr>
            <a:normAutofit/>
          </a:bodyPr>
          <a:lstStyle/>
          <a:p>
            <a:r>
              <a:rPr lang="en-US" dirty="0"/>
              <a:t>Inserting entries into </a:t>
            </a:r>
            <a:r>
              <a:rPr lang="en-US" dirty="0" err="1"/>
              <a:t>PETSc</a:t>
            </a:r>
            <a:r>
              <a:rPr lang="en-US" dirty="0"/>
              <a:t> vectors:</a:t>
            </a:r>
          </a:p>
          <a:p>
            <a:pPr lvl="1"/>
            <a:r>
              <a:rPr lang="en-US" dirty="0"/>
              <a:t>Each process sets or add values and begins communications to send values to correct process and complete the communication.</a:t>
            </a:r>
          </a:p>
          <a:p>
            <a:pPr marL="457200" lvl="1" indent="0">
              <a:buNone/>
            </a:pPr>
            <a:endParaRPr lang="en-US" dirty="0"/>
          </a:p>
          <a:p>
            <a:pPr lvl="1"/>
            <a:r>
              <a:rPr lang="en-US" sz="1800" dirty="0" err="1">
                <a:latin typeface="Courier New" panose="02070309020205020404" pitchFamily="49" charset="0"/>
                <a:cs typeface="Courier New" panose="02070309020205020404" pitchFamily="49" charset="0"/>
              </a:rPr>
              <a:t>VecSetValues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Vec</a:t>
            </a:r>
            <a:r>
              <a:rPr lang="en-US" sz="1800" dirty="0">
                <a:latin typeface="Courier New" panose="02070309020205020404" pitchFamily="49" charset="0"/>
                <a:cs typeface="Courier New" panose="02070309020205020404" pitchFamily="49" charset="0"/>
              </a:rPr>
              <a:t> v,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rows[], </a:t>
            </a:r>
            <a:r>
              <a:rPr lang="en-US" sz="1800" dirty="0" err="1">
                <a:latin typeface="Courier New" panose="02070309020205020404" pitchFamily="49" charset="0"/>
                <a:cs typeface="Courier New" panose="02070309020205020404" pitchFamily="49" charset="0"/>
              </a:rPr>
              <a:t>PetscScalar</a:t>
            </a:r>
            <a:r>
              <a:rPr lang="en-US" sz="1800" dirty="0">
                <a:latin typeface="Courier New" panose="02070309020205020404" pitchFamily="49" charset="0"/>
                <a:cs typeface="Courier New" panose="02070309020205020404" pitchFamily="49" charset="0"/>
              </a:rPr>
              <a:t> values[], mode)</a:t>
            </a:r>
            <a:endParaRPr lang="en-US" dirty="0">
              <a:latin typeface="Courier New" panose="02070309020205020404" pitchFamily="49" charset="0"/>
              <a:cs typeface="Courier New" panose="02070309020205020404" pitchFamily="49" charset="0"/>
            </a:endParaRPr>
          </a:p>
          <a:p>
            <a:pPr lvl="1"/>
            <a:r>
              <a:rPr lang="en-US" sz="1800" dirty="0" err="1">
                <a:latin typeface="Courier New" panose="02070309020205020404" pitchFamily="49" charset="0"/>
                <a:cs typeface="Courier New" panose="02070309020205020404" pitchFamily="49" charset="0"/>
              </a:rPr>
              <a:t>VecAssemblyBegin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Vec</a:t>
            </a:r>
            <a:r>
              <a:rPr lang="en-US" sz="1800" dirty="0">
                <a:latin typeface="Courier New" panose="02070309020205020404" pitchFamily="49" charset="0"/>
                <a:cs typeface="Courier New" panose="02070309020205020404" pitchFamily="49" charset="0"/>
              </a:rPr>
              <a:t> v)</a:t>
            </a:r>
          </a:p>
          <a:p>
            <a:pPr lvl="1"/>
            <a:r>
              <a:rPr lang="en-US" sz="1800" dirty="0" err="1">
                <a:latin typeface="Courier New" panose="02070309020205020404" pitchFamily="49" charset="0"/>
                <a:cs typeface="Courier New" panose="02070309020205020404" pitchFamily="49" charset="0"/>
              </a:rPr>
              <a:t>VecAssemblyEnd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Vec</a:t>
            </a:r>
            <a:r>
              <a:rPr lang="en-US" sz="1800" dirty="0">
                <a:latin typeface="Courier New" panose="02070309020205020404" pitchFamily="49" charset="0"/>
                <a:cs typeface="Courier New" panose="02070309020205020404" pitchFamily="49" charset="0"/>
              </a:rPr>
              <a:t> v)</a:t>
            </a:r>
            <a:endParaRPr lang="en-US" dirty="0">
              <a:latin typeface="Courier New" panose="02070309020205020404" pitchFamily="49" charset="0"/>
              <a:cs typeface="Courier New" panose="02070309020205020404" pitchFamily="49" charset="0"/>
            </a:endParaRPr>
          </a:p>
          <a:p>
            <a:pPr lvl="1"/>
            <a:endParaRPr lang="en-US" dirty="0"/>
          </a:p>
          <a:p>
            <a:r>
              <a:rPr lang="en-US" dirty="0" err="1"/>
              <a:t>PETSc</a:t>
            </a:r>
            <a:r>
              <a:rPr lang="en-US" dirty="0"/>
              <a:t> allows you to access the local storage with </a:t>
            </a:r>
            <a:r>
              <a:rPr lang="en-US" dirty="0" err="1">
                <a:latin typeface="Courier New" panose="02070309020205020404" pitchFamily="49" charset="0"/>
                <a:cs typeface="Courier New" panose="02070309020205020404" pitchFamily="49" charset="0"/>
              </a:rPr>
              <a:t>VecGetArray</a:t>
            </a:r>
            <a:r>
              <a:rPr lang="en-US" dirty="0">
                <a:latin typeface="Courier New" panose="02070309020205020404" pitchFamily="49" charset="0"/>
                <a:cs typeface="Courier New" panose="02070309020205020404" pitchFamily="49" charset="0"/>
              </a:rPr>
              <a:t>()</a:t>
            </a:r>
            <a:r>
              <a:rPr lang="en-US" dirty="0"/>
              <a:t> functions.</a:t>
            </a:r>
          </a:p>
          <a:p>
            <a:endParaRPr lang="en-US" dirty="0"/>
          </a:p>
        </p:txBody>
      </p:sp>
    </p:spTree>
    <p:extLst>
      <p:ext uri="{BB962C8B-B14F-4D97-AF65-F5344CB8AC3E}">
        <p14:creationId xmlns:p14="http://schemas.microsoft.com/office/powerpoint/2010/main" val="1507020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PETSc Matrices</a:t>
            </a:r>
            <a:endParaRPr lang="en-US" dirty="0"/>
          </a:p>
        </p:txBody>
      </p:sp>
      <p:sp>
        <p:nvSpPr>
          <p:cNvPr id="2" name="Content Placeholder 1"/>
          <p:cNvSpPr>
            <a:spLocks noGrp="1"/>
          </p:cNvSpPr>
          <p:nvPr>
            <p:ph idx="1"/>
          </p:nvPr>
        </p:nvSpPr>
        <p:spPr/>
        <p:txBody>
          <a:bodyPr/>
          <a:lstStyle/>
          <a:p>
            <a:r>
              <a:rPr lang="en-US"/>
              <a:t> PETSc handles both sparse and dense matrix formats in parallel.</a:t>
            </a:r>
            <a:endParaRPr lang="en-US" dirty="0"/>
          </a:p>
        </p:txBody>
      </p:sp>
      <p:pic>
        <p:nvPicPr>
          <p:cNvPr id="4" name="Picture 3"/>
          <p:cNvPicPr>
            <a:picLocks noChangeAspect="1"/>
          </p:cNvPicPr>
          <p:nvPr/>
        </p:nvPicPr>
        <p:blipFill>
          <a:blip r:embed="rId2"/>
          <a:stretch>
            <a:fillRect/>
          </a:stretch>
        </p:blipFill>
        <p:spPr>
          <a:xfrm>
            <a:off x="1498600" y="2758924"/>
            <a:ext cx="5213350" cy="3493210"/>
          </a:xfrm>
          <a:prstGeom prst="rect">
            <a:avLst/>
          </a:prstGeom>
        </p:spPr>
      </p:pic>
    </p:spTree>
    <p:extLst>
      <p:ext uri="{BB962C8B-B14F-4D97-AF65-F5344CB8AC3E}">
        <p14:creationId xmlns:p14="http://schemas.microsoft.com/office/powerpoint/2010/main" val="564603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Parallel sparse matrix in </a:t>
            </a:r>
            <a:r>
              <a:rPr lang="en-US" dirty="0" err="1"/>
              <a:t>PETSc</a:t>
            </a:r>
            <a:endParaRPr lang="en-US" dirty="0"/>
          </a:p>
        </p:txBody>
      </p:sp>
      <p:pic>
        <p:nvPicPr>
          <p:cNvPr id="4" name="Picture 3"/>
          <p:cNvPicPr>
            <a:picLocks noChangeAspect="1"/>
          </p:cNvPicPr>
          <p:nvPr/>
        </p:nvPicPr>
        <p:blipFill>
          <a:blip r:embed="rId2"/>
          <a:stretch>
            <a:fillRect/>
          </a:stretch>
        </p:blipFill>
        <p:spPr>
          <a:xfrm>
            <a:off x="2506579" y="2403366"/>
            <a:ext cx="6726321" cy="3879109"/>
          </a:xfrm>
          <a:prstGeom prst="rect">
            <a:avLst/>
          </a:prstGeom>
        </p:spPr>
      </p:pic>
    </p:spTree>
    <p:extLst>
      <p:ext uri="{BB962C8B-B14F-4D97-AF65-F5344CB8AC3E}">
        <p14:creationId xmlns:p14="http://schemas.microsoft.com/office/powerpoint/2010/main" val="3214743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Other useful features of PETSc</a:t>
            </a:r>
            <a:endParaRPr lang="en-US" dirty="0"/>
          </a:p>
        </p:txBody>
      </p:sp>
      <p:sp>
        <p:nvSpPr>
          <p:cNvPr id="2" name="Content Placeholder 1"/>
          <p:cNvSpPr>
            <a:spLocks noGrp="1"/>
          </p:cNvSpPr>
          <p:nvPr>
            <p:ph idx="1"/>
          </p:nvPr>
        </p:nvSpPr>
        <p:spPr/>
        <p:txBody>
          <a:bodyPr>
            <a:normAutofit lnSpcReduction="10000"/>
          </a:bodyPr>
          <a:lstStyle/>
          <a:p>
            <a:r>
              <a:rPr lang="en-US" dirty="0"/>
              <a:t> Iterative solvers:</a:t>
            </a:r>
          </a:p>
          <a:p>
            <a:pPr lvl="1"/>
            <a:r>
              <a:rPr lang="en-US" dirty="0"/>
              <a:t>Linear solvers in </a:t>
            </a:r>
            <a:r>
              <a:rPr lang="en-US" dirty="0" err="1"/>
              <a:t>PETSc</a:t>
            </a:r>
            <a:r>
              <a:rPr lang="en-US" dirty="0"/>
              <a:t> KSP: Conjugate Gradient, Bi Conjugate Gradient, GMRES, etc.</a:t>
            </a:r>
          </a:p>
          <a:p>
            <a:pPr lvl="1"/>
            <a:r>
              <a:rPr lang="en-US" dirty="0"/>
              <a:t>Lots of sophisticated Preconditioners like block Jacobi, SOR, Multigrid, field-split, etc.</a:t>
            </a:r>
          </a:p>
          <a:p>
            <a:pPr lvl="1"/>
            <a:r>
              <a:rPr lang="en-US" dirty="0"/>
              <a:t>Nonlinear solvers (SNES):</a:t>
            </a:r>
          </a:p>
          <a:p>
            <a:pPr lvl="2"/>
            <a:r>
              <a:rPr lang="en-US" dirty="0"/>
              <a:t>Newton type with line search and trust-region</a:t>
            </a:r>
          </a:p>
          <a:p>
            <a:pPr lvl="2"/>
            <a:r>
              <a:rPr lang="en-US" dirty="0"/>
              <a:t>Quasi Newton methods</a:t>
            </a:r>
          </a:p>
          <a:p>
            <a:pPr lvl="2"/>
            <a:r>
              <a:rPr lang="en-US" dirty="0"/>
              <a:t>Nonlinear conjugate gradients</a:t>
            </a:r>
          </a:p>
          <a:p>
            <a:pPr lvl="2"/>
            <a:r>
              <a:rPr lang="en-US" dirty="0"/>
              <a:t>User-defined methods.</a:t>
            </a:r>
          </a:p>
          <a:p>
            <a:r>
              <a:rPr lang="en-US" dirty="0"/>
              <a:t>Time Integration strategies</a:t>
            </a:r>
          </a:p>
        </p:txBody>
      </p:sp>
    </p:spTree>
    <p:extLst>
      <p:ext uri="{BB962C8B-B14F-4D97-AF65-F5344CB8AC3E}">
        <p14:creationId xmlns:p14="http://schemas.microsoft.com/office/powerpoint/2010/main" val="2673105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TRILINOS</a:t>
            </a:r>
            <a:endParaRPr lang="en-US" dirty="0"/>
          </a:p>
        </p:txBody>
      </p:sp>
      <p:sp>
        <p:nvSpPr>
          <p:cNvPr id="2" name="Content Placeholder 1"/>
          <p:cNvSpPr>
            <a:spLocks noGrp="1"/>
          </p:cNvSpPr>
          <p:nvPr>
            <p:ph idx="1"/>
          </p:nvPr>
        </p:nvSpPr>
        <p:spPr/>
        <p:txBody>
          <a:bodyPr/>
          <a:lstStyle/>
          <a:p>
            <a:r>
              <a:rPr lang="en-US"/>
              <a:t>The Trilinos Project is an effort to develop algorithms and enabling technologies within an object-oriented software framework for the solution of large-scale, complex multi-physics engineering and scientific problems. A unique design feature of Trilinos is its focus on packages.</a:t>
            </a:r>
          </a:p>
          <a:p>
            <a:r>
              <a:rPr lang="en-US"/>
              <a:t> More extensive than PETSc and more complex to use.</a:t>
            </a:r>
          </a:p>
          <a:p>
            <a:r>
              <a:rPr lang="en-US"/>
              <a:t>Trilinos tries to provide an environment for solving FEM problems and PETSc provides an environment for solving sparse linear algebra problems.</a:t>
            </a:r>
            <a:endParaRPr lang="en-US" dirty="0"/>
          </a:p>
        </p:txBody>
      </p:sp>
    </p:spTree>
    <p:extLst>
      <p:ext uri="{BB962C8B-B14F-4D97-AF65-F5344CB8AC3E}">
        <p14:creationId xmlns:p14="http://schemas.microsoft.com/office/powerpoint/2010/main" val="2360366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62E5-5A38-4B0E-8C6F-D3174BB09613}"/>
              </a:ext>
            </a:extLst>
          </p:cNvPr>
          <p:cNvSpPr>
            <a:spLocks noGrp="1"/>
          </p:cNvSpPr>
          <p:nvPr>
            <p:ph type="title"/>
          </p:nvPr>
        </p:nvSpPr>
        <p:spPr/>
        <p:txBody>
          <a:bodyPr>
            <a:normAutofit fontScale="90000"/>
          </a:bodyPr>
          <a:lstStyle/>
          <a:p>
            <a:r>
              <a:rPr lang="en-US" dirty="0"/>
              <a:t>                     Capabilities</a:t>
            </a:r>
          </a:p>
        </p:txBody>
      </p:sp>
      <p:sp>
        <p:nvSpPr>
          <p:cNvPr id="5" name="Content Placeholder 4">
            <a:extLst>
              <a:ext uri="{FF2B5EF4-FFF2-40B4-BE49-F238E27FC236}">
                <a16:creationId xmlns:a16="http://schemas.microsoft.com/office/drawing/2014/main" id="{B50C90D6-8AFF-43D3-8E78-9F8399BAE124}"/>
              </a:ext>
            </a:extLst>
          </p:cNvPr>
          <p:cNvSpPr>
            <a:spLocks noGrp="1"/>
          </p:cNvSpPr>
          <p:nvPr>
            <p:ph idx="1"/>
          </p:nvPr>
        </p:nvSpPr>
        <p:spPr/>
        <p:txBody>
          <a:bodyPr/>
          <a:lstStyle/>
          <a:p>
            <a:r>
              <a:rPr lang="en-US" dirty="0" err="1"/>
              <a:t>Trilinos</a:t>
            </a:r>
            <a:r>
              <a:rPr lang="en-US" dirty="0"/>
              <a:t> – Greek for “String of Pearls”</a:t>
            </a:r>
          </a:p>
          <a:p>
            <a:pPr lvl="1"/>
            <a:r>
              <a:rPr lang="en-US" dirty="0"/>
              <a:t>Most package names are Greek</a:t>
            </a:r>
          </a:p>
          <a:p>
            <a:pPr lvl="1"/>
            <a:r>
              <a:rPr lang="en-US" dirty="0"/>
              <a:t>Duplication of capability</a:t>
            </a:r>
          </a:p>
          <a:p>
            <a:pPr lvl="1"/>
            <a:r>
              <a:rPr lang="en-US" dirty="0"/>
              <a:t>Some are deprecated</a:t>
            </a:r>
          </a:p>
        </p:txBody>
      </p:sp>
      <p:pic>
        <p:nvPicPr>
          <p:cNvPr id="17410" name="Picture 2" descr="BradyBunchtitle.png">
            <a:extLst>
              <a:ext uri="{FF2B5EF4-FFF2-40B4-BE49-F238E27FC236}">
                <a16:creationId xmlns:a16="http://schemas.microsoft.com/office/drawing/2014/main" id="{F07D9AF7-AF3F-4072-9D1B-B6EC37947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909" y="4042844"/>
            <a:ext cx="3524250" cy="2562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92ABB7-BFF2-4251-A743-42980BC60CB0}"/>
              </a:ext>
            </a:extLst>
          </p:cNvPr>
          <p:cNvSpPr/>
          <p:nvPr/>
        </p:nvSpPr>
        <p:spPr>
          <a:xfrm>
            <a:off x="7465609" y="2493261"/>
            <a:ext cx="1335024" cy="909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Experience</a:t>
            </a:r>
          </a:p>
        </p:txBody>
      </p:sp>
      <p:sp>
        <p:nvSpPr>
          <p:cNvPr id="6" name="Rectangle 5">
            <a:extLst>
              <a:ext uri="{FF2B5EF4-FFF2-40B4-BE49-F238E27FC236}">
                <a16:creationId xmlns:a16="http://schemas.microsoft.com/office/drawing/2014/main" id="{B2FD32F4-67C0-4C7F-BA34-885AD8C35E2D}"/>
              </a:ext>
            </a:extLst>
          </p:cNvPr>
          <p:cNvSpPr/>
          <p:nvPr/>
        </p:nvSpPr>
        <p:spPr>
          <a:xfrm>
            <a:off x="8800633" y="2490516"/>
            <a:ext cx="1337769" cy="912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Parallel Programming Environments</a:t>
            </a:r>
          </a:p>
        </p:txBody>
      </p:sp>
      <p:pic>
        <p:nvPicPr>
          <p:cNvPr id="17412" name="Picture 4" descr="The Trilinos Project">
            <a:extLst>
              <a:ext uri="{FF2B5EF4-FFF2-40B4-BE49-F238E27FC236}">
                <a16:creationId xmlns:a16="http://schemas.microsoft.com/office/drawing/2014/main" id="{60EB8A73-1509-4159-AECD-CC4786D58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859" y="1341674"/>
            <a:ext cx="2238375" cy="9334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3467F6F-3937-4930-B720-EB9DD0D0A8E0}"/>
              </a:ext>
            </a:extLst>
          </p:cNvPr>
          <p:cNvSpPr/>
          <p:nvPr/>
        </p:nvSpPr>
        <p:spPr>
          <a:xfrm>
            <a:off x="8800633" y="3402931"/>
            <a:ext cx="1337769" cy="91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Framework &amp; Tools</a:t>
            </a:r>
          </a:p>
        </p:txBody>
      </p:sp>
      <p:sp>
        <p:nvSpPr>
          <p:cNvPr id="9" name="Rectangle 8">
            <a:extLst>
              <a:ext uri="{FF2B5EF4-FFF2-40B4-BE49-F238E27FC236}">
                <a16:creationId xmlns:a16="http://schemas.microsoft.com/office/drawing/2014/main" id="{BE47214C-613D-48CF-9D62-9FD02D034C14}"/>
              </a:ext>
            </a:extLst>
          </p:cNvPr>
          <p:cNvSpPr/>
          <p:nvPr/>
        </p:nvSpPr>
        <p:spPr>
          <a:xfrm>
            <a:off x="7465610" y="5245416"/>
            <a:ext cx="40147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Software Engineering</a:t>
            </a:r>
          </a:p>
        </p:txBody>
      </p:sp>
      <p:sp>
        <p:nvSpPr>
          <p:cNvPr id="10" name="Rectangle 9">
            <a:extLst>
              <a:ext uri="{FF2B5EF4-FFF2-40B4-BE49-F238E27FC236}">
                <a16:creationId xmlns:a16="http://schemas.microsoft.com/office/drawing/2014/main" id="{DD1F00D0-A263-4242-90EE-4BEBC82C17F5}"/>
              </a:ext>
            </a:extLst>
          </p:cNvPr>
          <p:cNvSpPr/>
          <p:nvPr/>
        </p:nvSpPr>
        <p:spPr>
          <a:xfrm>
            <a:off x="10142579" y="2488263"/>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 Support</a:t>
            </a:r>
          </a:p>
        </p:txBody>
      </p:sp>
      <p:sp>
        <p:nvSpPr>
          <p:cNvPr id="11" name="Rectangle 10">
            <a:extLst>
              <a:ext uri="{FF2B5EF4-FFF2-40B4-BE49-F238E27FC236}">
                <a16:creationId xmlns:a16="http://schemas.microsoft.com/office/drawing/2014/main" id="{9D6AA623-2291-41B7-8BC0-D0A04B550BD1}"/>
              </a:ext>
            </a:extLst>
          </p:cNvPr>
          <p:cNvSpPr/>
          <p:nvPr/>
        </p:nvSpPr>
        <p:spPr>
          <a:xfrm>
            <a:off x="7465609" y="3400679"/>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Mesh &amp; Geometry</a:t>
            </a:r>
          </a:p>
        </p:txBody>
      </p:sp>
      <p:sp>
        <p:nvSpPr>
          <p:cNvPr id="12" name="Rectangle 11">
            <a:extLst>
              <a:ext uri="{FF2B5EF4-FFF2-40B4-BE49-F238E27FC236}">
                <a16:creationId xmlns:a16="http://schemas.microsoft.com/office/drawing/2014/main" id="{E20ADD88-5ECC-44B8-BE43-4367FC9C47CC}"/>
              </a:ext>
            </a:extLst>
          </p:cNvPr>
          <p:cNvSpPr/>
          <p:nvPr/>
        </p:nvSpPr>
        <p:spPr>
          <a:xfrm>
            <a:off x="10142579" y="3400679"/>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Discretization</a:t>
            </a:r>
          </a:p>
        </p:txBody>
      </p:sp>
      <p:sp>
        <p:nvSpPr>
          <p:cNvPr id="13" name="Rectangle 12">
            <a:extLst>
              <a:ext uri="{FF2B5EF4-FFF2-40B4-BE49-F238E27FC236}">
                <a16:creationId xmlns:a16="http://schemas.microsoft.com/office/drawing/2014/main" id="{A6A569A0-41A8-4007-B78A-063682CD94AC}"/>
              </a:ext>
            </a:extLst>
          </p:cNvPr>
          <p:cNvSpPr/>
          <p:nvPr/>
        </p:nvSpPr>
        <p:spPr>
          <a:xfrm>
            <a:off x="7465609" y="4312065"/>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Linear Algebra</a:t>
            </a:r>
          </a:p>
          <a:p>
            <a:pPr algn="ctr"/>
            <a:r>
              <a:rPr lang="en-US" sz="1600" dirty="0"/>
              <a:t>Services</a:t>
            </a:r>
          </a:p>
        </p:txBody>
      </p:sp>
      <p:sp>
        <p:nvSpPr>
          <p:cNvPr id="14" name="Rectangle 13">
            <a:extLst>
              <a:ext uri="{FF2B5EF4-FFF2-40B4-BE49-F238E27FC236}">
                <a16:creationId xmlns:a16="http://schemas.microsoft.com/office/drawing/2014/main" id="{B7DF3C93-6A91-4907-B980-5867FCD9491D}"/>
              </a:ext>
            </a:extLst>
          </p:cNvPr>
          <p:cNvSpPr/>
          <p:nvPr/>
        </p:nvSpPr>
        <p:spPr>
          <a:xfrm>
            <a:off x="8800633" y="4312065"/>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Linear &amp; Eigen Solvers</a:t>
            </a:r>
          </a:p>
        </p:txBody>
      </p:sp>
      <p:sp>
        <p:nvSpPr>
          <p:cNvPr id="20" name="Rectangle 19">
            <a:extLst>
              <a:ext uri="{FF2B5EF4-FFF2-40B4-BE49-F238E27FC236}">
                <a16:creationId xmlns:a16="http://schemas.microsoft.com/office/drawing/2014/main" id="{FF5F2218-6101-42F5-B2D7-21553DF3C79D}"/>
              </a:ext>
            </a:extLst>
          </p:cNvPr>
          <p:cNvSpPr/>
          <p:nvPr/>
        </p:nvSpPr>
        <p:spPr>
          <a:xfrm>
            <a:off x="10142579" y="4312065"/>
            <a:ext cx="13377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Embedded Nonlinear Analysis</a:t>
            </a:r>
          </a:p>
        </p:txBody>
      </p:sp>
    </p:spTree>
    <p:extLst>
      <p:ext uri="{BB962C8B-B14F-4D97-AF65-F5344CB8AC3E}">
        <p14:creationId xmlns:p14="http://schemas.microsoft.com/office/powerpoint/2010/main" val="216865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17410"/>
                                        </p:tgtEl>
                                        <p:attrNameLst>
                                          <p:attrName>style.visibility</p:attrName>
                                        </p:attrNameLst>
                                      </p:cBhvr>
                                      <p:to>
                                        <p:strVal val="visible"/>
                                      </p:to>
                                    </p:set>
                                    <p:animEffect transition="in" filter="fade">
                                      <p:cBhvr>
                                        <p:cTn id="43" dur="2000"/>
                                        <p:tgtEl>
                                          <p:spTgt spid="17410"/>
                                        </p:tgtEl>
                                      </p:cBhvr>
                                    </p:animEffect>
                                    <p:anim calcmode="lin" valueType="num">
                                      <p:cBhvr>
                                        <p:cTn id="44" dur="2000" fill="hold"/>
                                        <p:tgtEl>
                                          <p:spTgt spid="17410"/>
                                        </p:tgtEl>
                                        <p:attrNameLst>
                                          <p:attrName>ppt_w</p:attrName>
                                        </p:attrNameLst>
                                      </p:cBhvr>
                                      <p:tavLst>
                                        <p:tav tm="0" fmla="#ppt_w*sin(2.5*pi*$)">
                                          <p:val>
                                            <p:fltVal val="0"/>
                                          </p:val>
                                        </p:tav>
                                        <p:tav tm="100000">
                                          <p:val>
                                            <p:fltVal val="1"/>
                                          </p:val>
                                        </p:tav>
                                      </p:tavLst>
                                    </p:anim>
                                    <p:anim calcmode="lin" valueType="num">
                                      <p:cBhvr>
                                        <p:cTn id="45" dur="2000" fill="hold"/>
                                        <p:tgtEl>
                                          <p:spTgt spid="17410"/>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14"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13AA7-83F3-4E6B-91BE-0359AE6DDC3F}"/>
              </a:ext>
            </a:extLst>
          </p:cNvPr>
          <p:cNvPicPr>
            <a:picLocks noChangeAspect="1"/>
          </p:cNvPicPr>
          <p:nvPr/>
        </p:nvPicPr>
        <p:blipFill>
          <a:blip r:embed="rId3"/>
          <a:stretch>
            <a:fillRect/>
          </a:stretch>
        </p:blipFill>
        <p:spPr>
          <a:xfrm>
            <a:off x="450116" y="1737195"/>
            <a:ext cx="11267755" cy="4573847"/>
          </a:xfrm>
          <a:prstGeom prst="rect">
            <a:avLst/>
          </a:prstGeom>
        </p:spPr>
      </p:pic>
      <p:sp>
        <p:nvSpPr>
          <p:cNvPr id="5" name="Rectangle 4">
            <a:extLst>
              <a:ext uri="{FF2B5EF4-FFF2-40B4-BE49-F238E27FC236}">
                <a16:creationId xmlns:a16="http://schemas.microsoft.com/office/drawing/2014/main" id="{447F84CE-C02D-4ABD-A190-58CDB0C06635}"/>
              </a:ext>
            </a:extLst>
          </p:cNvPr>
          <p:cNvSpPr/>
          <p:nvPr/>
        </p:nvSpPr>
        <p:spPr>
          <a:xfrm>
            <a:off x="450116" y="6251195"/>
            <a:ext cx="3851824" cy="369332"/>
          </a:xfrm>
          <a:prstGeom prst="rect">
            <a:avLst/>
          </a:prstGeom>
        </p:spPr>
        <p:txBody>
          <a:bodyPr wrap="none">
            <a:spAutoFit/>
          </a:bodyPr>
          <a:lstStyle/>
          <a:p>
            <a:r>
              <a:rPr lang="en-US" dirty="0">
                <a:hlinkClick r:id="rId4"/>
              </a:rPr>
              <a:t>https://trilinos.org/about/capabilities/</a:t>
            </a:r>
            <a:r>
              <a:rPr lang="en-US" dirty="0"/>
              <a:t> </a:t>
            </a:r>
          </a:p>
        </p:txBody>
      </p:sp>
    </p:spTree>
    <p:extLst>
      <p:ext uri="{BB962C8B-B14F-4D97-AF65-F5344CB8AC3E}">
        <p14:creationId xmlns:p14="http://schemas.microsoft.com/office/powerpoint/2010/main" val="60705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9A51-7C09-4C8E-9877-4896C169243E}"/>
              </a:ext>
            </a:extLst>
          </p:cNvPr>
          <p:cNvSpPr>
            <a:spLocks noGrp="1"/>
          </p:cNvSpPr>
          <p:nvPr>
            <p:ph type="title"/>
          </p:nvPr>
        </p:nvSpPr>
        <p:spPr/>
        <p:txBody>
          <a:bodyPr>
            <a:normAutofit fontScale="90000"/>
          </a:bodyPr>
          <a:lstStyle/>
          <a:p>
            <a:r>
              <a:rPr lang="en-US" dirty="0"/>
              <a:t>LU and QR Decompositions</a:t>
            </a:r>
          </a:p>
        </p:txBody>
      </p:sp>
      <p:sp>
        <p:nvSpPr>
          <p:cNvPr id="4" name="TextBox 3">
            <a:extLst>
              <a:ext uri="{FF2B5EF4-FFF2-40B4-BE49-F238E27FC236}">
                <a16:creationId xmlns:a16="http://schemas.microsoft.com/office/drawing/2014/main" id="{182BAD15-6D8A-4F4B-A459-66BAE515C487}"/>
              </a:ext>
            </a:extLst>
          </p:cNvPr>
          <p:cNvSpPr txBox="1"/>
          <p:nvPr/>
        </p:nvSpPr>
        <p:spPr>
          <a:xfrm>
            <a:off x="1063520" y="2427547"/>
            <a:ext cx="2123145" cy="400110"/>
          </a:xfrm>
          <a:prstGeom prst="rect">
            <a:avLst/>
          </a:prstGeom>
          <a:noFill/>
        </p:spPr>
        <p:txBody>
          <a:bodyPr wrap="none" rtlCol="0">
            <a:spAutoFit/>
          </a:bodyPr>
          <a:lstStyle/>
          <a:p>
            <a:r>
              <a:rPr lang="en-US" sz="2000" b="1" u="sng" dirty="0"/>
              <a:t>LU Decomposition</a:t>
            </a:r>
          </a:p>
        </p:txBody>
      </p:sp>
      <p:sp>
        <p:nvSpPr>
          <p:cNvPr id="5" name="TextBox 4">
            <a:extLst>
              <a:ext uri="{FF2B5EF4-FFF2-40B4-BE49-F238E27FC236}">
                <a16:creationId xmlns:a16="http://schemas.microsoft.com/office/drawing/2014/main" id="{A1C747F5-0413-4B33-9874-A416BD75DFCB}"/>
              </a:ext>
            </a:extLst>
          </p:cNvPr>
          <p:cNvSpPr txBox="1"/>
          <p:nvPr/>
        </p:nvSpPr>
        <p:spPr>
          <a:xfrm>
            <a:off x="8439421" y="2076912"/>
            <a:ext cx="2174313" cy="400110"/>
          </a:xfrm>
          <a:prstGeom prst="rect">
            <a:avLst/>
          </a:prstGeom>
          <a:noFill/>
        </p:spPr>
        <p:txBody>
          <a:bodyPr wrap="none" rtlCol="0">
            <a:spAutoFit/>
          </a:bodyPr>
          <a:lstStyle/>
          <a:p>
            <a:r>
              <a:rPr lang="en-US" sz="2000" b="1" u="sng" dirty="0"/>
              <a:t>QR Decomposition</a:t>
            </a:r>
          </a:p>
        </p:txBody>
      </p:sp>
      <p:graphicFrame>
        <p:nvGraphicFramePr>
          <p:cNvPr id="7" name="Object 6">
            <a:extLst>
              <a:ext uri="{FF2B5EF4-FFF2-40B4-BE49-F238E27FC236}">
                <a16:creationId xmlns:a16="http://schemas.microsoft.com/office/drawing/2014/main" id="{922C4301-6381-48A3-8DC7-CC0BDE308C43}"/>
              </a:ext>
            </a:extLst>
          </p:cNvPr>
          <p:cNvGraphicFramePr>
            <a:graphicFrameLocks noChangeAspect="1"/>
          </p:cNvGraphicFramePr>
          <p:nvPr>
            <p:extLst>
              <p:ext uri="{D42A27DB-BD31-4B8C-83A1-F6EECF244321}">
                <p14:modId xmlns:p14="http://schemas.microsoft.com/office/powerpoint/2010/main" val="2753460830"/>
              </p:ext>
            </p:extLst>
          </p:nvPr>
        </p:nvGraphicFramePr>
        <p:xfrm>
          <a:off x="1166813" y="2873375"/>
          <a:ext cx="823912" cy="274638"/>
        </p:xfrm>
        <a:graphic>
          <a:graphicData uri="http://schemas.openxmlformats.org/presentationml/2006/ole">
            <mc:AlternateContent xmlns:mc="http://schemas.openxmlformats.org/markup-compatibility/2006">
              <mc:Choice xmlns:v="urn:schemas-microsoft-com:vml" Requires="v">
                <p:oleObj spid="_x0000_s7442" name="Equation" r:id="rId3" imgW="533160" imgH="177480" progId="Equation.3">
                  <p:embed/>
                </p:oleObj>
              </mc:Choice>
              <mc:Fallback>
                <p:oleObj name="Equation" r:id="rId3" imgW="533160" imgH="177480" progId="Equation.3">
                  <p:embed/>
                  <p:pic>
                    <p:nvPicPr>
                      <p:cNvPr id="10" name="Object 9">
                        <a:extLst>
                          <a:ext uri="{FF2B5EF4-FFF2-40B4-BE49-F238E27FC236}">
                            <a16:creationId xmlns:a16="http://schemas.microsoft.com/office/drawing/2014/main" id="{5B70DD29-33CD-4978-AC5D-EE35A2A9ED17}"/>
                          </a:ext>
                        </a:extLst>
                      </p:cNvPr>
                      <p:cNvPicPr/>
                      <p:nvPr/>
                    </p:nvPicPr>
                    <p:blipFill>
                      <a:blip r:embed="rId4"/>
                      <a:stretch>
                        <a:fillRect/>
                      </a:stretch>
                    </p:blipFill>
                    <p:spPr>
                      <a:xfrm>
                        <a:off x="1166813" y="2873375"/>
                        <a:ext cx="823912" cy="2746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2313B37-F82A-4F27-AA4E-CC1D39026F4C}"/>
              </a:ext>
            </a:extLst>
          </p:cNvPr>
          <p:cNvGraphicFramePr>
            <a:graphicFrameLocks noChangeAspect="1"/>
          </p:cNvGraphicFramePr>
          <p:nvPr>
            <p:extLst>
              <p:ext uri="{D42A27DB-BD31-4B8C-83A1-F6EECF244321}">
                <p14:modId xmlns:p14="http://schemas.microsoft.com/office/powerpoint/2010/main" val="1761268845"/>
              </p:ext>
            </p:extLst>
          </p:nvPr>
        </p:nvGraphicFramePr>
        <p:xfrm>
          <a:off x="1215842" y="3616325"/>
          <a:ext cx="725488" cy="274638"/>
        </p:xfrm>
        <a:graphic>
          <a:graphicData uri="http://schemas.openxmlformats.org/presentationml/2006/ole">
            <mc:AlternateContent xmlns:mc="http://schemas.openxmlformats.org/markup-compatibility/2006">
              <mc:Choice xmlns:v="urn:schemas-microsoft-com:vml" Requires="v">
                <p:oleObj spid="_x0000_s7443" name="Equation" r:id="rId5" imgW="469800" imgH="177480" progId="Equation.3">
                  <p:embed/>
                </p:oleObj>
              </mc:Choice>
              <mc:Fallback>
                <p:oleObj name="Equation" r:id="rId5" imgW="469800" imgH="177480" progId="Equation.3">
                  <p:embed/>
                  <p:pic>
                    <p:nvPicPr>
                      <p:cNvPr id="7" name="Object 6">
                        <a:extLst>
                          <a:ext uri="{FF2B5EF4-FFF2-40B4-BE49-F238E27FC236}">
                            <a16:creationId xmlns:a16="http://schemas.microsoft.com/office/drawing/2014/main" id="{922C4301-6381-48A3-8DC7-CC0BDE308C43}"/>
                          </a:ext>
                        </a:extLst>
                      </p:cNvPr>
                      <p:cNvPicPr/>
                      <p:nvPr/>
                    </p:nvPicPr>
                    <p:blipFill>
                      <a:blip r:embed="rId6"/>
                      <a:stretch>
                        <a:fillRect/>
                      </a:stretch>
                    </p:blipFill>
                    <p:spPr>
                      <a:xfrm>
                        <a:off x="1215842" y="3616325"/>
                        <a:ext cx="725488" cy="27463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E6337B89-506D-4728-ABD9-E71C2E8348AA}"/>
              </a:ext>
            </a:extLst>
          </p:cNvPr>
          <p:cNvSpPr txBox="1"/>
          <p:nvPr/>
        </p:nvSpPr>
        <p:spPr>
          <a:xfrm>
            <a:off x="1166813" y="3298282"/>
            <a:ext cx="3184846" cy="369332"/>
          </a:xfrm>
          <a:prstGeom prst="rect">
            <a:avLst/>
          </a:prstGeom>
          <a:noFill/>
        </p:spPr>
        <p:txBody>
          <a:bodyPr wrap="none" rtlCol="0">
            <a:spAutoFit/>
          </a:bodyPr>
          <a:lstStyle/>
          <a:p>
            <a:r>
              <a:rPr lang="en-US" dirty="0"/>
              <a:t>Useful for solving linear systems</a:t>
            </a:r>
          </a:p>
        </p:txBody>
      </p:sp>
      <p:graphicFrame>
        <p:nvGraphicFramePr>
          <p:cNvPr id="10" name="Object 9">
            <a:extLst>
              <a:ext uri="{FF2B5EF4-FFF2-40B4-BE49-F238E27FC236}">
                <a16:creationId xmlns:a16="http://schemas.microsoft.com/office/drawing/2014/main" id="{885154CA-E723-4765-B17D-F878A676C95B}"/>
              </a:ext>
            </a:extLst>
          </p:cNvPr>
          <p:cNvGraphicFramePr>
            <a:graphicFrameLocks noChangeAspect="1"/>
          </p:cNvGraphicFramePr>
          <p:nvPr>
            <p:extLst>
              <p:ext uri="{D42A27DB-BD31-4B8C-83A1-F6EECF244321}">
                <p14:modId xmlns:p14="http://schemas.microsoft.com/office/powerpoint/2010/main" val="110925220"/>
              </p:ext>
            </p:extLst>
          </p:nvPr>
        </p:nvGraphicFramePr>
        <p:xfrm>
          <a:off x="1215842" y="3986213"/>
          <a:ext cx="882650" cy="274637"/>
        </p:xfrm>
        <a:graphic>
          <a:graphicData uri="http://schemas.openxmlformats.org/presentationml/2006/ole">
            <mc:AlternateContent xmlns:mc="http://schemas.openxmlformats.org/markup-compatibility/2006">
              <mc:Choice xmlns:v="urn:schemas-microsoft-com:vml" Requires="v">
                <p:oleObj spid="_x0000_s7444" name="Equation" r:id="rId7" imgW="571320" imgH="177480" progId="Equation.3">
                  <p:embed/>
                </p:oleObj>
              </mc:Choice>
              <mc:Fallback>
                <p:oleObj name="Equation" r:id="rId7" imgW="571320" imgH="177480" progId="Equation.3">
                  <p:embed/>
                  <p:pic>
                    <p:nvPicPr>
                      <p:cNvPr id="8" name="Object 7">
                        <a:extLst>
                          <a:ext uri="{FF2B5EF4-FFF2-40B4-BE49-F238E27FC236}">
                            <a16:creationId xmlns:a16="http://schemas.microsoft.com/office/drawing/2014/main" id="{B2313B37-F82A-4F27-AA4E-CC1D39026F4C}"/>
                          </a:ext>
                        </a:extLst>
                      </p:cNvPr>
                      <p:cNvPicPr/>
                      <p:nvPr/>
                    </p:nvPicPr>
                    <p:blipFill>
                      <a:blip r:embed="rId8"/>
                      <a:stretch>
                        <a:fillRect/>
                      </a:stretch>
                    </p:blipFill>
                    <p:spPr>
                      <a:xfrm>
                        <a:off x="1215842" y="3986213"/>
                        <a:ext cx="882650" cy="27463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0D9A546-C67A-40B4-B31E-82F6843F9716}"/>
              </a:ext>
            </a:extLst>
          </p:cNvPr>
          <p:cNvGraphicFramePr>
            <a:graphicFrameLocks noChangeAspect="1"/>
          </p:cNvGraphicFramePr>
          <p:nvPr>
            <p:extLst>
              <p:ext uri="{D42A27DB-BD31-4B8C-83A1-F6EECF244321}">
                <p14:modId xmlns:p14="http://schemas.microsoft.com/office/powerpoint/2010/main" val="1268353715"/>
              </p:ext>
            </p:extLst>
          </p:nvPr>
        </p:nvGraphicFramePr>
        <p:xfrm>
          <a:off x="1195999" y="5453633"/>
          <a:ext cx="725487" cy="314325"/>
        </p:xfrm>
        <a:graphic>
          <a:graphicData uri="http://schemas.openxmlformats.org/presentationml/2006/ole">
            <mc:AlternateContent xmlns:mc="http://schemas.openxmlformats.org/markup-compatibility/2006">
              <mc:Choice xmlns:v="urn:schemas-microsoft-com:vml" Requires="v">
                <p:oleObj spid="_x0000_s7445" name="Equation" r:id="rId9" imgW="469800" imgH="203040" progId="Equation.3">
                  <p:embed/>
                </p:oleObj>
              </mc:Choice>
              <mc:Fallback>
                <p:oleObj name="Equation" r:id="rId9" imgW="469800" imgH="203040" progId="Equation.3">
                  <p:embed/>
                  <p:pic>
                    <p:nvPicPr>
                      <p:cNvPr id="10" name="Object 9">
                        <a:extLst>
                          <a:ext uri="{FF2B5EF4-FFF2-40B4-BE49-F238E27FC236}">
                            <a16:creationId xmlns:a16="http://schemas.microsoft.com/office/drawing/2014/main" id="{885154CA-E723-4765-B17D-F878A676C95B}"/>
                          </a:ext>
                        </a:extLst>
                      </p:cNvPr>
                      <p:cNvPicPr/>
                      <p:nvPr/>
                    </p:nvPicPr>
                    <p:blipFill>
                      <a:blip r:embed="rId10"/>
                      <a:stretch>
                        <a:fillRect/>
                      </a:stretch>
                    </p:blipFill>
                    <p:spPr>
                      <a:xfrm>
                        <a:off x="1195999" y="5453633"/>
                        <a:ext cx="725487" cy="314325"/>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09BD230E-5F63-4364-B7FB-9E3F1A46E6A4}"/>
              </a:ext>
            </a:extLst>
          </p:cNvPr>
          <p:cNvSpPr txBox="1"/>
          <p:nvPr/>
        </p:nvSpPr>
        <p:spPr>
          <a:xfrm>
            <a:off x="2098492" y="4402338"/>
            <a:ext cx="2077685" cy="369332"/>
          </a:xfrm>
          <a:prstGeom prst="rect">
            <a:avLst/>
          </a:prstGeom>
          <a:noFill/>
        </p:spPr>
        <p:txBody>
          <a:bodyPr wrap="none" rtlCol="0">
            <a:spAutoFit/>
          </a:bodyPr>
          <a:lstStyle/>
          <a:p>
            <a:r>
              <a:rPr lang="en-US" dirty="0"/>
              <a:t>Forward elimination</a:t>
            </a:r>
          </a:p>
        </p:txBody>
      </p:sp>
      <p:sp>
        <p:nvSpPr>
          <p:cNvPr id="13" name="TextBox 12">
            <a:extLst>
              <a:ext uri="{FF2B5EF4-FFF2-40B4-BE49-F238E27FC236}">
                <a16:creationId xmlns:a16="http://schemas.microsoft.com/office/drawing/2014/main" id="{E4642CD5-362A-4566-AB11-4993E73DB48C}"/>
              </a:ext>
            </a:extLst>
          </p:cNvPr>
          <p:cNvSpPr txBox="1"/>
          <p:nvPr/>
        </p:nvSpPr>
        <p:spPr>
          <a:xfrm>
            <a:off x="2098492" y="5426129"/>
            <a:ext cx="2284793" cy="369332"/>
          </a:xfrm>
          <a:prstGeom prst="rect">
            <a:avLst/>
          </a:prstGeom>
          <a:noFill/>
        </p:spPr>
        <p:txBody>
          <a:bodyPr wrap="none" rtlCol="0">
            <a:spAutoFit/>
          </a:bodyPr>
          <a:lstStyle/>
          <a:p>
            <a:r>
              <a:rPr lang="en-US" dirty="0"/>
              <a:t>Backward Substitution</a:t>
            </a:r>
          </a:p>
        </p:txBody>
      </p:sp>
      <p:graphicFrame>
        <p:nvGraphicFramePr>
          <p:cNvPr id="14" name="Object 13">
            <a:extLst>
              <a:ext uri="{FF2B5EF4-FFF2-40B4-BE49-F238E27FC236}">
                <a16:creationId xmlns:a16="http://schemas.microsoft.com/office/drawing/2014/main" id="{ADF1F0AC-3875-4F55-835B-46EADA966FA1}"/>
              </a:ext>
            </a:extLst>
          </p:cNvPr>
          <p:cNvGraphicFramePr>
            <a:graphicFrameLocks noChangeAspect="1"/>
          </p:cNvGraphicFramePr>
          <p:nvPr>
            <p:extLst>
              <p:ext uri="{D42A27DB-BD31-4B8C-83A1-F6EECF244321}">
                <p14:modId xmlns:p14="http://schemas.microsoft.com/office/powerpoint/2010/main" val="3455228086"/>
              </p:ext>
            </p:extLst>
          </p:nvPr>
        </p:nvGraphicFramePr>
        <p:xfrm>
          <a:off x="4289425" y="4135360"/>
          <a:ext cx="1744663" cy="903288"/>
        </p:xfrm>
        <a:graphic>
          <a:graphicData uri="http://schemas.openxmlformats.org/presentationml/2006/ole">
            <mc:AlternateContent xmlns:mc="http://schemas.openxmlformats.org/markup-compatibility/2006">
              <mc:Choice xmlns:v="urn:schemas-microsoft-com:vml" Requires="v">
                <p:oleObj spid="_x0000_s7446" name="Equation" r:id="rId11" imgW="1130040" imgH="583920" progId="Equation.3">
                  <p:embed/>
                </p:oleObj>
              </mc:Choice>
              <mc:Fallback>
                <p:oleObj name="Equation" r:id="rId11" imgW="1130040" imgH="583920" progId="Equation.3">
                  <p:embed/>
                  <p:pic>
                    <p:nvPicPr>
                      <p:cNvPr id="11" name="Object 10">
                        <a:extLst>
                          <a:ext uri="{FF2B5EF4-FFF2-40B4-BE49-F238E27FC236}">
                            <a16:creationId xmlns:a16="http://schemas.microsoft.com/office/drawing/2014/main" id="{51F66F64-DD7E-442A-8456-E8C1B19DFA5A}"/>
                          </a:ext>
                        </a:extLst>
                      </p:cNvPr>
                      <p:cNvPicPr/>
                      <p:nvPr/>
                    </p:nvPicPr>
                    <p:blipFill>
                      <a:blip r:embed="rId12"/>
                      <a:stretch>
                        <a:fillRect/>
                      </a:stretch>
                    </p:blipFill>
                    <p:spPr>
                      <a:xfrm>
                        <a:off x="4289425" y="4135360"/>
                        <a:ext cx="1744663" cy="90328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71976E0-D809-4124-B4FA-016AD657B704}"/>
              </a:ext>
            </a:extLst>
          </p:cNvPr>
          <p:cNvGraphicFramePr>
            <a:graphicFrameLocks noChangeAspect="1"/>
          </p:cNvGraphicFramePr>
          <p:nvPr>
            <p:extLst>
              <p:ext uri="{D42A27DB-BD31-4B8C-83A1-F6EECF244321}">
                <p14:modId xmlns:p14="http://schemas.microsoft.com/office/powerpoint/2010/main" val="2655521098"/>
              </p:ext>
            </p:extLst>
          </p:nvPr>
        </p:nvGraphicFramePr>
        <p:xfrm>
          <a:off x="4279900" y="5159375"/>
          <a:ext cx="1843088" cy="903288"/>
        </p:xfrm>
        <a:graphic>
          <a:graphicData uri="http://schemas.openxmlformats.org/presentationml/2006/ole">
            <mc:AlternateContent xmlns:mc="http://schemas.openxmlformats.org/markup-compatibility/2006">
              <mc:Choice xmlns:v="urn:schemas-microsoft-com:vml" Requires="v">
                <p:oleObj spid="_x0000_s7447" name="Equation" r:id="rId13" imgW="1193760" imgH="583920" progId="Equation.3">
                  <p:embed/>
                </p:oleObj>
              </mc:Choice>
              <mc:Fallback>
                <p:oleObj name="Equation" r:id="rId13" imgW="1193760" imgH="583920" progId="Equation.3">
                  <p:embed/>
                  <p:pic>
                    <p:nvPicPr>
                      <p:cNvPr id="14" name="Object 13">
                        <a:extLst>
                          <a:ext uri="{FF2B5EF4-FFF2-40B4-BE49-F238E27FC236}">
                            <a16:creationId xmlns:a16="http://schemas.microsoft.com/office/drawing/2014/main" id="{ADF1F0AC-3875-4F55-835B-46EADA966FA1}"/>
                          </a:ext>
                        </a:extLst>
                      </p:cNvPr>
                      <p:cNvPicPr/>
                      <p:nvPr/>
                    </p:nvPicPr>
                    <p:blipFill>
                      <a:blip r:embed="rId14"/>
                      <a:stretch>
                        <a:fillRect/>
                      </a:stretch>
                    </p:blipFill>
                    <p:spPr>
                      <a:xfrm>
                        <a:off x="4279900" y="5159375"/>
                        <a:ext cx="1843088" cy="903288"/>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EE2101CF-5525-443C-87E5-54AE766C3319}"/>
              </a:ext>
            </a:extLst>
          </p:cNvPr>
          <p:cNvGraphicFramePr>
            <a:graphicFrameLocks noChangeAspect="1"/>
          </p:cNvGraphicFramePr>
          <p:nvPr>
            <p:extLst>
              <p:ext uri="{D42A27DB-BD31-4B8C-83A1-F6EECF244321}">
                <p14:modId xmlns:p14="http://schemas.microsoft.com/office/powerpoint/2010/main" val="4155030647"/>
              </p:ext>
            </p:extLst>
          </p:nvPr>
        </p:nvGraphicFramePr>
        <p:xfrm>
          <a:off x="2411846" y="3951382"/>
          <a:ext cx="1450975" cy="314325"/>
        </p:xfrm>
        <a:graphic>
          <a:graphicData uri="http://schemas.openxmlformats.org/presentationml/2006/ole">
            <mc:AlternateContent xmlns:mc="http://schemas.openxmlformats.org/markup-compatibility/2006">
              <mc:Choice xmlns:v="urn:schemas-microsoft-com:vml" Requires="v">
                <p:oleObj spid="_x0000_s7448" name="Equation" r:id="rId15" imgW="939600" imgH="203040" progId="Equation.3">
                  <p:embed/>
                </p:oleObj>
              </mc:Choice>
              <mc:Fallback>
                <p:oleObj name="Equation" r:id="rId15" imgW="939600" imgH="203040" progId="Equation.3">
                  <p:embed/>
                  <p:pic>
                    <p:nvPicPr>
                      <p:cNvPr id="11" name="Object 10">
                        <a:extLst>
                          <a:ext uri="{FF2B5EF4-FFF2-40B4-BE49-F238E27FC236}">
                            <a16:creationId xmlns:a16="http://schemas.microsoft.com/office/drawing/2014/main" id="{C0D9A546-C67A-40B4-B31E-82F6843F9716}"/>
                          </a:ext>
                        </a:extLst>
                      </p:cNvPr>
                      <p:cNvPicPr/>
                      <p:nvPr/>
                    </p:nvPicPr>
                    <p:blipFill>
                      <a:blip r:embed="rId16"/>
                      <a:stretch>
                        <a:fillRect/>
                      </a:stretch>
                    </p:blipFill>
                    <p:spPr>
                      <a:xfrm>
                        <a:off x="2411846" y="3951382"/>
                        <a:ext cx="1450975" cy="314325"/>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5E299313-2997-41B7-926A-67E931DB26E4}"/>
              </a:ext>
            </a:extLst>
          </p:cNvPr>
          <p:cNvGraphicFramePr>
            <a:graphicFrameLocks noChangeAspect="1"/>
          </p:cNvGraphicFramePr>
          <p:nvPr>
            <p:extLst>
              <p:ext uri="{D42A27DB-BD31-4B8C-83A1-F6EECF244321}">
                <p14:modId xmlns:p14="http://schemas.microsoft.com/office/powerpoint/2010/main" val="2761999732"/>
              </p:ext>
            </p:extLst>
          </p:nvPr>
        </p:nvGraphicFramePr>
        <p:xfrm>
          <a:off x="1215842" y="4429842"/>
          <a:ext cx="725488" cy="314325"/>
        </p:xfrm>
        <a:graphic>
          <a:graphicData uri="http://schemas.openxmlformats.org/presentationml/2006/ole">
            <mc:AlternateContent xmlns:mc="http://schemas.openxmlformats.org/markup-compatibility/2006">
              <mc:Choice xmlns:v="urn:schemas-microsoft-com:vml" Requires="v">
                <p:oleObj spid="_x0000_s7449" name="Equation" r:id="rId17" imgW="469800" imgH="203040" progId="Equation.3">
                  <p:embed/>
                </p:oleObj>
              </mc:Choice>
              <mc:Fallback>
                <p:oleObj name="Equation" r:id="rId17" imgW="469800" imgH="203040" progId="Equation.3">
                  <p:embed/>
                  <p:pic>
                    <p:nvPicPr>
                      <p:cNvPr id="11" name="Object 10">
                        <a:extLst>
                          <a:ext uri="{FF2B5EF4-FFF2-40B4-BE49-F238E27FC236}">
                            <a16:creationId xmlns:a16="http://schemas.microsoft.com/office/drawing/2014/main" id="{C0D9A546-C67A-40B4-B31E-82F6843F9716}"/>
                          </a:ext>
                        </a:extLst>
                      </p:cNvPr>
                      <p:cNvPicPr/>
                      <p:nvPr/>
                    </p:nvPicPr>
                    <p:blipFill>
                      <a:blip r:embed="rId18"/>
                      <a:stretch>
                        <a:fillRect/>
                      </a:stretch>
                    </p:blipFill>
                    <p:spPr>
                      <a:xfrm>
                        <a:off x="1215842" y="4429842"/>
                        <a:ext cx="725488" cy="31432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16F844FC-495E-4476-A8F2-70FDFD34D9C1}"/>
              </a:ext>
            </a:extLst>
          </p:cNvPr>
          <p:cNvGraphicFramePr>
            <a:graphicFrameLocks noChangeAspect="1"/>
          </p:cNvGraphicFramePr>
          <p:nvPr>
            <p:extLst>
              <p:ext uri="{D42A27DB-BD31-4B8C-83A1-F6EECF244321}">
                <p14:modId xmlns:p14="http://schemas.microsoft.com/office/powerpoint/2010/main" val="1737207133"/>
              </p:ext>
            </p:extLst>
          </p:nvPr>
        </p:nvGraphicFramePr>
        <p:xfrm>
          <a:off x="9056688" y="2505018"/>
          <a:ext cx="842962" cy="295275"/>
        </p:xfrm>
        <a:graphic>
          <a:graphicData uri="http://schemas.openxmlformats.org/presentationml/2006/ole">
            <mc:AlternateContent xmlns:mc="http://schemas.openxmlformats.org/markup-compatibility/2006">
              <mc:Choice xmlns:v="urn:schemas-microsoft-com:vml" Requires="v">
                <p:oleObj spid="_x0000_s7450" name="Equation" r:id="rId19" imgW="545760" imgH="190440" progId="Equation.3">
                  <p:embed/>
                </p:oleObj>
              </mc:Choice>
              <mc:Fallback>
                <p:oleObj name="Equation" r:id="rId19" imgW="545760" imgH="190440" progId="Equation.3">
                  <p:embed/>
                  <p:pic>
                    <p:nvPicPr>
                      <p:cNvPr id="7" name="Object 6">
                        <a:extLst>
                          <a:ext uri="{FF2B5EF4-FFF2-40B4-BE49-F238E27FC236}">
                            <a16:creationId xmlns:a16="http://schemas.microsoft.com/office/drawing/2014/main" id="{922C4301-6381-48A3-8DC7-CC0BDE308C43}"/>
                          </a:ext>
                        </a:extLst>
                      </p:cNvPr>
                      <p:cNvPicPr/>
                      <p:nvPr/>
                    </p:nvPicPr>
                    <p:blipFill>
                      <a:blip r:embed="rId20"/>
                      <a:stretch>
                        <a:fillRect/>
                      </a:stretch>
                    </p:blipFill>
                    <p:spPr>
                      <a:xfrm>
                        <a:off x="9056688" y="2505018"/>
                        <a:ext cx="842962" cy="29527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34FE109C-7AB0-4ACB-A39C-F323949E4B66}"/>
              </a:ext>
            </a:extLst>
          </p:cNvPr>
          <p:cNvSpPr txBox="1"/>
          <p:nvPr/>
        </p:nvSpPr>
        <p:spPr>
          <a:xfrm>
            <a:off x="7624229" y="2800293"/>
            <a:ext cx="3804696" cy="369332"/>
          </a:xfrm>
          <a:prstGeom prst="rect">
            <a:avLst/>
          </a:prstGeom>
          <a:noFill/>
        </p:spPr>
        <p:txBody>
          <a:bodyPr wrap="none" rtlCol="0">
            <a:spAutoFit/>
          </a:bodyPr>
          <a:lstStyle/>
          <a:p>
            <a:r>
              <a:rPr lang="en-US" dirty="0"/>
              <a:t>Useful for obtaining orthonormal basis</a:t>
            </a:r>
          </a:p>
        </p:txBody>
      </p:sp>
      <p:sp>
        <p:nvSpPr>
          <p:cNvPr id="20" name="TextBox 19">
            <a:extLst>
              <a:ext uri="{FF2B5EF4-FFF2-40B4-BE49-F238E27FC236}">
                <a16:creationId xmlns:a16="http://schemas.microsoft.com/office/drawing/2014/main" id="{BEF5082C-B7F9-4DEB-9E64-A5414B614188}"/>
              </a:ext>
            </a:extLst>
          </p:cNvPr>
          <p:cNvSpPr txBox="1"/>
          <p:nvPr/>
        </p:nvSpPr>
        <p:spPr>
          <a:xfrm>
            <a:off x="7541679" y="3298282"/>
            <a:ext cx="2779800" cy="369332"/>
          </a:xfrm>
          <a:prstGeom prst="rect">
            <a:avLst/>
          </a:prstGeom>
          <a:noFill/>
        </p:spPr>
        <p:txBody>
          <a:bodyPr wrap="none" rtlCol="0">
            <a:spAutoFit/>
          </a:bodyPr>
          <a:lstStyle/>
          <a:p>
            <a:r>
              <a:rPr lang="en-US" dirty="0"/>
              <a:t>Obtaining by Gram-Schmidt</a:t>
            </a:r>
          </a:p>
        </p:txBody>
      </p:sp>
      <p:graphicFrame>
        <p:nvGraphicFramePr>
          <p:cNvPr id="21" name="Object 20">
            <a:extLst>
              <a:ext uri="{FF2B5EF4-FFF2-40B4-BE49-F238E27FC236}">
                <a16:creationId xmlns:a16="http://schemas.microsoft.com/office/drawing/2014/main" id="{6CBF0D00-311E-4D40-BCBA-C3B7EE1BC2CC}"/>
              </a:ext>
            </a:extLst>
          </p:cNvPr>
          <p:cNvGraphicFramePr>
            <a:graphicFrameLocks noChangeAspect="1"/>
          </p:cNvGraphicFramePr>
          <p:nvPr>
            <p:extLst>
              <p:ext uri="{D42A27DB-BD31-4B8C-83A1-F6EECF244321}">
                <p14:modId xmlns:p14="http://schemas.microsoft.com/office/powerpoint/2010/main" val="246929563"/>
              </p:ext>
            </p:extLst>
          </p:nvPr>
        </p:nvGraphicFramePr>
        <p:xfrm>
          <a:off x="7541679" y="4429842"/>
          <a:ext cx="1665288" cy="374650"/>
        </p:xfrm>
        <a:graphic>
          <a:graphicData uri="http://schemas.openxmlformats.org/presentationml/2006/ole">
            <mc:AlternateContent xmlns:mc="http://schemas.openxmlformats.org/markup-compatibility/2006">
              <mc:Choice xmlns:v="urn:schemas-microsoft-com:vml" Requires="v">
                <p:oleObj spid="_x0000_s7451" name="Equation" r:id="rId21" imgW="1079280" imgH="241200" progId="Equation.3">
                  <p:embed/>
                </p:oleObj>
              </mc:Choice>
              <mc:Fallback>
                <p:oleObj name="Equation" r:id="rId21" imgW="1079280" imgH="241200" progId="Equation.3">
                  <p:embed/>
                  <p:pic>
                    <p:nvPicPr>
                      <p:cNvPr id="14" name="Object 13">
                        <a:extLst>
                          <a:ext uri="{FF2B5EF4-FFF2-40B4-BE49-F238E27FC236}">
                            <a16:creationId xmlns:a16="http://schemas.microsoft.com/office/drawing/2014/main" id="{ADF1F0AC-3875-4F55-835B-46EADA966FA1}"/>
                          </a:ext>
                        </a:extLst>
                      </p:cNvPr>
                      <p:cNvPicPr/>
                      <p:nvPr/>
                    </p:nvPicPr>
                    <p:blipFill>
                      <a:blip r:embed="rId22"/>
                      <a:stretch>
                        <a:fillRect/>
                      </a:stretch>
                    </p:blipFill>
                    <p:spPr>
                      <a:xfrm>
                        <a:off x="7541679" y="4429842"/>
                        <a:ext cx="1665288" cy="37465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5FCCE033-CDE1-47E0-A33F-FA649DA9A0E0}"/>
              </a:ext>
            </a:extLst>
          </p:cNvPr>
          <p:cNvGraphicFramePr>
            <a:graphicFrameLocks noChangeAspect="1"/>
          </p:cNvGraphicFramePr>
          <p:nvPr>
            <p:extLst>
              <p:ext uri="{D42A27DB-BD31-4B8C-83A1-F6EECF244321}">
                <p14:modId xmlns:p14="http://schemas.microsoft.com/office/powerpoint/2010/main" val="1095893391"/>
              </p:ext>
            </p:extLst>
          </p:nvPr>
        </p:nvGraphicFramePr>
        <p:xfrm>
          <a:off x="7541679" y="3608507"/>
          <a:ext cx="2217737" cy="706438"/>
        </p:xfrm>
        <a:graphic>
          <a:graphicData uri="http://schemas.openxmlformats.org/presentationml/2006/ole">
            <mc:AlternateContent xmlns:mc="http://schemas.openxmlformats.org/markup-compatibility/2006">
              <mc:Choice xmlns:v="urn:schemas-microsoft-com:vml" Requires="v">
                <p:oleObj spid="_x0000_s7452" name="Equation" r:id="rId23" imgW="1434960" imgH="457200" progId="Equation.3">
                  <p:embed/>
                </p:oleObj>
              </mc:Choice>
              <mc:Fallback>
                <p:oleObj name="Equation" r:id="rId23" imgW="1434960" imgH="457200" progId="Equation.3">
                  <p:embed/>
                  <p:pic>
                    <p:nvPicPr>
                      <p:cNvPr id="21" name="Object 20">
                        <a:extLst>
                          <a:ext uri="{FF2B5EF4-FFF2-40B4-BE49-F238E27FC236}">
                            <a16:creationId xmlns:a16="http://schemas.microsoft.com/office/drawing/2014/main" id="{6CBF0D00-311E-4D40-BCBA-C3B7EE1BC2CC}"/>
                          </a:ext>
                        </a:extLst>
                      </p:cNvPr>
                      <p:cNvPicPr/>
                      <p:nvPr/>
                    </p:nvPicPr>
                    <p:blipFill>
                      <a:blip r:embed="rId24"/>
                      <a:stretch>
                        <a:fillRect/>
                      </a:stretch>
                    </p:blipFill>
                    <p:spPr>
                      <a:xfrm>
                        <a:off x="7541679" y="3608507"/>
                        <a:ext cx="2217737" cy="706438"/>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88CACE5D-CE10-436F-ACF6-9D5F7D6AA1DD}"/>
              </a:ext>
            </a:extLst>
          </p:cNvPr>
          <p:cNvGraphicFramePr>
            <a:graphicFrameLocks noChangeAspect="1"/>
          </p:cNvGraphicFramePr>
          <p:nvPr>
            <p:extLst>
              <p:ext uri="{D42A27DB-BD31-4B8C-83A1-F6EECF244321}">
                <p14:modId xmlns:p14="http://schemas.microsoft.com/office/powerpoint/2010/main" val="3264687659"/>
              </p:ext>
            </p:extLst>
          </p:nvPr>
        </p:nvGraphicFramePr>
        <p:xfrm>
          <a:off x="7541679" y="4921820"/>
          <a:ext cx="882650" cy="688975"/>
        </p:xfrm>
        <a:graphic>
          <a:graphicData uri="http://schemas.openxmlformats.org/presentationml/2006/ole">
            <mc:AlternateContent xmlns:mc="http://schemas.openxmlformats.org/markup-compatibility/2006">
              <mc:Choice xmlns:v="urn:schemas-microsoft-com:vml" Requires="v">
                <p:oleObj spid="_x0000_s7453" name="Equation" r:id="rId25" imgW="571320" imgH="444240" progId="Equation.3">
                  <p:embed/>
                </p:oleObj>
              </mc:Choice>
              <mc:Fallback>
                <p:oleObj name="Equation" r:id="rId25" imgW="571320" imgH="444240" progId="Equation.3">
                  <p:embed/>
                  <p:pic>
                    <p:nvPicPr>
                      <p:cNvPr id="21" name="Object 20">
                        <a:extLst>
                          <a:ext uri="{FF2B5EF4-FFF2-40B4-BE49-F238E27FC236}">
                            <a16:creationId xmlns:a16="http://schemas.microsoft.com/office/drawing/2014/main" id="{6CBF0D00-311E-4D40-BCBA-C3B7EE1BC2CC}"/>
                          </a:ext>
                        </a:extLst>
                      </p:cNvPr>
                      <p:cNvPicPr/>
                      <p:nvPr/>
                    </p:nvPicPr>
                    <p:blipFill>
                      <a:blip r:embed="rId26"/>
                      <a:stretch>
                        <a:fillRect/>
                      </a:stretch>
                    </p:blipFill>
                    <p:spPr>
                      <a:xfrm>
                        <a:off x="7541679" y="4921820"/>
                        <a:ext cx="882650" cy="688975"/>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44A4D7AB-9959-4403-B676-27514B5F53E4}"/>
              </a:ext>
            </a:extLst>
          </p:cNvPr>
          <p:cNvSpPr txBox="1"/>
          <p:nvPr/>
        </p:nvSpPr>
        <p:spPr>
          <a:xfrm>
            <a:off x="9843020" y="5038648"/>
            <a:ext cx="1110817" cy="369332"/>
          </a:xfrm>
          <a:prstGeom prst="rect">
            <a:avLst/>
          </a:prstGeom>
          <a:noFill/>
        </p:spPr>
        <p:txBody>
          <a:bodyPr wrap="none" rtlCol="0">
            <a:spAutoFit/>
          </a:bodyPr>
          <a:lstStyle/>
          <a:p>
            <a:r>
              <a:rPr lang="en-US" dirty="0"/>
              <a:t>normalize</a:t>
            </a:r>
          </a:p>
        </p:txBody>
      </p:sp>
      <p:sp>
        <p:nvSpPr>
          <p:cNvPr id="25" name="TextBox 24">
            <a:extLst>
              <a:ext uri="{FF2B5EF4-FFF2-40B4-BE49-F238E27FC236}">
                <a16:creationId xmlns:a16="http://schemas.microsoft.com/office/drawing/2014/main" id="{4563AF1A-E087-40CF-85F1-9BAE1F9D292A}"/>
              </a:ext>
            </a:extLst>
          </p:cNvPr>
          <p:cNvSpPr txBox="1"/>
          <p:nvPr/>
        </p:nvSpPr>
        <p:spPr>
          <a:xfrm>
            <a:off x="10083800" y="3765354"/>
            <a:ext cx="849400" cy="369332"/>
          </a:xfrm>
          <a:prstGeom prst="rect">
            <a:avLst/>
          </a:prstGeom>
          <a:noFill/>
        </p:spPr>
        <p:txBody>
          <a:bodyPr wrap="none" rtlCol="0">
            <a:spAutoFit/>
          </a:bodyPr>
          <a:lstStyle/>
          <a:p>
            <a:r>
              <a:rPr lang="en-US" dirty="0"/>
              <a:t>project</a:t>
            </a:r>
          </a:p>
        </p:txBody>
      </p:sp>
      <p:sp>
        <p:nvSpPr>
          <p:cNvPr id="26" name="TextBox 25">
            <a:extLst>
              <a:ext uri="{FF2B5EF4-FFF2-40B4-BE49-F238E27FC236}">
                <a16:creationId xmlns:a16="http://schemas.microsoft.com/office/drawing/2014/main" id="{4D4D7F7C-2776-4DD8-B90B-2ADD678DE2E6}"/>
              </a:ext>
            </a:extLst>
          </p:cNvPr>
          <p:cNvSpPr txBox="1"/>
          <p:nvPr/>
        </p:nvSpPr>
        <p:spPr>
          <a:xfrm>
            <a:off x="9799624" y="4455998"/>
            <a:ext cx="1476302" cy="369332"/>
          </a:xfrm>
          <a:prstGeom prst="rect">
            <a:avLst/>
          </a:prstGeom>
          <a:noFill/>
        </p:spPr>
        <p:txBody>
          <a:bodyPr wrap="none" rtlCol="0">
            <a:spAutoFit/>
          </a:bodyPr>
          <a:lstStyle/>
          <a:p>
            <a:r>
              <a:rPr lang="en-US" dirty="0"/>
              <a:t>orthogonalize</a:t>
            </a:r>
          </a:p>
        </p:txBody>
      </p:sp>
      <p:graphicFrame>
        <p:nvGraphicFramePr>
          <p:cNvPr id="27" name="Object 26">
            <a:extLst>
              <a:ext uri="{FF2B5EF4-FFF2-40B4-BE49-F238E27FC236}">
                <a16:creationId xmlns:a16="http://schemas.microsoft.com/office/drawing/2014/main" id="{7EC67A4C-206E-43F0-9AEB-4C7D1728A988}"/>
              </a:ext>
            </a:extLst>
          </p:cNvPr>
          <p:cNvGraphicFramePr>
            <a:graphicFrameLocks noChangeAspect="1"/>
          </p:cNvGraphicFramePr>
          <p:nvPr>
            <p:extLst>
              <p:ext uri="{D42A27DB-BD31-4B8C-83A1-F6EECF244321}">
                <p14:modId xmlns:p14="http://schemas.microsoft.com/office/powerpoint/2010/main" val="1347754340"/>
              </p:ext>
            </p:extLst>
          </p:nvPr>
        </p:nvGraphicFramePr>
        <p:xfrm>
          <a:off x="7541679" y="5770116"/>
          <a:ext cx="1117600" cy="393700"/>
        </p:xfrm>
        <a:graphic>
          <a:graphicData uri="http://schemas.openxmlformats.org/presentationml/2006/ole">
            <mc:AlternateContent xmlns:mc="http://schemas.openxmlformats.org/markup-compatibility/2006">
              <mc:Choice xmlns:v="urn:schemas-microsoft-com:vml" Requires="v">
                <p:oleObj spid="_x0000_s7454" name="Equation" r:id="rId27" imgW="723600" imgH="253800" progId="Equation.3">
                  <p:embed/>
                </p:oleObj>
              </mc:Choice>
              <mc:Fallback>
                <p:oleObj name="Equation" r:id="rId27" imgW="723600" imgH="253800" progId="Equation.3">
                  <p:embed/>
                  <p:pic>
                    <p:nvPicPr>
                      <p:cNvPr id="23" name="Object 22">
                        <a:extLst>
                          <a:ext uri="{FF2B5EF4-FFF2-40B4-BE49-F238E27FC236}">
                            <a16:creationId xmlns:a16="http://schemas.microsoft.com/office/drawing/2014/main" id="{88CACE5D-CE10-436F-ACF6-9D5F7D6AA1DD}"/>
                          </a:ext>
                        </a:extLst>
                      </p:cNvPr>
                      <p:cNvPicPr/>
                      <p:nvPr/>
                    </p:nvPicPr>
                    <p:blipFill>
                      <a:blip r:embed="rId28"/>
                      <a:stretch>
                        <a:fillRect/>
                      </a:stretch>
                    </p:blipFill>
                    <p:spPr>
                      <a:xfrm>
                        <a:off x="7541679" y="5770116"/>
                        <a:ext cx="1117600" cy="393700"/>
                      </a:xfrm>
                      <a:prstGeom prst="rect">
                        <a:avLst/>
                      </a:prstGeom>
                    </p:spPr>
                  </p:pic>
                </p:oleObj>
              </mc:Fallback>
            </mc:AlternateContent>
          </a:graphicData>
        </a:graphic>
      </p:graphicFrame>
    </p:spTree>
    <p:extLst>
      <p:ext uri="{BB962C8B-B14F-4D97-AF65-F5344CB8AC3E}">
        <p14:creationId xmlns:p14="http://schemas.microsoft.com/office/powerpoint/2010/main" val="201602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0145560-5C22-4FE7-AF17-4980EB3DA889}"/>
              </a:ext>
            </a:extLst>
          </p:cNvPr>
          <p:cNvSpPr>
            <a:spLocks noGrp="1"/>
          </p:cNvSpPr>
          <p:nvPr>
            <p:ph idx="1"/>
          </p:nvPr>
        </p:nvSpPr>
        <p:spPr>
          <a:xfrm>
            <a:off x="838200" y="2408250"/>
            <a:ext cx="10515600" cy="3890073"/>
          </a:xfrm>
        </p:spPr>
        <p:txBody>
          <a:bodyPr/>
          <a:lstStyle/>
          <a:p>
            <a:r>
              <a:rPr lang="en-US" dirty="0"/>
              <a:t>Contains Tools for:</a:t>
            </a:r>
          </a:p>
          <a:p>
            <a:pPr lvl="1"/>
            <a:r>
              <a:rPr lang="en-US" dirty="0"/>
              <a:t>Problem Discretization</a:t>
            </a:r>
          </a:p>
          <a:p>
            <a:pPr lvl="1"/>
            <a:r>
              <a:rPr lang="en-US" dirty="0"/>
              <a:t>Solution of Algebraic Systems</a:t>
            </a:r>
          </a:p>
          <a:p>
            <a:pPr lvl="1"/>
            <a:r>
              <a:rPr lang="en-US" dirty="0"/>
              <a:t>Uncertainty Quantification</a:t>
            </a:r>
          </a:p>
          <a:p>
            <a:pPr lvl="1"/>
            <a:r>
              <a:rPr lang="en-US" dirty="0"/>
              <a:t>Numerical Optimization</a:t>
            </a:r>
          </a:p>
        </p:txBody>
      </p:sp>
      <p:pic>
        <p:nvPicPr>
          <p:cNvPr id="17410" name="Picture 2">
            <a:extLst>
              <a:ext uri="{FF2B5EF4-FFF2-40B4-BE49-F238E27FC236}">
                <a16:creationId xmlns:a16="http://schemas.microsoft.com/office/drawing/2014/main" id="{79E00536-7019-4666-BB88-833C702B1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182" y="1290221"/>
            <a:ext cx="3306171" cy="1118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378D83-3EC5-4875-A3CD-D93A95BB4D15}"/>
              </a:ext>
            </a:extLst>
          </p:cNvPr>
          <p:cNvSpPr txBox="1"/>
          <p:nvPr/>
        </p:nvSpPr>
        <p:spPr>
          <a:xfrm>
            <a:off x="838983" y="5095790"/>
            <a:ext cx="5257017" cy="369332"/>
          </a:xfrm>
          <a:prstGeom prst="rect">
            <a:avLst/>
          </a:prstGeom>
          <a:noFill/>
        </p:spPr>
        <p:txBody>
          <a:bodyPr wrap="none" rtlCol="0">
            <a:spAutoFit/>
          </a:bodyPr>
          <a:lstStyle/>
          <a:p>
            <a:r>
              <a:rPr lang="en-US" dirty="0">
                <a:hlinkClick r:id="rId4"/>
              </a:rPr>
              <a:t>https://fastmath-scidac.llnl.gov/software-catalog.html</a:t>
            </a:r>
            <a:endParaRPr lang="en-US" dirty="0"/>
          </a:p>
        </p:txBody>
      </p:sp>
    </p:spTree>
    <p:extLst>
      <p:ext uri="{BB962C8B-B14F-4D97-AF65-F5344CB8AC3E}">
        <p14:creationId xmlns:p14="http://schemas.microsoft.com/office/powerpoint/2010/main" val="3162924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1678-1595-4BB1-BE54-CBE6B4A5DE9C}"/>
              </a:ext>
            </a:extLst>
          </p:cNvPr>
          <p:cNvSpPr>
            <a:spLocks noGrp="1"/>
          </p:cNvSpPr>
          <p:nvPr>
            <p:ph type="title"/>
          </p:nvPr>
        </p:nvSpPr>
        <p:spPr/>
        <p:txBody>
          <a:bodyPr>
            <a:normAutofit fontScale="90000"/>
          </a:bodyPr>
          <a:lstStyle/>
          <a:p>
            <a:r>
              <a:rPr lang="en-US" dirty="0"/>
              <a:t>Integrating Libraries with your Code</a:t>
            </a:r>
          </a:p>
        </p:txBody>
      </p:sp>
      <p:pic>
        <p:nvPicPr>
          <p:cNvPr id="4" name="Picture 3">
            <a:extLst>
              <a:ext uri="{FF2B5EF4-FFF2-40B4-BE49-F238E27FC236}">
                <a16:creationId xmlns:a16="http://schemas.microsoft.com/office/drawing/2014/main" id="{8B269328-7874-4CF6-8B86-401E3576F4EE}"/>
              </a:ext>
            </a:extLst>
          </p:cNvPr>
          <p:cNvPicPr>
            <a:picLocks noChangeAspect="1"/>
          </p:cNvPicPr>
          <p:nvPr/>
        </p:nvPicPr>
        <p:blipFill rotWithShape="1">
          <a:blip r:embed="rId2"/>
          <a:srcRect l="26960" t="43342" r="42635" b="19614"/>
          <a:stretch/>
        </p:blipFill>
        <p:spPr>
          <a:xfrm>
            <a:off x="2237542" y="2285110"/>
            <a:ext cx="7716915" cy="3935627"/>
          </a:xfrm>
          <a:prstGeom prst="rect">
            <a:avLst/>
          </a:prstGeom>
        </p:spPr>
      </p:pic>
    </p:spTree>
    <p:extLst>
      <p:ext uri="{BB962C8B-B14F-4D97-AF65-F5344CB8AC3E}">
        <p14:creationId xmlns:p14="http://schemas.microsoft.com/office/powerpoint/2010/main" val="308344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Linear Systems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45F8D11-B20B-4ADC-ADB3-E783E5DCEB11}"/>
                  </a:ext>
                </a:extLst>
              </p14:cNvPr>
              <p14:cNvContentPartPr/>
              <p14:nvPr/>
            </p14:nvContentPartPr>
            <p14:xfrm>
              <a:off x="416520" y="1510920"/>
              <a:ext cx="11294640" cy="5173920"/>
            </p14:xfrm>
          </p:contentPart>
        </mc:Choice>
        <mc:Fallback>
          <p:pic>
            <p:nvPicPr>
              <p:cNvPr id="3" name="Ink 2">
                <a:extLst>
                  <a:ext uri="{FF2B5EF4-FFF2-40B4-BE49-F238E27FC236}">
                    <a16:creationId xmlns:a16="http://schemas.microsoft.com/office/drawing/2014/main" id="{145F8D11-B20B-4ADC-ADB3-E783E5DCEB11}"/>
                  </a:ext>
                </a:extLst>
              </p:cNvPr>
              <p:cNvPicPr/>
              <p:nvPr/>
            </p:nvPicPr>
            <p:blipFill>
              <a:blip r:embed="rId3"/>
              <a:stretch>
                <a:fillRect/>
              </a:stretch>
            </p:blipFill>
            <p:spPr>
              <a:xfrm>
                <a:off x="407160" y="1501560"/>
                <a:ext cx="11313360" cy="5192640"/>
              </a:xfrm>
              <a:prstGeom prst="rect">
                <a:avLst/>
              </a:prstGeom>
            </p:spPr>
          </p:pic>
        </mc:Fallback>
      </mc:AlternateContent>
    </p:spTree>
    <p:extLst>
      <p:ext uri="{BB962C8B-B14F-4D97-AF65-F5344CB8AC3E}">
        <p14:creationId xmlns:p14="http://schemas.microsoft.com/office/powerpoint/2010/main" val="394357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AD0964-DE8E-49E8-A385-50EC3C462873}"/>
              </a:ext>
            </a:extLst>
          </p:cNvPr>
          <p:cNvSpPr>
            <a:spLocks noGrp="1"/>
          </p:cNvSpPr>
          <p:nvPr>
            <p:ph type="title"/>
          </p:nvPr>
        </p:nvSpPr>
        <p:spPr/>
        <p:txBody>
          <a:bodyPr/>
          <a:lstStyle/>
          <a:p>
            <a:r>
              <a:rPr lang="en-US" dirty="0"/>
              <a:t>Classical Iterative Methods</a:t>
            </a:r>
          </a:p>
        </p:txBody>
      </p:sp>
      <p:sp>
        <p:nvSpPr>
          <p:cNvPr id="8" name="Text Placeholder 7">
            <a:extLst>
              <a:ext uri="{FF2B5EF4-FFF2-40B4-BE49-F238E27FC236}">
                <a16:creationId xmlns:a16="http://schemas.microsoft.com/office/drawing/2014/main" id="{56D0C2A8-314D-4845-AEF1-538EA0E353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577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2C6FDE-99C7-47D6-A154-88D26341F984}"/>
              </a:ext>
            </a:extLst>
          </p:cNvPr>
          <p:cNvSpPr>
            <a:spLocks noGrp="1"/>
          </p:cNvSpPr>
          <p:nvPr>
            <p:ph type="title"/>
          </p:nvPr>
        </p:nvSpPr>
        <p:spPr/>
        <p:txBody>
          <a:bodyPr>
            <a:normAutofit fontScale="90000"/>
          </a:bodyPr>
          <a:lstStyle/>
          <a:p>
            <a:r>
              <a:rPr lang="en-US" dirty="0"/>
              <a:t>Classical Iteration Schemes</a:t>
            </a:r>
          </a:p>
        </p:txBody>
      </p:sp>
      <p:sp>
        <p:nvSpPr>
          <p:cNvPr id="13" name="Text Placeholder 12">
            <a:extLst>
              <a:ext uri="{FF2B5EF4-FFF2-40B4-BE49-F238E27FC236}">
                <a16:creationId xmlns:a16="http://schemas.microsoft.com/office/drawing/2014/main" id="{AC8A76F9-3516-40BF-94F7-E872F7C31CC3}"/>
              </a:ext>
            </a:extLst>
          </p:cNvPr>
          <p:cNvSpPr>
            <a:spLocks noGrp="1"/>
          </p:cNvSpPr>
          <p:nvPr>
            <p:ph type="body" idx="1"/>
          </p:nvPr>
        </p:nvSpPr>
        <p:spPr/>
        <p:txBody>
          <a:bodyPr>
            <a:normAutofit lnSpcReduction="10000"/>
          </a:bodyPr>
          <a:lstStyle/>
          <a:p>
            <a:r>
              <a:rPr lang="en-US" dirty="0"/>
              <a:t>Jacobi</a:t>
            </a:r>
          </a:p>
        </p:txBody>
      </p:sp>
      <p:sp>
        <p:nvSpPr>
          <p:cNvPr id="15" name="Text Placeholder 14">
            <a:extLst>
              <a:ext uri="{FF2B5EF4-FFF2-40B4-BE49-F238E27FC236}">
                <a16:creationId xmlns:a16="http://schemas.microsoft.com/office/drawing/2014/main" id="{A711753C-F7DC-4B25-92E4-45AB69400E8F}"/>
              </a:ext>
            </a:extLst>
          </p:cNvPr>
          <p:cNvSpPr>
            <a:spLocks noGrp="1"/>
          </p:cNvSpPr>
          <p:nvPr>
            <p:ph type="body" sz="quarter" idx="3"/>
          </p:nvPr>
        </p:nvSpPr>
        <p:spPr/>
        <p:txBody>
          <a:bodyPr>
            <a:normAutofit lnSpcReduction="10000"/>
          </a:bodyPr>
          <a:lstStyle/>
          <a:p>
            <a:r>
              <a:rPr lang="en-US" dirty="0"/>
              <a:t>Gauss-</a:t>
            </a:r>
            <a:r>
              <a:rPr lang="en-US" dirty="0" err="1"/>
              <a:t>Siedel</a:t>
            </a:r>
            <a:endParaRPr lang="en-US" dirty="0"/>
          </a:p>
        </p:txBody>
      </p:sp>
      <p:graphicFrame>
        <p:nvGraphicFramePr>
          <p:cNvPr id="9" name="Object 8">
            <a:extLst>
              <a:ext uri="{FF2B5EF4-FFF2-40B4-BE49-F238E27FC236}">
                <a16:creationId xmlns:a16="http://schemas.microsoft.com/office/drawing/2014/main" id="{6F6BE1CE-97AF-4A3E-9578-8A044775493C}"/>
              </a:ext>
            </a:extLst>
          </p:cNvPr>
          <p:cNvGraphicFramePr>
            <a:graphicFrameLocks noChangeAspect="1"/>
          </p:cNvGraphicFramePr>
          <p:nvPr/>
        </p:nvGraphicFramePr>
        <p:xfrm>
          <a:off x="927759" y="4270005"/>
          <a:ext cx="3759200" cy="457200"/>
        </p:xfrm>
        <a:graphic>
          <a:graphicData uri="http://schemas.openxmlformats.org/presentationml/2006/ole">
            <mc:AlternateContent xmlns:mc="http://schemas.openxmlformats.org/markup-compatibility/2006">
              <mc:Choice xmlns:v="urn:schemas-microsoft-com:vml" Requires="v">
                <p:oleObj spid="_x0000_s17410" name="Equation" r:id="rId3" imgW="1879560" imgH="228600" progId="Equation.3">
                  <p:embed/>
                </p:oleObj>
              </mc:Choice>
              <mc:Fallback>
                <p:oleObj name="Equation" r:id="rId3" imgW="1879560" imgH="228600" progId="Equation.3">
                  <p:embed/>
                  <p:pic>
                    <p:nvPicPr>
                      <p:cNvPr id="9" name="Object 8">
                        <a:extLst>
                          <a:ext uri="{FF2B5EF4-FFF2-40B4-BE49-F238E27FC236}">
                            <a16:creationId xmlns:a16="http://schemas.microsoft.com/office/drawing/2014/main" id="{6F6BE1CE-97AF-4A3E-9578-8A044775493C}"/>
                          </a:ext>
                        </a:extLst>
                      </p:cNvPr>
                      <p:cNvPicPr/>
                      <p:nvPr/>
                    </p:nvPicPr>
                    <p:blipFill>
                      <a:blip r:embed="rId4"/>
                      <a:stretch>
                        <a:fillRect/>
                      </a:stretch>
                    </p:blipFill>
                    <p:spPr>
                      <a:xfrm>
                        <a:off x="927759" y="4270005"/>
                        <a:ext cx="3759200" cy="457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9F3132C-7A28-49EC-A0AD-C113DDF1ADC8}"/>
              </a:ext>
            </a:extLst>
          </p:cNvPr>
          <p:cNvGraphicFramePr>
            <a:graphicFrameLocks noChangeAspect="1"/>
          </p:cNvGraphicFramePr>
          <p:nvPr/>
        </p:nvGraphicFramePr>
        <p:xfrm>
          <a:off x="839788" y="2763838"/>
          <a:ext cx="4995862" cy="935037"/>
        </p:xfrm>
        <a:graphic>
          <a:graphicData uri="http://schemas.openxmlformats.org/presentationml/2006/ole">
            <mc:AlternateContent xmlns:mc="http://schemas.openxmlformats.org/markup-compatibility/2006">
              <mc:Choice xmlns:v="urn:schemas-microsoft-com:vml" Requires="v">
                <p:oleObj spid="_x0000_s17411" name="Equation" r:id="rId5" imgW="2577960" imgH="482400" progId="Equation.3">
                  <p:embed/>
                </p:oleObj>
              </mc:Choice>
              <mc:Fallback>
                <p:oleObj name="Equation" r:id="rId5" imgW="2577960" imgH="482400" progId="Equation.3">
                  <p:embed/>
                  <p:pic>
                    <p:nvPicPr>
                      <p:cNvPr id="10" name="Object 9">
                        <a:extLst>
                          <a:ext uri="{FF2B5EF4-FFF2-40B4-BE49-F238E27FC236}">
                            <a16:creationId xmlns:a16="http://schemas.microsoft.com/office/drawing/2014/main" id="{B9F3132C-7A28-49EC-A0AD-C113DDF1ADC8}"/>
                          </a:ext>
                        </a:extLst>
                      </p:cNvPr>
                      <p:cNvPicPr/>
                      <p:nvPr/>
                    </p:nvPicPr>
                    <p:blipFill>
                      <a:blip r:embed="rId6"/>
                      <a:stretch>
                        <a:fillRect/>
                      </a:stretch>
                    </p:blipFill>
                    <p:spPr>
                      <a:xfrm>
                        <a:off x="839788" y="2763838"/>
                        <a:ext cx="4995862" cy="93503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4D1B96B-00CA-436D-AD00-29951E4E2C81}"/>
              </a:ext>
            </a:extLst>
          </p:cNvPr>
          <p:cNvGraphicFramePr>
            <a:graphicFrameLocks noChangeAspect="1"/>
          </p:cNvGraphicFramePr>
          <p:nvPr/>
        </p:nvGraphicFramePr>
        <p:xfrm>
          <a:off x="6725936" y="4257305"/>
          <a:ext cx="4419600" cy="482600"/>
        </p:xfrm>
        <a:graphic>
          <a:graphicData uri="http://schemas.openxmlformats.org/presentationml/2006/ole">
            <mc:AlternateContent xmlns:mc="http://schemas.openxmlformats.org/markup-compatibility/2006">
              <mc:Choice xmlns:v="urn:schemas-microsoft-com:vml" Requires="v">
                <p:oleObj spid="_x0000_s17412" name="Equation" r:id="rId7" imgW="2209680" imgH="241200" progId="Equation.3">
                  <p:embed/>
                </p:oleObj>
              </mc:Choice>
              <mc:Fallback>
                <p:oleObj name="Equation" r:id="rId7" imgW="2209680" imgH="241200" progId="Equation.3">
                  <p:embed/>
                  <p:pic>
                    <p:nvPicPr>
                      <p:cNvPr id="11" name="Object 10">
                        <a:extLst>
                          <a:ext uri="{FF2B5EF4-FFF2-40B4-BE49-F238E27FC236}">
                            <a16:creationId xmlns:a16="http://schemas.microsoft.com/office/drawing/2014/main" id="{54D1B96B-00CA-436D-AD00-29951E4E2C81}"/>
                          </a:ext>
                        </a:extLst>
                      </p:cNvPr>
                      <p:cNvPicPr/>
                      <p:nvPr/>
                    </p:nvPicPr>
                    <p:blipFill>
                      <a:blip r:embed="rId8"/>
                      <a:stretch>
                        <a:fillRect/>
                      </a:stretch>
                    </p:blipFill>
                    <p:spPr>
                      <a:xfrm>
                        <a:off x="6725936" y="4257305"/>
                        <a:ext cx="4419600" cy="482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4C065D6-BD76-4814-8375-5D30442D8333}"/>
              </a:ext>
            </a:extLst>
          </p:cNvPr>
          <p:cNvGraphicFramePr>
            <a:graphicFrameLocks noChangeAspect="1"/>
          </p:cNvGraphicFramePr>
          <p:nvPr/>
        </p:nvGraphicFramePr>
        <p:xfrm>
          <a:off x="6295231" y="2764467"/>
          <a:ext cx="5167313" cy="933450"/>
        </p:xfrm>
        <a:graphic>
          <a:graphicData uri="http://schemas.openxmlformats.org/presentationml/2006/ole">
            <mc:AlternateContent xmlns:mc="http://schemas.openxmlformats.org/markup-compatibility/2006">
              <mc:Choice xmlns:v="urn:schemas-microsoft-com:vml" Requires="v">
                <p:oleObj spid="_x0000_s17413" name="Equation" r:id="rId9" imgW="2666880" imgH="482400" progId="Equation.3">
                  <p:embed/>
                </p:oleObj>
              </mc:Choice>
              <mc:Fallback>
                <p:oleObj name="Equation" r:id="rId9" imgW="2666880" imgH="482400" progId="Equation.3">
                  <p:embed/>
                  <p:pic>
                    <p:nvPicPr>
                      <p:cNvPr id="12" name="Object 11">
                        <a:extLst>
                          <a:ext uri="{FF2B5EF4-FFF2-40B4-BE49-F238E27FC236}">
                            <a16:creationId xmlns:a16="http://schemas.microsoft.com/office/drawing/2014/main" id="{54C065D6-BD76-4814-8375-5D30442D8333}"/>
                          </a:ext>
                        </a:extLst>
                      </p:cNvPr>
                      <p:cNvPicPr/>
                      <p:nvPr/>
                    </p:nvPicPr>
                    <p:blipFill>
                      <a:blip r:embed="rId10"/>
                      <a:stretch>
                        <a:fillRect/>
                      </a:stretch>
                    </p:blipFill>
                    <p:spPr>
                      <a:xfrm>
                        <a:off x="6295231" y="2764467"/>
                        <a:ext cx="5167313" cy="933450"/>
                      </a:xfrm>
                      <a:prstGeom prst="rect">
                        <a:avLst/>
                      </a:prstGeom>
                    </p:spPr>
                  </p:pic>
                </p:oleObj>
              </mc:Fallback>
            </mc:AlternateContent>
          </a:graphicData>
        </a:graphic>
      </p:graphicFrame>
      <p:sp>
        <p:nvSpPr>
          <p:cNvPr id="17" name="Oval 16">
            <a:extLst>
              <a:ext uri="{FF2B5EF4-FFF2-40B4-BE49-F238E27FC236}">
                <a16:creationId xmlns:a16="http://schemas.microsoft.com/office/drawing/2014/main" id="{BFECEBBC-C40B-4C83-B6AD-933446404A14}"/>
              </a:ext>
            </a:extLst>
          </p:cNvPr>
          <p:cNvSpPr/>
          <p:nvPr/>
        </p:nvSpPr>
        <p:spPr>
          <a:xfrm>
            <a:off x="8616461" y="2973822"/>
            <a:ext cx="443132" cy="266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a:extLst>
              <a:ext uri="{FF2B5EF4-FFF2-40B4-BE49-F238E27FC236}">
                <a16:creationId xmlns:a16="http://schemas.microsoft.com/office/drawing/2014/main" id="{FE217191-A9F8-4DAD-BF12-2337150043F4}"/>
              </a:ext>
            </a:extLst>
          </p:cNvPr>
          <p:cNvGraphicFramePr>
            <a:graphicFrameLocks noChangeAspect="1"/>
          </p:cNvGraphicFramePr>
          <p:nvPr/>
        </p:nvGraphicFramePr>
        <p:xfrm>
          <a:off x="6903942" y="1756214"/>
          <a:ext cx="2235200" cy="431800"/>
        </p:xfrm>
        <a:graphic>
          <a:graphicData uri="http://schemas.openxmlformats.org/presentationml/2006/ole">
            <mc:AlternateContent xmlns:mc="http://schemas.openxmlformats.org/markup-compatibility/2006">
              <mc:Choice xmlns:v="urn:schemas-microsoft-com:vml" Requires="v">
                <p:oleObj spid="_x0000_s17414" name="Equation" r:id="rId11" imgW="1117440" imgH="215640" progId="Equation.3">
                  <p:embed/>
                </p:oleObj>
              </mc:Choice>
              <mc:Fallback>
                <p:oleObj name="Equation" r:id="rId11" imgW="1117440" imgH="215640" progId="Equation.3">
                  <p:embed/>
                  <p:pic>
                    <p:nvPicPr>
                      <p:cNvPr id="18" name="Object 17">
                        <a:extLst>
                          <a:ext uri="{FF2B5EF4-FFF2-40B4-BE49-F238E27FC236}">
                            <a16:creationId xmlns:a16="http://schemas.microsoft.com/office/drawing/2014/main" id="{FE217191-A9F8-4DAD-BF12-2337150043F4}"/>
                          </a:ext>
                        </a:extLst>
                      </p:cNvPr>
                      <p:cNvPicPr/>
                      <p:nvPr/>
                    </p:nvPicPr>
                    <p:blipFill>
                      <a:blip r:embed="rId12"/>
                      <a:stretch>
                        <a:fillRect/>
                      </a:stretch>
                    </p:blipFill>
                    <p:spPr>
                      <a:xfrm>
                        <a:off x="6903942" y="1756214"/>
                        <a:ext cx="2235200" cy="431800"/>
                      </a:xfrm>
                      <a:prstGeom prst="rect">
                        <a:avLst/>
                      </a:prstGeom>
                    </p:spPr>
                  </p:pic>
                </p:oleObj>
              </mc:Fallback>
            </mc:AlternateContent>
          </a:graphicData>
        </a:graphic>
      </p:graphicFrame>
      <p:sp>
        <p:nvSpPr>
          <p:cNvPr id="19" name="Left Bracket 18">
            <a:extLst>
              <a:ext uri="{FF2B5EF4-FFF2-40B4-BE49-F238E27FC236}">
                <a16:creationId xmlns:a16="http://schemas.microsoft.com/office/drawing/2014/main" id="{88F2AAC1-8277-449B-A90B-083D9DB0F5C5}"/>
              </a:ext>
            </a:extLst>
          </p:cNvPr>
          <p:cNvSpPr/>
          <p:nvPr/>
        </p:nvSpPr>
        <p:spPr>
          <a:xfrm>
            <a:off x="9439423" y="1379917"/>
            <a:ext cx="95699" cy="1196233"/>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BC88F1D1-4519-477A-84D0-30F23EA2D608}"/>
              </a:ext>
            </a:extLst>
          </p:cNvPr>
          <p:cNvSpPr/>
          <p:nvPr/>
        </p:nvSpPr>
        <p:spPr>
          <a:xfrm>
            <a:off x="10902121" y="1385373"/>
            <a:ext cx="95699" cy="119623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Triangle 21">
            <a:extLst>
              <a:ext uri="{FF2B5EF4-FFF2-40B4-BE49-F238E27FC236}">
                <a16:creationId xmlns:a16="http://schemas.microsoft.com/office/drawing/2014/main" id="{38906AE0-C8B2-41EA-B023-6971D347A680}"/>
              </a:ext>
            </a:extLst>
          </p:cNvPr>
          <p:cNvSpPr/>
          <p:nvPr/>
        </p:nvSpPr>
        <p:spPr>
          <a:xfrm>
            <a:off x="9591741" y="1514914"/>
            <a:ext cx="914400" cy="914400"/>
          </a:xfrm>
          <a:prstGeom prst="r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Triangle 22">
            <a:extLst>
              <a:ext uri="{FF2B5EF4-FFF2-40B4-BE49-F238E27FC236}">
                <a16:creationId xmlns:a16="http://schemas.microsoft.com/office/drawing/2014/main" id="{E9B217F2-9229-44ED-BA80-2968130B0F24}"/>
              </a:ext>
            </a:extLst>
          </p:cNvPr>
          <p:cNvSpPr/>
          <p:nvPr/>
        </p:nvSpPr>
        <p:spPr>
          <a:xfrm rot="10800000">
            <a:off x="9999362" y="1452673"/>
            <a:ext cx="914400" cy="914400"/>
          </a:xfrm>
          <a:prstGeom prst="r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30B4C8D-CF52-4F9F-A5BC-DE151CD4376D}"/>
              </a:ext>
            </a:extLst>
          </p:cNvPr>
          <p:cNvSpPr/>
          <p:nvPr/>
        </p:nvSpPr>
        <p:spPr>
          <a:xfrm rot="18900000">
            <a:off x="10219363" y="1372835"/>
            <a:ext cx="257483" cy="13095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F6BF419-96F3-4C53-9E0A-769A7B94EBB3}"/>
              </a:ext>
            </a:extLst>
          </p:cNvPr>
          <p:cNvSpPr txBox="1"/>
          <p:nvPr/>
        </p:nvSpPr>
        <p:spPr>
          <a:xfrm>
            <a:off x="9659091" y="1882888"/>
            <a:ext cx="3898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a:t>
            </a:r>
          </a:p>
        </p:txBody>
      </p:sp>
      <p:sp>
        <p:nvSpPr>
          <p:cNvPr id="26" name="TextBox 25">
            <a:extLst>
              <a:ext uri="{FF2B5EF4-FFF2-40B4-BE49-F238E27FC236}">
                <a16:creationId xmlns:a16="http://schemas.microsoft.com/office/drawing/2014/main" id="{19794C87-194A-4A1D-9733-0BB95B9700F0}"/>
              </a:ext>
            </a:extLst>
          </p:cNvPr>
          <p:cNvSpPr txBox="1"/>
          <p:nvPr/>
        </p:nvSpPr>
        <p:spPr>
          <a:xfrm>
            <a:off x="10472307" y="1469911"/>
            <a:ext cx="4074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a:t>
            </a:r>
          </a:p>
        </p:txBody>
      </p:sp>
      <p:sp>
        <p:nvSpPr>
          <p:cNvPr id="27" name="TextBox 26">
            <a:extLst>
              <a:ext uri="{FF2B5EF4-FFF2-40B4-BE49-F238E27FC236}">
                <a16:creationId xmlns:a16="http://schemas.microsoft.com/office/drawing/2014/main" id="{A55E5445-7610-437F-86BA-89A08878DDB2}"/>
              </a:ext>
            </a:extLst>
          </p:cNvPr>
          <p:cNvSpPr txBox="1"/>
          <p:nvPr/>
        </p:nvSpPr>
        <p:spPr>
          <a:xfrm>
            <a:off x="10141825" y="1762372"/>
            <a:ext cx="4074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
            </a:r>
          </a:p>
        </p:txBody>
      </p:sp>
      <p:graphicFrame>
        <p:nvGraphicFramePr>
          <p:cNvPr id="28" name="Object 27">
            <a:extLst>
              <a:ext uri="{FF2B5EF4-FFF2-40B4-BE49-F238E27FC236}">
                <a16:creationId xmlns:a16="http://schemas.microsoft.com/office/drawing/2014/main" id="{98D3AAFC-A835-49BC-A23C-EA0F86018922}"/>
              </a:ext>
            </a:extLst>
          </p:cNvPr>
          <p:cNvGraphicFramePr>
            <a:graphicFrameLocks noChangeAspect="1"/>
          </p:cNvGraphicFramePr>
          <p:nvPr/>
        </p:nvGraphicFramePr>
        <p:xfrm>
          <a:off x="5105400" y="5694072"/>
          <a:ext cx="1981200" cy="406400"/>
        </p:xfrm>
        <a:graphic>
          <a:graphicData uri="http://schemas.openxmlformats.org/presentationml/2006/ole">
            <mc:AlternateContent xmlns:mc="http://schemas.openxmlformats.org/markup-compatibility/2006">
              <mc:Choice xmlns:v="urn:schemas-microsoft-com:vml" Requires="v">
                <p:oleObj spid="_x0000_s17415" name="Equation" r:id="rId13" imgW="990360" imgH="203040" progId="Equation.3">
                  <p:embed/>
                </p:oleObj>
              </mc:Choice>
              <mc:Fallback>
                <p:oleObj name="Equation" r:id="rId13" imgW="990360" imgH="203040" progId="Equation.3">
                  <p:embed/>
                  <p:pic>
                    <p:nvPicPr>
                      <p:cNvPr id="28" name="Object 27">
                        <a:extLst>
                          <a:ext uri="{FF2B5EF4-FFF2-40B4-BE49-F238E27FC236}">
                            <a16:creationId xmlns:a16="http://schemas.microsoft.com/office/drawing/2014/main" id="{98D3AAFC-A835-49BC-A23C-EA0F86018922}"/>
                          </a:ext>
                        </a:extLst>
                      </p:cNvPr>
                      <p:cNvPicPr/>
                      <p:nvPr/>
                    </p:nvPicPr>
                    <p:blipFill>
                      <a:blip r:embed="rId14"/>
                      <a:stretch>
                        <a:fillRect/>
                      </a:stretch>
                    </p:blipFill>
                    <p:spPr>
                      <a:xfrm>
                        <a:off x="5105400" y="5694072"/>
                        <a:ext cx="1981200" cy="406400"/>
                      </a:xfrm>
                      <a:prstGeom prst="rect">
                        <a:avLst/>
                      </a:prstGeom>
                      <a:ln>
                        <a:solidFill>
                          <a:schemeClr val="tx1"/>
                        </a:solidFill>
                      </a:ln>
                    </p:spPr>
                  </p:pic>
                </p:oleObj>
              </mc:Fallback>
            </mc:AlternateContent>
          </a:graphicData>
        </a:graphic>
      </p:graphicFrame>
      <p:graphicFrame>
        <p:nvGraphicFramePr>
          <p:cNvPr id="29" name="Object 28">
            <a:extLst>
              <a:ext uri="{FF2B5EF4-FFF2-40B4-BE49-F238E27FC236}">
                <a16:creationId xmlns:a16="http://schemas.microsoft.com/office/drawing/2014/main" id="{E5C59AF3-8767-414E-BB90-8169318A1E9A}"/>
              </a:ext>
            </a:extLst>
          </p:cNvPr>
          <p:cNvGraphicFramePr>
            <a:graphicFrameLocks noChangeAspect="1"/>
          </p:cNvGraphicFramePr>
          <p:nvPr/>
        </p:nvGraphicFramePr>
        <p:xfrm>
          <a:off x="1765959" y="4940300"/>
          <a:ext cx="2082800" cy="457200"/>
        </p:xfrm>
        <a:graphic>
          <a:graphicData uri="http://schemas.openxmlformats.org/presentationml/2006/ole">
            <mc:AlternateContent xmlns:mc="http://schemas.openxmlformats.org/markup-compatibility/2006">
              <mc:Choice xmlns:v="urn:schemas-microsoft-com:vml" Requires="v">
                <p:oleObj spid="_x0000_s17416" name="Equation" r:id="rId15" imgW="1041120" imgH="228600" progId="Equation.3">
                  <p:embed/>
                </p:oleObj>
              </mc:Choice>
              <mc:Fallback>
                <p:oleObj name="Equation" r:id="rId15" imgW="1041120" imgH="228600" progId="Equation.3">
                  <p:embed/>
                  <p:pic>
                    <p:nvPicPr>
                      <p:cNvPr id="29" name="Object 28">
                        <a:extLst>
                          <a:ext uri="{FF2B5EF4-FFF2-40B4-BE49-F238E27FC236}">
                            <a16:creationId xmlns:a16="http://schemas.microsoft.com/office/drawing/2014/main" id="{E5C59AF3-8767-414E-BB90-8169318A1E9A}"/>
                          </a:ext>
                        </a:extLst>
                      </p:cNvPr>
                      <p:cNvPicPr/>
                      <p:nvPr/>
                    </p:nvPicPr>
                    <p:blipFill>
                      <a:blip r:embed="rId16"/>
                      <a:stretch>
                        <a:fillRect/>
                      </a:stretch>
                    </p:blipFill>
                    <p:spPr>
                      <a:xfrm>
                        <a:off x="1765959" y="4940300"/>
                        <a:ext cx="2082800" cy="4572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9A44FDE7-F84C-4EAC-AAA0-0AAC99FFBB3C}"/>
              </a:ext>
            </a:extLst>
          </p:cNvPr>
          <p:cNvGraphicFramePr>
            <a:graphicFrameLocks noChangeAspect="1"/>
          </p:cNvGraphicFramePr>
          <p:nvPr/>
        </p:nvGraphicFramePr>
        <p:xfrm>
          <a:off x="7907036" y="4864100"/>
          <a:ext cx="2057400" cy="457200"/>
        </p:xfrm>
        <a:graphic>
          <a:graphicData uri="http://schemas.openxmlformats.org/presentationml/2006/ole">
            <mc:AlternateContent xmlns:mc="http://schemas.openxmlformats.org/markup-compatibility/2006">
              <mc:Choice xmlns:v="urn:schemas-microsoft-com:vml" Requires="v">
                <p:oleObj spid="_x0000_s17417" name="Equation" r:id="rId17" imgW="1028520" imgH="228600" progId="Equation.3">
                  <p:embed/>
                </p:oleObj>
              </mc:Choice>
              <mc:Fallback>
                <p:oleObj name="Equation" r:id="rId17" imgW="1028520" imgH="228600" progId="Equation.3">
                  <p:embed/>
                  <p:pic>
                    <p:nvPicPr>
                      <p:cNvPr id="30" name="Object 29">
                        <a:extLst>
                          <a:ext uri="{FF2B5EF4-FFF2-40B4-BE49-F238E27FC236}">
                            <a16:creationId xmlns:a16="http://schemas.microsoft.com/office/drawing/2014/main" id="{9A44FDE7-F84C-4EAC-AAA0-0AAC99FFBB3C}"/>
                          </a:ext>
                        </a:extLst>
                      </p:cNvPr>
                      <p:cNvPicPr/>
                      <p:nvPr/>
                    </p:nvPicPr>
                    <p:blipFill>
                      <a:blip r:embed="rId18"/>
                      <a:stretch>
                        <a:fillRect/>
                      </a:stretch>
                    </p:blipFill>
                    <p:spPr>
                      <a:xfrm>
                        <a:off x="7907036" y="4864100"/>
                        <a:ext cx="2057400" cy="4572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6C5CACF4-F745-49B5-A5E1-0F000A4B1258}"/>
              </a:ext>
            </a:extLst>
          </p:cNvPr>
          <p:cNvGraphicFramePr>
            <a:graphicFrameLocks noChangeAspect="1"/>
          </p:cNvGraphicFramePr>
          <p:nvPr/>
        </p:nvGraphicFramePr>
        <p:xfrm>
          <a:off x="2247900" y="5346700"/>
          <a:ext cx="1117600" cy="406400"/>
        </p:xfrm>
        <a:graphic>
          <a:graphicData uri="http://schemas.openxmlformats.org/presentationml/2006/ole">
            <mc:AlternateContent xmlns:mc="http://schemas.openxmlformats.org/markup-compatibility/2006">
              <mc:Choice xmlns:v="urn:schemas-microsoft-com:vml" Requires="v">
                <p:oleObj spid="_x0000_s17418" name="Equation" r:id="rId19" imgW="558720" imgH="203040" progId="Equation.3">
                  <p:embed/>
                </p:oleObj>
              </mc:Choice>
              <mc:Fallback>
                <p:oleObj name="Equation" r:id="rId19" imgW="558720" imgH="203040" progId="Equation.3">
                  <p:embed/>
                  <p:pic>
                    <p:nvPicPr>
                      <p:cNvPr id="31" name="Object 30">
                        <a:extLst>
                          <a:ext uri="{FF2B5EF4-FFF2-40B4-BE49-F238E27FC236}">
                            <a16:creationId xmlns:a16="http://schemas.microsoft.com/office/drawing/2014/main" id="{6C5CACF4-F745-49B5-A5E1-0F000A4B1258}"/>
                          </a:ext>
                        </a:extLst>
                      </p:cNvPr>
                      <p:cNvPicPr/>
                      <p:nvPr/>
                    </p:nvPicPr>
                    <p:blipFill>
                      <a:blip r:embed="rId20"/>
                      <a:stretch>
                        <a:fillRect/>
                      </a:stretch>
                    </p:blipFill>
                    <p:spPr>
                      <a:xfrm>
                        <a:off x="2247900" y="5346700"/>
                        <a:ext cx="1117600" cy="4064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2EE618B5-138A-489A-A62B-EB1162CEE28F}"/>
              </a:ext>
            </a:extLst>
          </p:cNvPr>
          <p:cNvGraphicFramePr>
            <a:graphicFrameLocks noChangeAspect="1"/>
          </p:cNvGraphicFramePr>
          <p:nvPr/>
        </p:nvGraphicFramePr>
        <p:xfrm>
          <a:off x="8047038" y="5321300"/>
          <a:ext cx="1778000" cy="457200"/>
        </p:xfrm>
        <a:graphic>
          <a:graphicData uri="http://schemas.openxmlformats.org/presentationml/2006/ole">
            <mc:AlternateContent xmlns:mc="http://schemas.openxmlformats.org/markup-compatibility/2006">
              <mc:Choice xmlns:v="urn:schemas-microsoft-com:vml" Requires="v">
                <p:oleObj spid="_x0000_s17419" name="Equation" r:id="rId21" imgW="888840" imgH="228600" progId="Equation.3">
                  <p:embed/>
                </p:oleObj>
              </mc:Choice>
              <mc:Fallback>
                <p:oleObj name="Equation" r:id="rId21" imgW="888840" imgH="228600" progId="Equation.3">
                  <p:embed/>
                  <p:pic>
                    <p:nvPicPr>
                      <p:cNvPr id="32" name="Object 31">
                        <a:extLst>
                          <a:ext uri="{FF2B5EF4-FFF2-40B4-BE49-F238E27FC236}">
                            <a16:creationId xmlns:a16="http://schemas.microsoft.com/office/drawing/2014/main" id="{2EE618B5-138A-489A-A62B-EB1162CEE28F}"/>
                          </a:ext>
                        </a:extLst>
                      </p:cNvPr>
                      <p:cNvPicPr/>
                      <p:nvPr/>
                    </p:nvPicPr>
                    <p:blipFill>
                      <a:blip r:embed="rId22"/>
                      <a:stretch>
                        <a:fillRect/>
                      </a:stretch>
                    </p:blipFill>
                    <p:spPr>
                      <a:xfrm>
                        <a:off x="8047038" y="5321300"/>
                        <a:ext cx="1778000" cy="457200"/>
                      </a:xfrm>
                      <a:prstGeom prst="rect">
                        <a:avLst/>
                      </a:prstGeom>
                    </p:spPr>
                  </p:pic>
                </p:oleObj>
              </mc:Fallback>
            </mc:AlternateContent>
          </a:graphicData>
        </a:graphic>
      </p:graphicFrame>
    </p:spTree>
    <p:extLst>
      <p:ext uri="{BB962C8B-B14F-4D97-AF65-F5344CB8AC3E}">
        <p14:creationId xmlns:p14="http://schemas.microsoft.com/office/powerpoint/2010/main" val="343635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7C325-6905-42DD-BEE2-E807DF56B346}"/>
              </a:ext>
            </a:extLst>
          </p:cNvPr>
          <p:cNvSpPr>
            <a:spLocks noGrp="1"/>
          </p:cNvSpPr>
          <p:nvPr>
            <p:ph type="title"/>
          </p:nvPr>
        </p:nvSpPr>
        <p:spPr/>
        <p:txBody>
          <a:bodyPr>
            <a:normAutofit fontScale="90000"/>
          </a:bodyPr>
          <a:lstStyle/>
          <a:p>
            <a:r>
              <a:rPr lang="en-US" dirty="0"/>
              <a:t>Do they converge?</a:t>
            </a:r>
          </a:p>
        </p:txBody>
      </p:sp>
      <p:sp>
        <p:nvSpPr>
          <p:cNvPr id="12" name="Content Placeholder 11">
            <a:extLst>
              <a:ext uri="{FF2B5EF4-FFF2-40B4-BE49-F238E27FC236}">
                <a16:creationId xmlns:a16="http://schemas.microsoft.com/office/drawing/2014/main" id="{524C0A03-FE4C-4590-AD1E-16D5E1611FE0}"/>
              </a:ext>
            </a:extLst>
          </p:cNvPr>
          <p:cNvSpPr>
            <a:spLocks noGrp="1"/>
          </p:cNvSpPr>
          <p:nvPr>
            <p:ph idx="1"/>
          </p:nvPr>
        </p:nvSpPr>
        <p:spPr>
          <a:xfrm>
            <a:off x="838200" y="2309396"/>
            <a:ext cx="10515600" cy="3988927"/>
          </a:xfrm>
        </p:spPr>
        <p:txBody>
          <a:bodyPr/>
          <a:lstStyle/>
          <a:p>
            <a:r>
              <a:rPr lang="en-US" dirty="0"/>
              <a:t>Fixed point iteration</a:t>
            </a:r>
          </a:p>
          <a:p>
            <a:endParaRPr lang="en-US" dirty="0"/>
          </a:p>
          <a:p>
            <a:r>
              <a:rPr lang="en-US" dirty="0"/>
              <a:t>Express iterate as combination of exact solution and error</a:t>
            </a:r>
          </a:p>
          <a:p>
            <a:endParaRPr lang="en-US" dirty="0"/>
          </a:p>
          <a:p>
            <a:endParaRPr lang="en-US" dirty="0"/>
          </a:p>
          <a:p>
            <a:r>
              <a:rPr lang="en-US" dirty="0"/>
              <a:t>If the method converges then:</a:t>
            </a:r>
          </a:p>
        </p:txBody>
      </p:sp>
      <p:graphicFrame>
        <p:nvGraphicFramePr>
          <p:cNvPr id="9" name="Object 8">
            <a:extLst>
              <a:ext uri="{FF2B5EF4-FFF2-40B4-BE49-F238E27FC236}">
                <a16:creationId xmlns:a16="http://schemas.microsoft.com/office/drawing/2014/main" id="{6B6427A0-280A-4CC7-9754-64630BCA8EFF}"/>
              </a:ext>
            </a:extLst>
          </p:cNvPr>
          <p:cNvGraphicFramePr>
            <a:graphicFrameLocks noChangeAspect="1"/>
          </p:cNvGraphicFramePr>
          <p:nvPr/>
        </p:nvGraphicFramePr>
        <p:xfrm>
          <a:off x="4976837" y="2734332"/>
          <a:ext cx="1981200" cy="406400"/>
        </p:xfrm>
        <a:graphic>
          <a:graphicData uri="http://schemas.openxmlformats.org/presentationml/2006/ole">
            <mc:AlternateContent xmlns:mc="http://schemas.openxmlformats.org/markup-compatibility/2006">
              <mc:Choice xmlns:v="urn:schemas-microsoft-com:vml" Requires="v">
                <p:oleObj spid="_x0000_s11299" name="Equation" r:id="rId3" imgW="990360" imgH="203040" progId="Equation.3">
                  <p:embed/>
                </p:oleObj>
              </mc:Choice>
              <mc:Fallback>
                <p:oleObj name="Equation" r:id="rId3" imgW="990360" imgH="203040" progId="Equation.3">
                  <p:embed/>
                  <p:pic>
                    <p:nvPicPr>
                      <p:cNvPr id="9" name="Object 8">
                        <a:extLst>
                          <a:ext uri="{FF2B5EF4-FFF2-40B4-BE49-F238E27FC236}">
                            <a16:creationId xmlns:a16="http://schemas.microsoft.com/office/drawing/2014/main" id="{6B6427A0-280A-4CC7-9754-64630BCA8EFF}"/>
                          </a:ext>
                        </a:extLst>
                      </p:cNvPr>
                      <p:cNvPicPr/>
                      <p:nvPr/>
                    </p:nvPicPr>
                    <p:blipFill>
                      <a:blip r:embed="rId4"/>
                      <a:stretch>
                        <a:fillRect/>
                      </a:stretch>
                    </p:blipFill>
                    <p:spPr>
                      <a:xfrm>
                        <a:off x="4976837" y="2734332"/>
                        <a:ext cx="1981200" cy="406400"/>
                      </a:xfrm>
                      <a:prstGeom prst="rect">
                        <a:avLst/>
                      </a:prstGeom>
                      <a:ln>
                        <a:noFill/>
                      </a:ln>
                    </p:spPr>
                  </p:pic>
                </p:oleObj>
              </mc:Fallback>
            </mc:AlternateContent>
          </a:graphicData>
        </a:graphic>
      </p:graphicFrame>
      <p:graphicFrame>
        <p:nvGraphicFramePr>
          <p:cNvPr id="10" name="Object 9">
            <a:extLst>
              <a:ext uri="{FF2B5EF4-FFF2-40B4-BE49-F238E27FC236}">
                <a16:creationId xmlns:a16="http://schemas.microsoft.com/office/drawing/2014/main" id="{4ED3CC36-AAFE-4A48-8149-9B332BCD3FBE}"/>
              </a:ext>
            </a:extLst>
          </p:cNvPr>
          <p:cNvGraphicFramePr>
            <a:graphicFrameLocks noChangeAspect="1"/>
          </p:cNvGraphicFramePr>
          <p:nvPr/>
        </p:nvGraphicFramePr>
        <p:xfrm>
          <a:off x="4494237" y="3951178"/>
          <a:ext cx="2946400" cy="457200"/>
        </p:xfrm>
        <a:graphic>
          <a:graphicData uri="http://schemas.openxmlformats.org/presentationml/2006/ole">
            <mc:AlternateContent xmlns:mc="http://schemas.openxmlformats.org/markup-compatibility/2006">
              <mc:Choice xmlns:v="urn:schemas-microsoft-com:vml" Requires="v">
                <p:oleObj spid="_x0000_s11300" name="Equation" r:id="rId5" imgW="1473120" imgH="228600" progId="Equation.3">
                  <p:embed/>
                </p:oleObj>
              </mc:Choice>
              <mc:Fallback>
                <p:oleObj name="Equation" r:id="rId5" imgW="1473120" imgH="228600" progId="Equation.3">
                  <p:embed/>
                  <p:pic>
                    <p:nvPicPr>
                      <p:cNvPr id="10" name="Object 9">
                        <a:extLst>
                          <a:ext uri="{FF2B5EF4-FFF2-40B4-BE49-F238E27FC236}">
                            <a16:creationId xmlns:a16="http://schemas.microsoft.com/office/drawing/2014/main" id="{4ED3CC36-AAFE-4A48-8149-9B332BCD3FBE}"/>
                          </a:ext>
                        </a:extLst>
                      </p:cNvPr>
                      <p:cNvPicPr/>
                      <p:nvPr/>
                    </p:nvPicPr>
                    <p:blipFill>
                      <a:blip r:embed="rId6"/>
                      <a:stretch>
                        <a:fillRect/>
                      </a:stretch>
                    </p:blipFill>
                    <p:spPr>
                      <a:xfrm>
                        <a:off x="4494237" y="3951178"/>
                        <a:ext cx="2946400" cy="457200"/>
                      </a:xfrm>
                      <a:prstGeom prst="rect">
                        <a:avLst/>
                      </a:prstGeom>
                      <a:ln>
                        <a:noFill/>
                      </a:ln>
                    </p:spPr>
                  </p:pic>
                </p:oleObj>
              </mc:Fallback>
            </mc:AlternateContent>
          </a:graphicData>
        </a:graphic>
      </p:graphicFrame>
      <p:graphicFrame>
        <p:nvGraphicFramePr>
          <p:cNvPr id="11" name="Object 10">
            <a:extLst>
              <a:ext uri="{FF2B5EF4-FFF2-40B4-BE49-F238E27FC236}">
                <a16:creationId xmlns:a16="http://schemas.microsoft.com/office/drawing/2014/main" id="{163C0F74-AB92-42FC-9431-B6EDCC2F6F40}"/>
              </a:ext>
            </a:extLst>
          </p:cNvPr>
          <p:cNvGraphicFramePr>
            <a:graphicFrameLocks noChangeAspect="1"/>
          </p:cNvGraphicFramePr>
          <p:nvPr/>
        </p:nvGraphicFramePr>
        <p:xfrm>
          <a:off x="5359400" y="5372787"/>
          <a:ext cx="1473200" cy="584200"/>
        </p:xfrm>
        <a:graphic>
          <a:graphicData uri="http://schemas.openxmlformats.org/presentationml/2006/ole">
            <mc:AlternateContent xmlns:mc="http://schemas.openxmlformats.org/markup-compatibility/2006">
              <mc:Choice xmlns:v="urn:schemas-microsoft-com:vml" Requires="v">
                <p:oleObj spid="_x0000_s11301" name="Equation" r:id="rId7" imgW="736560" imgH="291960" progId="Equation.3">
                  <p:embed/>
                </p:oleObj>
              </mc:Choice>
              <mc:Fallback>
                <p:oleObj name="Equation" r:id="rId7" imgW="736560" imgH="291960" progId="Equation.3">
                  <p:embed/>
                  <p:pic>
                    <p:nvPicPr>
                      <p:cNvPr id="11" name="Object 10">
                        <a:extLst>
                          <a:ext uri="{FF2B5EF4-FFF2-40B4-BE49-F238E27FC236}">
                            <a16:creationId xmlns:a16="http://schemas.microsoft.com/office/drawing/2014/main" id="{163C0F74-AB92-42FC-9431-B6EDCC2F6F40}"/>
                          </a:ext>
                        </a:extLst>
                      </p:cNvPr>
                      <p:cNvPicPr/>
                      <p:nvPr/>
                    </p:nvPicPr>
                    <p:blipFill>
                      <a:blip r:embed="rId8"/>
                      <a:stretch>
                        <a:fillRect/>
                      </a:stretch>
                    </p:blipFill>
                    <p:spPr>
                      <a:xfrm>
                        <a:off x="5359400" y="5372787"/>
                        <a:ext cx="1473200" cy="584200"/>
                      </a:xfrm>
                      <a:prstGeom prst="rect">
                        <a:avLst/>
                      </a:prstGeom>
                      <a:ln>
                        <a:noFill/>
                      </a:ln>
                    </p:spPr>
                  </p:pic>
                </p:oleObj>
              </mc:Fallback>
            </mc:AlternateContent>
          </a:graphicData>
        </a:graphic>
      </p:graphicFrame>
    </p:spTree>
    <p:extLst>
      <p:ext uri="{BB962C8B-B14F-4D97-AF65-F5344CB8AC3E}">
        <p14:creationId xmlns:p14="http://schemas.microsoft.com/office/powerpoint/2010/main" val="95995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DF0F4E3-E324-9044-A918-68FB77BFEAAC}" vid="{DB0AFACA-7674-CA43-9CBA-C85C536E7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NERS PPTemplate-1</Template>
  <TotalTime>2665</TotalTime>
  <Words>2224</Words>
  <Application>Microsoft Office PowerPoint</Application>
  <PresentationFormat>Widescreen</PresentationFormat>
  <Paragraphs>370</Paragraphs>
  <Slides>51</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Arial Unicode MS</vt:lpstr>
      <vt:lpstr>Calibri</vt:lpstr>
      <vt:lpstr>Calibri Light</vt:lpstr>
      <vt:lpstr>Courier New</vt:lpstr>
      <vt:lpstr>Garamond</vt:lpstr>
      <vt:lpstr>Times New Roman</vt:lpstr>
      <vt:lpstr>Office Theme</vt:lpstr>
      <vt:lpstr>Equation</vt:lpstr>
      <vt:lpstr>Lecture 7 Solving Linear Systems and Scientific Computing Libraries</vt:lpstr>
      <vt:lpstr>Outline</vt:lpstr>
      <vt:lpstr>Learning Objectives</vt:lpstr>
      <vt:lpstr>Basic Linear Algebra Operations</vt:lpstr>
      <vt:lpstr>LU and QR Decompositions</vt:lpstr>
      <vt:lpstr>Solving Linear Systems</vt:lpstr>
      <vt:lpstr>Classical Iterative Methods</vt:lpstr>
      <vt:lpstr>Classical Iteration Schemes</vt:lpstr>
      <vt:lpstr>Do they converge?</vt:lpstr>
      <vt:lpstr>Condition for Convergence</vt:lpstr>
      <vt:lpstr>More about the spectral radius</vt:lpstr>
      <vt:lpstr>Summary of Classical Iteration Schemes</vt:lpstr>
      <vt:lpstr>Multigrid Methods</vt:lpstr>
      <vt:lpstr>Multigrid Methods</vt:lpstr>
      <vt:lpstr>Multigrid Methods (2)</vt:lpstr>
      <vt:lpstr>Multigrid: Restriction and Interpolation</vt:lpstr>
      <vt:lpstr>Multigrid: Traversing the Grids</vt:lpstr>
      <vt:lpstr>Summary of Multigrid</vt:lpstr>
      <vt:lpstr>Krylov Methods</vt:lpstr>
      <vt:lpstr>Krylov (subspace) Methods</vt:lpstr>
      <vt:lpstr>General Idea: Projection Methods</vt:lpstr>
      <vt:lpstr>Orthogonalization Schemes: Arnoldi and GMRES</vt:lpstr>
      <vt:lpstr>Special cases: Symmetric Matrices</vt:lpstr>
      <vt:lpstr>Bi-Orthognalization Schemes: Lanczos and BiCGSTAB</vt:lpstr>
      <vt:lpstr>Convergence of Krylov Methods</vt:lpstr>
      <vt:lpstr>More about condition numbers</vt:lpstr>
      <vt:lpstr>Preconditioning</vt:lpstr>
      <vt:lpstr>Lots of Types of Preconditioners</vt:lpstr>
      <vt:lpstr>Summary of Krylov Methods</vt:lpstr>
      <vt:lpstr>Scientific Computing Libraries</vt:lpstr>
      <vt:lpstr>BLAS (Basic Linear Algebra Subprograms)</vt:lpstr>
      <vt:lpstr>BLAS (Basic Linear Algebra Subprograms)</vt:lpstr>
      <vt:lpstr>BLAS (Basic Linear Algebra Subprograms)</vt:lpstr>
      <vt:lpstr>BLAS (Basic Linear Algebra Subprograms)</vt:lpstr>
      <vt:lpstr>BLAS-Example Code</vt:lpstr>
      <vt:lpstr>LAPACK</vt:lpstr>
      <vt:lpstr>LAPACK Routines</vt:lpstr>
      <vt:lpstr>LAPACK Naming conventions</vt:lpstr>
      <vt:lpstr>PETSc</vt:lpstr>
      <vt:lpstr>PowerPoint Presentation</vt:lpstr>
      <vt:lpstr>Basic PETSc object usage</vt:lpstr>
      <vt:lpstr>PETSc Vectors</vt:lpstr>
      <vt:lpstr>PETSc Vectors</vt:lpstr>
      <vt:lpstr>PETSc Matrices</vt:lpstr>
      <vt:lpstr>Parallel sparse matrix in PETSc</vt:lpstr>
      <vt:lpstr>Other useful features of PETSc</vt:lpstr>
      <vt:lpstr>TRILINOS</vt:lpstr>
      <vt:lpstr>                     Capabilities</vt:lpstr>
      <vt:lpstr>PowerPoint Presentation</vt:lpstr>
      <vt:lpstr>PowerPoint Presentation</vt:lpstr>
      <vt:lpstr>Integrating Libraries with your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Brendan Kochunas</cp:lastModifiedBy>
  <cp:revision>131</cp:revision>
  <cp:lastPrinted>2019-09-25T19:05:13Z</cp:lastPrinted>
  <dcterms:created xsi:type="dcterms:W3CDTF">2017-07-31T16:39:40Z</dcterms:created>
  <dcterms:modified xsi:type="dcterms:W3CDTF">2019-10-01T01:26:12Z</dcterms:modified>
</cp:coreProperties>
</file>