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ink/ink3.xml" ContentType="application/inkml+xml"/>
  <Override PartName="/ppt/notesSlides/notesSlide8.xml" ContentType="application/vnd.openxmlformats-officedocument.presentationml.notesSlide+xml"/>
  <Override PartName="/ppt/ink/ink4.xml" ContentType="application/inkml+xml"/>
  <Override PartName="/ppt/notesSlides/notesSlide9.xml" ContentType="application/vnd.openxmlformats-officedocument.presentationml.notesSlide+xml"/>
  <Override PartName="/ppt/ink/ink5.xml" ContentType="application/inkml+xml"/>
  <Override PartName="/ppt/notesSlides/notesSlide10.xml" ContentType="application/vnd.openxmlformats-officedocument.presentationml.notesSlide+xml"/>
  <Override PartName="/ppt/ink/ink6.xml" ContentType="application/inkml+xml"/>
  <Override PartName="/ppt/notesSlides/notesSlide11.xml" ContentType="application/vnd.openxmlformats-officedocument.presentationml.notesSlide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90" r:id="rId4"/>
    <p:sldId id="297" r:id="rId5"/>
    <p:sldId id="291" r:id="rId6"/>
    <p:sldId id="292" r:id="rId7"/>
    <p:sldId id="293" r:id="rId8"/>
    <p:sldId id="287" r:id="rId9"/>
    <p:sldId id="294" r:id="rId10"/>
    <p:sldId id="295" r:id="rId11"/>
    <p:sldId id="296" r:id="rId12"/>
    <p:sldId id="259" r:id="rId13"/>
    <p:sldId id="288" r:id="rId14"/>
    <p:sldId id="261" r:id="rId15"/>
    <p:sldId id="262" r:id="rId16"/>
    <p:sldId id="263" r:id="rId17"/>
    <p:sldId id="264" r:id="rId18"/>
    <p:sldId id="267" r:id="rId19"/>
    <p:sldId id="260" r:id="rId20"/>
    <p:sldId id="289" r:id="rId21"/>
    <p:sldId id="265" r:id="rId22"/>
    <p:sldId id="266" r:id="rId23"/>
    <p:sldId id="298" r:id="rId24"/>
    <p:sldId id="299" r:id="rId25"/>
    <p:sldId id="300" r:id="rId26"/>
    <p:sldId id="301" r:id="rId27"/>
    <p:sldId id="30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&amp; Outline" id="{CA940945-3B79-421B-BC1B-2F2C98150F85}">
          <p14:sldIdLst>
            <p14:sldId id="257"/>
            <p14:sldId id="258"/>
            <p14:sldId id="290"/>
            <p14:sldId id="297"/>
          </p14:sldIdLst>
        </p14:section>
        <p14:section name="Software Lifecycle" id="{FA67467A-B102-49AC-B464-D088672210F8}">
          <p14:sldIdLst>
            <p14:sldId id="291"/>
            <p14:sldId id="292"/>
            <p14:sldId id="293"/>
            <p14:sldId id="287"/>
            <p14:sldId id="294"/>
            <p14:sldId id="295"/>
            <p14:sldId id="296"/>
          </p14:sldIdLst>
        </p14:section>
        <p14:section name="Object Oriented Concepts" id="{69C19D18-FF0F-4524-8FB8-D5EA3DCC4154}">
          <p14:sldIdLst>
            <p14:sldId id="259"/>
            <p14:sldId id="288"/>
            <p14:sldId id="261"/>
            <p14:sldId id="262"/>
            <p14:sldId id="263"/>
            <p14:sldId id="264"/>
            <p14:sldId id="267"/>
            <p14:sldId id="260"/>
          </p14:sldIdLst>
        </p14:section>
        <p14:section name="OO Implementation Examples" id="{F9B22050-EC17-47B7-AF5D-466F4F948D15}">
          <p14:sldIdLst>
            <p14:sldId id="289"/>
            <p14:sldId id="265"/>
            <p14:sldId id="266"/>
          </p14:sldIdLst>
        </p14:section>
        <p14:section name="Motivating Example" id="{A416E812-4247-49AF-A9C5-F5F0A6AFF7D1}">
          <p14:sldIdLst>
            <p14:sldId id="298"/>
            <p14:sldId id="299"/>
            <p14:sldId id="300"/>
            <p14:sldId id="301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8" autoAdjust="0"/>
    <p:restoredTop sz="74924" autoAdjust="0"/>
  </p:normalViewPr>
  <p:slideViewPr>
    <p:cSldViewPr snapToGrid="0" snapToObjects="1">
      <p:cViewPr varScale="1">
        <p:scale>
          <a:sx n="68" d="100"/>
          <a:sy n="68" d="100"/>
        </p:scale>
        <p:origin x="696" y="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2T20:53:55.5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22467 5752 172 0,'-11'-31'66'0,"5"11"-52"0,6-5 17 0,0 15 4 16,0 0-2-16,0-1 1 15,0 1-11-15,0 0-1 16,0 5-13-16,0 5-1 0,0 0-1 15,6 15-1-15,-1 16-1 16,1 14 3-16,0 6 5 16,0 10-3-16,-1 5 0 15,1 4 0-15,-6 6 1 16,0 10-5-16,6 16-4 0,-6 4 5 16,0 5 3-16,0-9-3 15,0-6 1-15,0-5-3 16,0-5 0-16,0 0 1 15,0 0 3-15,0 0-4 16,0-4-1-16,0-7 0 16,0 1 2-16,0-10-3 15,-6-5 0-15,0-10 1 16,6-6 0-16,0-4-2 16,0-11 1-16,0-5 0 15,0-4 1-15,0-6 0 16,0-5 0-16,0 0-2 15,0 0 1-15,6 0-2 16,-6-10-1-16,11 0 1 16,1 0-1-16,5 0-3 0,0 0 2 15,6 0 1-15,11 0 0 16,11-5 0-16,12 5 0 16,12 0-3-16,11 0 0 15,-1 5 2-15,7-5 2 16,-6 0 0-16,-1 0 2 15,7 0-4-15,16 0 0 16,12 0 1-16,17 0 2 16,-5-5-3-16,-12 0 0 15,0 5 1-15,0 0 2 16,-23 0-1-16,57-5 2 16,-6 0-2-16,-33 0 2 0,-24 0-2 15,18 0-1-15,28 0 1 16,0-5 1-1,11 0-1-15,-5 5-1 0,-12-6 1 16,-5 6 1-16,-12-5-1 16,-5 5-1-16,-1 0-2 15,7 0 1-15,5 0 1 16,-1 0 2-16,7 0-1 16,-12 0 2-16,-11 0-4 15,0 5 0-15,-6 0 1 16,6 0 0-16,11 0 0 15,6-5 0-15,0 0-3 16,-5 0 2-16,-7-6 1 0,-11 6 0 16,0-5-3-16,1 5 2 15,4-5-1-15,1 0 0 16,6 0 2-16,-1-5 2 16,-16 4-3-16,11-4 0 15,-12 0 3-15,-5 0 1 16,-6 0-4-16,0 0 1 15,0-1 0-15,6 1 2 16,5 5-3-16,1 0 0 16,-1 0 1-16,-5 5 2 15,-17 0-3-15,5 0-2 16,-5 5 4-16,-6 0 1 0,-12 0 0 16,1 0-2-1,0 0 1-15,-1 0-1 0,1 0-3 16,5-5 2-16,12-1 3 15,5 6 3-15,0 0-2 16,1 0-2-16,-6 0-3 16,-12 0 1-16,0 0 1 15,-11 6 2-15,0-1-1 16,-17 0-1-16,-6-5 1 16,0 5 1-16,11 0-1 15,-5 0-1-15,-6-5 1 16,-5 0-1-16,-7 0 2 15,1 0 1-15,5 0 1 16,-11 0 0-16,6-5 0 16,0-5 2-16,0-6-3 0,-1 1 0 15,-5-10-1-15,6-5 1 16,-6-1 2-16,0-4 4 16,6-6-2-16,-6 1-2 15,0-6-2-15,0-10-3 16,0-4 5-16,5-6 1 15,-5-10 0-15,6-15 1 16,0-11-4-16,5 6-2 16,-5 0 0-16,5 0-1 15,-5 15 0-15,0 10 0 16,-6 0 0-16,0 5 2 16,0 5-1-16,0 6 2 15,0 4-2-15,0 10-1 16,0 6-2-16,5 5-1 0,-5 4 4 15,0 6 1 1,0 5-3-16,0 5 1 0,0 0 0 16,0 5 2-16,0 0-3 15,0-1 0-15,0 1 3 16,0 5 1-16,0-5-1 16,0 5-2-16,0-5-2 15,0 0 1-15,0 0 1 16,0 0 0-16,6-5 0 15,-6 0 2-15,0-5-3 16,0-1 0-16,0 1 1 16,0 0 2-16,-6 0-14 15,1 10-7-15,5 0-43 16,-12-10-20-16,-33 9-105 16</inkml:trace>
  <inkml:trace contextRef="#ctx0" brushRef="#br0" timeOffset="748.29">23738 5990 216 0,'0'-20'82'0,"0"20"-64"0,0-16 15 0,0 11 4 0,0 0-6 15,-6 0 2-15,0 0-6 16,-5 0 1-16,0 5-16 16,5 0 2-16,-17 10 2 0,6-5-6 15,-12 21-3-15,-16 14-7 16,-1 11-2-16,6 9 1 15,12-4 0-15,5-10-2 16,6 25 2-16,0 25-1 16,6-10 0-16,11-10 4 15,5-25 1-15,1-6-8 16,17-4-4-16,-6-6-46 16,28-10-19-16</inkml:trace>
  <inkml:trace contextRef="#ctx0" brushRef="#br0" timeOffset="1091.635">23954 6253 284 0,'-68'15'107'0,"39"11"-83"0,-10 14-1 0,27-20-3 15,6 16-19-15,6 9-2 16,12 1 0-16,5 0 0 0,11-1 1 15,12-4 0-15,6-6 2 0,-1-10 3 16,1-9 2-16,-6-6 8 16,-12-10 4-16,-5 0 4 15,6-15 3-15,-1-21-5 16,-11 1-1-16,0 4-2 16,-5-14-2-16,-7-16-4 15,-5 20 0-15,0 11-3 16,-17 0 2-16,-17-1-8 15,-6 11-4-15,6 5-25 16,0 10-7-16,5 5-50 16,12 15-19-16,6 10-44 15</inkml:trace>
  <inkml:trace contextRef="#ctx0" brushRef="#br0" timeOffset="1708.478">24410 6405 164 0,'0'15'63'0,"0"5"-49"0,-6 16 16 0,6-16 3 16,0 0-1-16,0-4 3 0,-5 9-4 16,-1 0-1-16,6 1-17 15,-6-1-1-15,1-5 1 0,5-5 4 16,0-10 4-16,0-10-2 16,5-5-2-16,1 0-12 15,11-25-2-15,6-21-5 16,11 5 0-16,0 6-3 15,-5 4 1-15,-1 11 2 16,1 5 1-16,-6 14-2 16,-1 11 2-16,-5 11-1 15,-5 9 0-15,-1-10 4 16,-5 15 1-16,0-5 1 16,-1 6 0-16,1-1 0 0,-6-5 2 15,6-4-1-15,-1-6 0 16,1-10-3-16,11-15 1 15,6-6-2-15,5-9 2 16,1-1-2-16,-1 6-1 16,1 5-4-16,-1 0-2 15,-5 10 0-15,-6 4 2 16,0 12 2 0,6 4 3-16,-6 10 2 15,0-5-1-15,-5 0 1 16,-1 0-9-16,-5 1-3 0,0-6-42 15,-1 0-18 1,7-5-56 0,10-10-31-16,1-10 71 0</inkml:trace>
  <inkml:trace contextRef="#ctx0" brushRef="#br0" timeOffset="2173.591">25253 6172 192 0,'-17'10'74'0,"12"5"-58"0,-1 11 12 16,6-11-1-16,0 10-11 16,0-4-2-16,0 24-6 15,-6 26 0-15,0 0-5 16,1 0 5-16,-1-10 4 0,0-6 7 16,6-14 5-16,0-11-8 15,-5 1-2-15,-1 4-6 0,0-5-3 16,1-9 0-16,5-6 1 15,0-15 1-15,5-5 1 16,1-16-2-16,0-19-1 16,5-16-3-16,0-15 1 15,7-5-4-15,4 6 0 16,7 4-4-16,-1 10 1 16,7 0 2-16,-1 16 1 15,0 9-2-15,0 6 0 16,0 10 2-16,-5 5 0 15,-6 5 1-15,-6 10 0 16,-6 0 11-16,-11 15 5 16,-17 21 3-16,-17 9 1 0,-6 11-3 15,0-5 0-15,0-11-5 16,0-4-2-16,12-11-9 16,11-15 0-16,5 1-47 15,12-27-22-15,17-24-31 16,23-11-14-16,12 1-1 15</inkml:trace>
  <inkml:trace contextRef="#ctx0" brushRef="#br0" timeOffset="2522.902">25800 6172 248 0,'-22'10'93'0,"16"0"-72"0,-11 11 5 0,17-16-1 15,0 10-12-15,5 10 0 16,1 11-3-16,6-1 1 16,-1 1-6-16,6 4-1 0,6-10 0 15,-6-9 2-15,0-11 3 16,0-5 0-16,6-20 2 16,5-16-4-16,7-4-2 15,-7-6-2-15,1 11 0 16,-7 5-4-16,-5 4-2 15,-5 6 4-15,-1 10 1 16,-11 5 11-16,6 15 3 16,0 11-7-16,-1-1-3 0,-5-5-4 15,6 11 1-15,0 9-26 16,5-10-12-16,1-4-31 16,5-16-11-16,5-20-45 15</inkml:trace>
  <inkml:trace contextRef="#ctx0" brushRef="#br0" timeOffset="2730.823">26467 5656 244 0,'-6'-5'90'0,"6"10"-70"0,0 15 19 0,0 0 5 16,0 16-19-1,0 14-3-15,0 6-12 0,0 5-4 16,0-1-3-16,6 6 0 15,0 0 2-15,-1 5-2 0,1-15 0 16,0-11-12-16,-1 6-4 16,-5 5-47-16,0-16-18 15,0-25-42 1</inkml:trace>
  <inkml:trace contextRef="#ctx0" brushRef="#br0" timeOffset="3240.133">26404 6061 220 0,'-22'-5'82'0,"22"5"-64"0,5 10 7 0,1-5-1 16,11 0-6-16,6 0-1 0,5 0-14 15,6 0-6-15,6 5 1 16,12-5 0-16,-7 0 2 0,1 0 0 16,-12 0 0-16,-6 1 0 15,1-1 0-15,-1-5 0 16,1 5 2-16,-12 0-1 15,0-5 2-15,-5 0 13 16,-7 0 7-16,1 0 11 16,-6 10 3-16,-6 5-4 15,-5 0-3-15,-6 5-5 16,5 6-4-16,-5 4-9 16,12-4-5-16,-1-1-7 15,6 5 0-15,-6 16-2 0,12-11-2 16,0-4 3-1,5-11 2-15,0-15 2 0,1-10 1 16,-1 0-11 0,12-26-3-16,5-19-8 0,-5-1-2 15,-6 16 9-15,0 9 5 16,-5 6 5-16,-7 5 3 16,-5 5 5-16,0 10 4 15,0 0-2-15,0 20 0 16,0-5-5-16,0 16-3 15,-5 9-3-15,5 1 1 16,0-1-1-16,5-9-2 16,-5-6-30-16,6-10-15 0,0-5-28 15,11-15-10-15,11-20-35 16</inkml:trace>
  <inkml:trace contextRef="#ctx0" brushRef="#br0" timeOffset="3466.56">27305 5716 260 0,'-12'0'96'0,"18"5"-75"0,-6 6 28 16,0-1 6-16,0 10-27 15,6 5-10-15,-1 11 0 16,1 4-1-16,0 11-8 16,-6-1-5-16,5 1-1 0,-5 0-2 15,0-1-1-15,0 6 3 0,0-5 0 16,-5-6-23-16,-1-4-9 15,0-11-35-15,1-10-11 16,-1-20-34 0,0-15-33-16,0-15 56 15</inkml:trace>
  <inkml:trace contextRef="#ctx0" brushRef="#br0" timeOffset="3930.133">27213 6061 296 0,'-5'-15'112'0,"5"15"-87"0,0 0 7 0,0 0-3 16,5 5-20-16,7 0-5 15,5 0-3-15,6 5 1 16,5 0-1-16,1 0-1 0,5 0 3 16,0 5-24-16,-5 1-8 15,-1-1-26-15,-5 0-8 16,0 0-4-16,-12-5-1 0,0 0 29 16,1 1 23-1,-1 4 20-15,-5 0 44 16,0 5 19-16,-6 0-6 15,0 1-3-15,0 4-16 16,0 0-4-16,0-4-21 16,0 4-6-16,0-5 0 0,0-5-7 15,0-5-2-15,0 1-1 16,0-11-1-16,0 0-20 16,5-5-7-16,1-1-21 15,5-19-8-15,6-20-34 16,1 4-41-16,-7 6 45 15,6-1 221 17,-6 6-50-32,1 4-9 15,-6 1-24-15,-1 5-16 16,1 5-17-16,-6 5-7 16,6-1-7-16,-1 1-6 0,1 10-2 15,0 0-5-15,5 5 0 16,0 0-51-16,1 6-23 15,-1-1-29 1</inkml:trace>
  <inkml:trace contextRef="#ctx0" brushRef="#br0" timeOffset="4516.508">27852 6218 224 0,'-12'0'85'0,"12"0"-66"0,-11 15 16 0,5-5 4 0,0 5-12 16,1 11-1-1,-1-1-9-15,0 0 0 0,6 16-10 16,0 19-6-16,0-9-2 0,12-5 3 16,-1-16 3-16,6-15 0 15,6-20 0-15,-6-25-1 16,0-16 0-16,-5-4 2 16,-7 14 1-16,1 1-3 15,-12-1-3-15,1-9 0 16,-1 9 1-16,-6 11-3 15,7 5 0-15,-1 9-6 16,0 6 0-16,1 0-24 0,5 15-9 16,0 6-8-16,0 4-1 15,0 5 18-15,5 1 11 16,7-6 3-16,5 0 4 16,0-5 2-16,0-5 2 15,-6 1 8-15,6 9 5 16,1-5 11-16,-1 5 6 15,-6 0 28-15,-5-4 16 16,-1-6-10-16,1 0-3 16,0-5-14-16,0-5-4 15,-1 0-13-15,7-25-3 16,16-16-10-16,1-4-5 0,5 4-2 16,0 6 1-16,0 4-3 15,-11 16 0-15,-6 0 1 16,6 5 0-16,0 5 2 15,-1 10 1-15,-4 5 3 16,-7 5 3-16,-5 0-6 16,-1 11-4-16,1 4-7 15,0 0-2-15,-1-4-48 16,7-6-21-16,-6-10-59 16,11-10-48-1,17-5 78-15</inkml:trace>
  <inkml:trace contextRef="#ctx0" brushRef="#br0" timeOffset="4860.862">28661 6172 224 0,'-23'5'85'0,"23"-5"-66"0,-12 20 23 0,12-15 8 16,-5 6-15-16,-7 14-5 15,1 5-13-15,0 6-6 16,5 4-6-16,0 11-4 0,0-11 0 15,6-4 1-15,0-6 1 16,0-4-1-16,0-6 1 16,0-10 0-16,6-15 1 15,6-10-2-15,5-11-2 16,0-9-10-16,0-1-6 0,-6 11 5 16,1 5 4-16,-1 10 2 15,-5 0 4-15,-6 10 4 16,5 15 6-16,1-5-3 15,0 5-1 1,0 0-5-16,5 1 0 0,-5-1-18 16,5-5-5-16,6 0-42 15,0-10-15-15,12-10-32 16</inkml:trace>
  <inkml:trace contextRef="#ctx0" brushRef="#br0" timeOffset="5089.702">29071 5757 272 0,'6'-10'101'0,"-6"15"-78"0,0 10 4 0,0-15-3 16,-6 30 6-16,-6 16 6 15,1 10-11-15,0-6-4 16,-1 6-12-16,7 0-8 0,-1-1-2 15,6 1-1-15,6 0-2 16,5-6-52-16,6-9-25 16,0-11-58-1</inkml:trace>
  <inkml:trace contextRef="#ctx0" brushRef="#br0" timeOffset="6527.51">24815 7706 208 0,'-6'6'77'0,"17"-1"-60"0,-5-10 8 0,5 5 2 16,1-11-5-16,5-4-1 15,6-5 0-15,5-15-1 16,1-11-11-16,-1-15 6 0,1-5 2 15,-1-5-3-15,1 6 0 16,-1 4-2-16,-5 0 0 16,0 16-4-16,-6 4 0 15,0 11-7-15,0 9-3 16,-6 11 3-16,1 10 1 16,-1 10-5-16,-5 11 0 15,0 4 1-15,-1 10 3 0,1 1 2 16,5 4 1-16,-5 1 0 15,5-11 0-15,1-4-5 16,-1-16 1 0,-5 0 4-16,11-20 5 0,12-16-5 15,-1 1 0-15,-5 0-2 16,11-11 1-16,12-4-4 16,-7 4 0-16,1 11 1 15,-5 5 2-15,-1 5-3 16,-6 4-2-16,1 6 2 15,-1 5 0-15,-5 5-2 16,0 6 2-16,-6 9 1 16,-6 5 2-16,-5 11-1 15,-6-1 2-15,0-10 0 0,0 21 1 16,6 0-24-16,5-11-9 16,6-10-30-16,6-20-10 15,5-15-61 1</inkml:trace>
  <inkml:trace contextRef="#ctx0" brushRef="#br0" timeOffset="6844.206">26182 7058 192 0,'-23'5'74'0,"12"5"-58"0,-6 11 25 0,5-6 6 15,1 5-9-15,-6 11-2 16,0 9-14-16,0 1-4 0,5 9-10 15,7-4-5-15,-1-6 0 0,6-4-4 16,11-1 0-16,6-9 1 16,1-16 2-16,-1 0 3 15,11-25 2-15,12-21-1 16,-6-4-1-16,-5-11-3 16,-7 5 1-16,-10 1-2 15,-6 9-1-15,-6 11 1 16,-12 5 1-16,-5 0-3 15,0 9-2-15,6 6-5 16,-12 16-2-16,0 9-35 16,6 5-15-16,6 0-66 15</inkml:trace>
  <inkml:trace contextRef="#ctx0" brushRef="#br0" timeOffset="7654.473">26780 7079 220 0,'-5'0'85'0,"-7"0"-66"0,-5 5 10 0,6 5-1 16,-6 0-8-16,-6 5 1 15,-6 10 1-15,-5 11 3 16,11-1-13-16,1-4-7 0,-7 19-1 15,6 11-3-15,6-5 2 0,17-11-4 16,6-4 0 0,11-11 1-16,17-9 0 0,0-16 0 15,6-16 2-15,0-19-1 16,0-16 2-16,0-14-2 16,-6-11-1-16,0 0 3 15,-5 0 0-15,-6 5-1 16,-6 0-2-16,-6 11 3 15,-5 9 0-15,-6 11 7 16,0 9 4-16,-6 26-5 16,0 16-5-1,1 4-3-15,-1 10-3 0,0 6-1 16,6 4 4-16,0-4 1 16,0-6 0-16,6 10-2 15,0-9 1-15,5 9-1 16,1 11-11-16,5-10-3 15,0-11-20-15,0-15-7 16,0-5-8-16,11-10 0 16,7-15 7-16,-7 0 6 15,-5 5 20-15,0-11 9 16,-1 6 28-16,1 0 11 16,-6 0-3-16,6-5-2 15,-6 9-4-15,6 1 0 16,5-5-9-16,-5 0-1 15,0 0-1-15,-6 0 0 16,-5 4 9-16,-1-4 6 0,-11 0 3 16,0 5 2-16,0 0 0 15,-11 5 0-15,-7 0-11 16,1 10-3-16,-5 5-8 16,-7 5-4-16,1 5-1 15,5 1 1-15,6-1-3 16,0 10-2-16,-6 21 0 15,11-6-1-15,7-4-3 16,5-16 0-16,0 1-9 16,17-6-3-16,-6-5-12 15,18-15-5-15,16-15-14 16,7-16-6-16,-7-9-10 0,-11 5-1 16,-5 4-12-1,11-25-3-15,11-25-7 16</inkml:trace>
  <inkml:trace contextRef="#ctx0" brushRef="#br0" timeOffset="7850.19">27749 6608 260 0,'6'5'99'0,"-12"0"-77"0,6 10 15 0,0-15 3 16,0 20-7-16,-6 16 1 16,6 4 5-16,-5 11 5 15,-1 4-24-15,0 1-2 0,6-10-3 16,0-11-8-16,0 21-4 15,0 15 0-15,0-10 0 0,6-11-26 16,-6-14-9-16,0-1-41 16,11-15-17-16,6-15-60 15</inkml:trace>
  <inkml:trace contextRef="#ctx0" brushRef="#br0" timeOffset="21481.386">24427 7848 72 0,'0'-20'27'0,"0"15"-21"0,0-10 21 0,0 5 9 15,0 5-4-15,0 0 1 16,0-1-7-16,-6-4-2 16,1 0-9-16,5 0-2 15,0 0-7-15,0 5 3 0,0 0 3 16,0 5-4-16,0 0 0 15,0 0 0-15,5 10 0 16,1 5 0-16,0 0 2 0,0 1 1 16,-1 4 1-1,-5 0 7-15,0 5 5 0,0 6-7 16,0 4-2-16,0 11-4 16,-5 4 0-16,5 6-4 15,-6 5 1-15,6 5-3 16,-6-11 0-16,0-4 1 15,1-5 3-15,-1-6 2 16,0-9 3-16,1-6-3 16,-1 5 1-16,0-4-7 15,1-1-1-15,-7 5 2 16,1 1 3-16,-1-11 2 16,1 0 1-16,-6 0-2 15,0 1-1-15,0-1-1 0,0-5 2 16,-6 0-3-16,0 0-2 15,-5 1 2-15,-1-6 0 16,1 5-1-16,-7-5-1 16,1 5-3-16,-6 1 1 15,0 4-2-15,1 0 2 16,-1 5-2-16,6 1 2 16,-1 4-4-16,1 0 0 15,0 1 1-15,5 4 0 16,1 1 2-16,5-6 1 15,6-5 1-15,-6 6 0 16,-11 9 0-16,6 1 2 16,-7-6-1-16,13 1 0 15,-1-1-3-15,0-4-2 0,6-1 1 16,0 0-1-16,0 1 2 16,0-1 3-16,0 0-7 15,5 6 0-15,1 4 2 16,-1 6 2-16,1 0 0 15,0 9-2-15,-6 1-2 16,5 0-1-16,1 4 4 16,-1-9 1-16,1-5 0 15,0-6 1-15,-1-4 0 16,6-6 1-16,1 0-2 16,-1-4 1-16,-5-6-2 15,5-5 2-15,0 0-2 0,1-5-1 16,-1 1-2-16,6-1 1 15,0 0 1-15,0-5 0 16,0-5 2-16,0 5 1 16,0 0-1-16,0 0 1 15,-6-5 0-15,6 0 1 16,-6 0-2-16,6 0-2 16,-5 0 5-16,-1 0 1 15,0-5-2-15,1 0-3 16,-7 0 0-16,1 0 1 15,-1 0-1-15,1 0 2 16,-6-5-2-16,0-1-1 0,0 1 1 16,0 5 1-1,5 0-1-15,1 0-1 16,-6 0 1-16,5 0-1 0,1 0 0 16,5 5 2-16,1 0-6 15,-1 0 1-15,0 0 1 16,6 0 1-16,0 0-2 15,0 5 2-15,-5-5 1 16,5 0 2-16,0 5-3 16,0-5 0-16,-6 5 1 15,6-5 2-15,0 0-1 16,-6 0-1-16,0 0 3 16,1 0 0-16,-1 0-1 15,-5-5-2-15,-1-5 1 16,1 0 1-16,-6-5-3 15,5-1 0-15,-5 1 3 0,6 0 1 16,-6 0-1-16,5 0-2 16,1 0 1-16,0-1-1 15,-1 1-3-15,7 5 2 16,-1 0 1-16,0 0 0 16,0 5 0-16,1 0 0 15,5 5-3-15,0 0 0 16,0 10-1-16,5 0 3 15,1 5 0-15,6 5 1 16,5 1-3-16,0 4 0 16,6 0 2-16,-1-5 2 15,7 1-2-15,-1-1 0 16,1 0 1-16,-1 0 0 0,1 1 0 16,-1-1 0-16,1-5 0 15,-1 0 0-15,1 1 0 16,-7-1 0-16,1-5 0 15,-6 0 2-15,0 0-3 16,1-5 0-16,-1 0 1 16,0 0 0-16,0-5 0 15,0 0 0-15,0-5 0 16,0 0 0-16,6-5 2 16,0-5 1-16,-1 0-4 15,7 0 1-15,-6-6-2 16,5 1 0-16,1 0 2 0,5-11 2 15,12-4-3-15,-7-11 0 16,7-4-34-16,0-11-15 16,-1 0-36-16,1 5-16 15,-1 11-75 1</inkml:trace>
  <inkml:trace contextRef="#ctx0" brushRef="#br0" timeOffset="22531.195">21624 10441 140 0,'-6'-5'52'0,"6"0"-41"0,0 5 15 0,0 0 6 15,0 0-9-15,0 10-1 16,0 5-4-16,0 11-2 16,-6 14-8-16,6 16 1 0,0 15 2 15,0 10 0-15,0 5 1 16,0 0 2-16,0 5 4 16,-5 5-4-16,5-10 2 0,0-15-5 15,-6 46 1-15,0-21-5 16,-5 20 1-16,0-19-1 15,-6 29 1-15,5-25-4 16,-5 26-1-16,6-26-1 16,-1 6 1-16,7-21-2 15,-1-10-1-15,0-15-8 16,6-11-3-16,0-4-16 16,0-31-6-16,0 0-15 15,0-55-8-15,0-1-51 16</inkml:trace>
  <inkml:trace contextRef="#ctx0" brushRef="#br0" timeOffset="24707.604">21424 10618 176 0,'-22'21'66'0,"16"-6"-52"0,0 5 1 16,12-10-1-16,5 0-6 15,6 0 3-15,6 1 11 16,6-6 6-16,5 0-14 16,6-5-4-16,0 0 1 0,5 0-7 15,7 0-2-15,10 5 1 16,18 0 0-16,17 0-1 15,11-5 1-15,6 0-4 16,0-5 0-16,6-10-1 16,22-6 0-16,12 1 4 15,0 5 1-15,-17-5-1 0,-6-1 1 16,0 1-2-16,-6 0-1 16,0 5-2-16,1-1 1 15,-12 6 1-15,-12 0 2 16,-5 5-1-16,-17-5-1 15,-6 5 1-15,-6 0-1 16,-5 0 2-16,0-5 1 16,-1 5-4-16,7 0-1 15,-1 0-2-15,0 5 3 16,1 0 0-16,-1 0 3 16,1 0-1-16,-1 0 2 15,-11 0-4-15,0 0 0 0,-6 0 1 16,-5 0 0-16,-6 0 2 15,5-6 3-15,-5 1-4 16,0 0-1-16,0 0 0 16,0 5 2-16,0-5-3 15,5 5 0-15,1 0-1 16,-1-5 0-16,-5 5 0 16,0 0 0-16,0 0 4 15,0 0 1-15,-6 0-4 16,-5 0 1-16,-1 0 2 15,-5 0 1-15,-6 0 5 16,0 0 5-16,0 0-3 0,-5 0 0 16,-7 0 0-1,1 0 4-15,0 0-2 16,-6 0 3-16,5 0-4 0,-5 0 1 16,0 0-5-16,0 0-2 15,0 10-2-15,0 0-3 16,-5 6 5-16,5 9 1 15,-6 15 0-15,0 11-1 16,1 15-1-16,5 5 0 16,0 10-2-16,0-5 1 15,0 5-4-15,0 0 0 16,0 15 1-16,0-10 2 16,0-15-1-16,0 35 2 15,0-20-4-15,0 16-2 0,0-11 6 16,0 15 3-16,0-20-6 15,0 31 1-15,0-21-1 16,0 10 0-16,0-20 0 16,-6 6 2-16,6-16-1 15,0-1-1-15,0-19 5 16,0 0 1-16,0-11 0 16,0 1-1-16,0-10-3 15,0-1 1-15,0-5 0 16,0 1 3-16,0-6-5 15,0-5-1-15,0 1 0 16,0-1 0-16,0-5 0 16,0-5 0-16,0 0 0 15,0 0 2-15,0 1-1 0,0-6-1 16,0-5 5-16,-6 5 1 16,0 0 0-16,-5-5 1 15,0 0 0-15,-18 0 1 16,6 0-2-16,-22 0 1 15,5 0-2-15,-17 0 2 16,6 0-2-16,-12-5 2 16,12 5 7-16,-35-5 3 15,18 0 0-15,-46 5 2 16,17 0 1-16,-23 5 0 16,24 0-3-16,-30 5 0 15,29-5-5-15,-39 5-2 16,27 0-4-16,-22 5 1 0,29-5-9 15,-12 1 0-15,23-1 4 16,-1-5 4-16,18 0-1 16,-11-5 2-16,17 0-2 15,-24-5 0-15,18 0-3 16,-23 0 1-16,18 0 0 16,-13-1 3-16,18 1-5 15,0 0-3-15,12 0 1 16,-1 0 0-16,12 0 1 15,-1 0 0-15,7 0 0 16,-1-5 0-16,12 5 0 16,-6 0 2-16,6 0-3 15,0 0-2-15,5 5 2 16,-5 0 2-16,6 0 0 16,-7 0-1-16,7 0 1 0,0 0-1 15,-1 0-3-15,-5 0 2 16,5 0 3-16,-5 0 1 15,6 0-4-15,-7 0 1 16,7 0-2-16,0 5 0 16,5 0 2-16,-11 0 0 15,11 0 0-15,-6-5 0 16,6 0 2-16,1 0 1 16,-1 0-1-16,0 0-2 15,0 0-2-15,0 0-1 16,6 0 2-16,0 0 0 0,0 0-2 15,6 0 2 1,-1 0 1-16,1 0 2 0,0 0-1 16,-1 0-1-16,7 0 1 15,-1 0 1-15,0 0-3 16,0 0 0-16,1 0 1 16,-1 0 2-16,0 0-1 15,1 0-1-15,-1 0-2 16,-5 0-1-16,5 0 4 15,-6 0 1-15,7 0-3 16,-7 0 1-16,7 0 0 16,-7 0 0-16,7 0 0 15,-7 0 0-15,1 0 0 16,-1 0 0-16,1 0 0 0,0 0 0 16,5 0 0-16,-5-5 0 15,-1 5 0-15,1-5 2 16,5 5-3-16,-5 0 0 15,-1 0 1-15,7 0 0 16,-1 0-3-16,0-5 2 16,0 5-1-16,1-5-2 15,-1 0 0-15,6-6 3 16,0 1 0-16,0-10 3 16,0 5-6-16,6-16 1 15,-1 6-15-15,7-15-3 16,-6 4-16-16,5-19-4 0,-5 9-38 15,5-15-16 1,-5 11-76-16,11-6-55 16,-6 5 98-16</inkml:trace>
  <inkml:trace contextRef="#ctx0" brushRef="#br0" timeOffset="31377.282">22661 11454 56 0,'-12'-5'24'0,"18"5"-18"0,-6-5 4 16,0 5 4-16,0 0 9 16,0 0 8-16,0 0-5 15,-6 0-1-15,1 0-5 0,-1 0-3 16,0 0-5 0,1 0 0-16,-1 0-7 15,0 0-1-15,1 0 2 0,5 5-3 0,0-5 0 16,-6 0 1-16,0 5 2 15,6-5 3-15,0 0 5 16,-5 0-6-16,5 5-2 16,0 0-6-16,0-5 0 15,0 5 2-15,0 0 3 16,-6 0-4-16,6 5-1 16,-6-5-2-16,6 6 0 15,-6-6 4-15,6-5 1 16,0 0-1-16,0 0 1 15,0 0 7-15,0 0 5 0,0 0-5 16,6 5-3-16,0 0-4 16,5 5-3-16,1-5 5 15,-1 0 1-15,0 0-2 16,1 0-1-16,5-5 5 16,0-5 3-16,6 0-2 15,-6 0 2-15,0 0-4 16,0 0-2-16,-6 0 0 15,1 0 1-15,-6 0-1 16,-1 5 0-16,-5 0-3 16,0 0 1-16,0 0 0 15,0-5 1-15,6-6-62 16,0 1-25-16,11 0-41 16</inkml:trace>
  <inkml:trace contextRef="#ctx0" brushRef="#br0" timeOffset="34241.917">22735 11656 160 0,'-6'-5'63'0,"6"5"-49"0,0-10 0 16,0 10-3-16,6-5-3 16,-6-5 2-16,6 0 8 15,-6-5 3-15,0 0-10 16,0-1 7-16,5 1 2 0,-5 0-4 0,0 0 1 15,0 0 3-15,0-1 4 16,0 1 1 0,-5 0 0-16,-1 0-3 0,0 5 1 15,-5 0-4-15,-1-1-2 16,1 1 2-16,-6 5 0 16,0 0-4-16,0 0-1 15,0 5-4-15,-6 5 1 16,0 0-4-16,0 5-2 15,1 6-2-15,-1 4-3 16,0 0-2-16,0 10-1 16,-5 6 2-16,-1 4 0 15,6 6-2-15,-5 5 2 16,5-6 1-16,0 1 0 16,6-6-3-16,6-4 2 15,-1-1-1-15,7 1-2 0,5-1 3 16,5-5 0-16,1 1 1 15,6-6 0-15,5-5-3 16,0 1 2-16,0-6 1 16,6 0 0-16,-1 0 0 15,1-5 2-15,0 1-1 16,0-6 2-16,0 0-2 16,-1-5-1-16,1 0 1 15,-6-5-1-15,0 0 0 16,0-6 2-16,1 6-1 15,-7-5-1-15,0 0 1 16,1 0 1-16,-12 0 1 16,0 0 3-16,0-6-3 0,-6 1 0 15,0 0 1-15,-5 0 0 16,0 0-2-16,-1 5 1 16,1 5-4-16,-1-6 0 15,-5 6 1-15,6 0 0 16,-1 5 0-16,1 0 0 15,-6 0-3-15,6 5 2 16,-1 0-1-16,6 0-2 16,1 1-37-16,5-6-15 15,11 0-29-15,6-11-12 16,17-14-39-16</inkml:trace>
  <inkml:trace contextRef="#ctx0" brushRef="#br0" timeOffset="34797.326">22917 11996 196 0,'-5'0'74'0,"10"0"-58"0,1 0-4 15,5 0 24-15,6-5-11 16,1 0 2-16,4-6-2 15,1 1-14-15,0-5-2 0,0 5 1 16,0-5-6-16,-1 0-2 16,-5-1 1-16,0 1 0 15,1 0-1-15,-7 5-2 16,0 0 20-16,-11 0 9 16,0 5 1-16,-5 0 2 15,-12 10-12-15,-6 5-2 0,-6 5-8 16,-5 5-2-16,0 5-4 15,0 6-3-15,5-6 0 16,1 6 1-16,5-1 1 16,6-5 1-16,5 1-7 15,7-6 0-15,5 0-1 16,11-5 2-16,12-5-10 16,5-4-4-16,12-6-30 15,0-6-10-15,12-4-31 16,-1-5-12-16,6-10-11 15</inkml:trace>
  <inkml:trace contextRef="#ctx0" brushRef="#br0" timeOffset="35143.365">23419 11778 272 0,'-35'25'101'0,"18"-4"-78"0,0 4 4 0,12-10-1 15,-1 0-19-15,0 5-6 16,6 6-1-16,0-6-1 16,6 5 1-16,5 1 0 0,1-6 0 15,-1-5 0-15,6-5 0 16,0 0 6-16,0-10 4 0,-5-5 10 16,-1-5 5-16,1 0-2 15,-7-5 0-15,-5-5-1 16,0-1 1-16,-5 1-11 15,-1 5-4-15,-6 5-5 16,1 5 0-16,0 0-4 16,-1 5-2-16,1 0-23 15,-1 5-10-15,7 0-17 16,5-5-7-16,0 5-31 16,11-5-13-16,6-5 5 15</inkml:trace>
  <inkml:trace contextRef="#ctx0" brushRef="#br0" timeOffset="35921.598">23641 11945 152 0,'0'10'57'0,"6"0"-44"0,-1 0 18 0,-5-10 6 15,0 11 3-15,0-6 5 16,0 5-9-16,-5 0-2 16,-1 0-19-16,-6 0 2 0,1 0 3 15,0 0-5-15,5-5 2 16,0 1-10-16,1-6-2 16,-1 0 1-16,6-6 1 15,0 1-6-15,6-5-2 16,5-5-3-16,6-5 3 0,0 0 0 15,6-1 1-15,5-4-3 16,1 0 2-16,-6 4 1 16,0 6 0-16,-6 5 0 15,-6 5 0-15,0 10 2 16,-5 5 1-16,-6 10-4 16,0 1 1-16,0-1 0 15,0 0 2-15,0-5-1 16,0 1-1-16,0-6 1 15,0-5-1-15,0-5 2 16,6 0 1-16,5-10 10 16,1 0 3-16,5-11-7 15,6-4-5-15,5-10-3 16,0-1-1-16,1 6 0 0,-6 4 0 16,-6 6-3-1,0 10 2-15,0 10 1 0,0 5 0 16,0 5-3-16,0 5 2 15,0 1 1-15,1-1 0 16,-1 0 0-16,0 0 2 16,0-5-6-16,0-5 1 15,0 0 5-15,0-10 4 16,0 0-6-16,0-10 1 16,0-5-3-16,0-5 0 15,-5-6 2-15,-6 1 2 16,-6 4 1-16,0 6 3 15,-6 5-1-15,0 10 0 0,-5 10-3 16,-6 15-2-16,0 6 1 16,-1 9-1-16,7 0-3 15,0 1 2-15,5-6-1 16,6 1 0-16,0-1-5 16,11-5-3-16,6-9-38 15,6-11-19-15,6-15-60 16,16-16-49-1,1-9 74-15</inkml:trace>
  <inkml:trace contextRef="#ctx0" brushRef="#br0" timeOffset="36151.475">24598 11251 244 0,'-23'0'93'0,"18"5"-72"0,-1-5 18 0,6 0 3 15,0 10-24-15,0 6-7 16,0 9-6-16,0 5-1 16,0 16-2-16,-6 10-2 0,1 10 3 15,-1-1-2-15,0 1 2 16,-5 0-13-16,-1-15-6 16,1-1-27-16,5-9-10 15</inkml:trace>
  <inkml:trace contextRef="#ctx0" brushRef="#br0" timeOffset="36344.291">24439 11727 276 0,'-18'-15'104'0,"18"10"-81"0,-5 0 16 16,5 5 3-16,0 0-23 16,11 0-7-16,1 0-8 15,5 0-4-15,5 5 1 16,1-5-1-16,6 5 0 0,-1 0 0 15,1 0 0-15,5 0-27 16,0 0-9-16,6-5-26 16,0 0-9-16,5-10-37 15</inkml:trace>
  <inkml:trace contextRef="#ctx0" brushRef="#br0" timeOffset="36584.856">24889 11889 232 0,'-29'21'88'0,"24"-16"-69"0,-7 0 24 0,12-5 7 16,0 0-19-16,0-5-8 15,0-5 0-15,6-11 1 16,5-14-12-16,1-6 6 0,-1-4 5 16,0-6-8-16,6 6-3 15,1-1-12-15,-1 16-2 16,0 4-13-16,0 11-6 15,6 5-19-15,-1 5-10 16,1 5-15-16,0 5-7 0,-6 5-43 16</inkml:trace>
  <inkml:trace contextRef="#ctx0" brushRef="#br0" timeOffset="36988.009">25094 11464 292 0,'-17'41'110'0,"17"-11"-86"0,-6 15-4 16,12-19-7-16,-1 4-8 0,1 6 0 16,6-6-3-16,5-5-2 15,0 1 1-15,0-11-12 0,0 0-3 16,0-5-2-16,0-10 0 15,0-5-2-15,6-5-2 16,0-10 1-16,5-6-1 16,1-4 2-16,-1 0 1 15,-5-1 14-15,-6 11 8 16,-5 5 36-16,-7 5 16 16,-5 5-3-16,-5 15-2 15,-7 10-12-15,-5 20-5 16,0 11-6-16,-6 5-1 15,-5 10-14-15,5-1-3 0,-6 6-7 16,7 0-3-16,-1 0-11 16,6 5-4-1,0-5-48-15,5-10-22 0,6-21-75 16</inkml:trace>
  <inkml:trace contextRef="#ctx0" brushRef="#br0" timeOffset="66383.796">22604 13201 140 0,'-11'-10'55'0,"5"10"-43"0,0 0 14 0,6 0 4 0,0 0-6 15,0 0-2-15,0-5 1 16,0 0 0-16,-6 5-12 16,6-5 7-16,0 0 4 0,-5 5 6 15,-1-6 3-15,0 6-3 16,1 6-3-16,-1-1-7 16,0 0-1-16,1 5-6 15,-7 0 1-15,1 5-3 16,-1 0 2-16,1 6-2 15,0 4 0-15,-7 5-1 16,1 6 2-16,0 9-3 16,-6 6-2-16,1-5 2 15,-7 4 2-15,1 1-6 16,-1-6-2-16,1 1-3 16,-1-6 0-16,1-4 2 0,5-1 2 15,0 1-1-15,0-6-1 16,6-4 3-16,0-6 0 15,6 0-1-15,-1-5 1 16,1-5 0-16,5 0 1 16,1 1 0-16,-7-6 0 15,7 0 0-15,-1-5 2 16,0 0-3-16,-5 0 0 16,-1 0-1-16,1-5-2 15,0 0 5-15,-7 0 1 16,1-6-2-16,0-4-1 15,0 0-1-15,0-5 1 0,0 0-4 16,0-6 0-16,0 1 1 16,0 0 0-16,5 4 2 15,1-4 1-15,0 5-1 16,-1 5 1-16,1-1-4 16,-1 1 0-16,1 5 1 15,5 0 0-15,1 5 0 16,-1 0 2-16,0 5-1 15,0 5-1-15,1 10-4 16,-1 5 0-16,0 6 2 16,1 4 3-16,-1 5-2 15,0 6 0-15,1 5-1 16,5 4 0-16,0 1 2 0,5 5 0 16,7-6 0-16,5-4 0 15,6-11 2 1,16-10 1-16,13-14 3 0,16-16 1 15,6-16-1-15,12-4-1 16,-12 0-3-16,0-6 1 16,-12 6-4-16,-5 0-2 15,-11 4-34-15,0 6-12 16,-1 5-49-16,1 0-17 16,11 5-41-1</inkml:trace>
  <inkml:trace contextRef="#ctx0" brushRef="#br0" timeOffset="67104.488">20991 14371 164 0,'-5'-21'63'0,"10"16"-49"0,-5-10 14 0,6 10 4 0,0 0-7 15,0-5-2-15,-1 5-9 16,1 0-1-16,0 0-8 16,-6 5 6-16,11 10 4 0,-5 5 2 15,-1 10 1-15,1 11-5 16,0 4 0-16,-6 6 1 15,0 0 1-15,-6 9-4 16,-5 16-1-16,-1 20-2 16,-5 16 0-16,0-1-2 15,0 0 1-15,0-9-2 16,0-1 0-16,0-15-3 16,0-5-2-16,5-10-2 0,1-6 1 15,5-9 1-15,0-11 0 16,6-4-22-16,0-11-10 15,6-10-2-15,-6-15 0 16,12-10-2-16,-1-10-3 16,0-10-29-1,1-16-53-15,5-10 24 16</inkml:trace>
  <inkml:trace contextRef="#ctx0" brushRef="#br0" timeOffset="68875.441">20849 14396 192 0,'-11'-10'74'0,"11"10"-58"0,0-10 9 16,5 5 2-16,1 0-10 15,0 0 1-15,-1 0-2 16,7-6-1-16,5 1-7 15,0 0-1-15,6-5 0 0,5 0 5 16,6-5 3-16,12-1 0 16,5 6 1-16,1 0-2 15,5 0 1-15,0 5-2 16,5 4 0-16,-5 6-1 16,-6 0 2-16,1 6-7 15,-1 4-2-15,0 0-3 0,12 0-2 16,5-5 5-16,12 0 1 15,11 0-2-15,6-5-1 16,0 0-1-16,-12-5 1 16,-5 0-2-16,-6 0-1 15,-5 0 3-15,-1-5 0 16,-5 0-1-16,-1-1 1 16,7 6-2-16,-1-5 2 15,1 0 0-15,-1 0 1 16,0 0-5-16,1 0 1 15,-7 0 0-15,1 5 2 16,-6 0 1-16,-6-1 3 16,1 1-1-16,-7 0 0 0,1 5-3 15,-1 0-2-15,-5 0 1 16,6 0-1-16,-1 0 0 16,7 0 0-16,-7 0 0 15,1 5 0-15,-1 0 0 16,1-5 0-16,-6 6 0 15,0-6 2-15,-6 0-1 16,0 0 2-16,-5 0-4 16,-7 0 0-16,1 0 1 15,-6 0 2-15,0 0 1 16,-5 0 1-16,-1 0-2 16,-5 0 1-16,0 0-4 0,-6 0 0 15,0 0 3-15,0 0 1 16,5 10-1-16,-5 5-2 15,0 10-2-15,0 11 1 16,0 9 1-16,0 11 2 16,0 0-1-16,0-1-1 15,0 1 1-15,0 0 1 16,-5 4-3-16,-1 11-2 16,0 15 2-16,0 11 2 15,1-1 0-15,5-5-1 16,0-5 1-16,0-5-1 15,0-10-3-15,-6-5 2 16,0-10 1-16,1-6 2 16,5-4-1-16,0-6 2 15,-6-4 0-15,6-6 1 0,0 1-5 16,0-6-1-16,0-5 1 16,0-5 0-16,0 1 1 15,0-6 2-15,-6 0-1 16,6 0 2-16,0-5-2 15,0 0-1-15,-5 0 1 16,5 0-1-16,0 0 0 16,0 0 2-16,0 0-1 15,0 0-1-15,-6 0 1 16,0 1-1-16,0-6 0 16,1 5 0-16,-1 0 0 15,-5 0 2-15,-1 0 5 16,1 0 4-16,-6-5-2 15,-6 0 2-15,-5 0-2 0,-7 0 2 16,-5-5-4 0,-5 0 1-16,-6 0-1 0,-1-5 3 15,1-1-5-15,-6 1-3 16,6-5 1-16,-6 0 2 16,-6 0 0-16,-11 0 0 15,-6 4 5-15,-5 1 4 16,-6 5-7-16,5 5-2 15,12 0-3-15,6 0 1 16,5 0-2-16,6 0-1 16,6-5 1-16,0 0 1 15,-1-5-1-15,-5 5-1 0,0 0 3 16,0 0 0-16,0 0-1 16,0 0-2-16,0 0-2 15,6 5 1-15,0-6 1 16,0 6 2-16,5-5-1 15,6 0 2-15,0 5-2 16,6-5-1-16,0 0 3 16,5 5 0-16,1-5-4 15,5 5-1-15,0 0 1 16,0 0 2-16,1 0 0 16,-1 0 2-16,0 0-4 15,0 0 0-15,0 0 1 16,1 0 0-16,-1-5 0 0,6 5 2 15,-6 0 1-15,6 0 1 16,0 0-5-16,0 0-1 16,-6 0 3-16,6 0 1 15,0 0-3-15,-6 0-1 16,6 0 3-16,0 0 1 16,0 0 0-16,0 0-2 15,0 0 1-15,-1 0-1 16,1 0 0-16,0 0 2 15,0 0-1-15,0 5-1 16,0-5 1-16,0 5 1 16,-6 0-1-16,6 0-1 15,-6-5 1-15,0 5-1 0,1-5 0 16,5 5 0-16,-6-5 0 16,6 0 2-16,0 6-3 15,-6-6 0-15,6 0 1 16,0 0 2-16,-1 0-1 15,1 0-1-15,6 0 1 16,0 0-1-16,-1 0-11 16,6 0-5-16,1 0-39 15,5 0-14-15,5-6-70 16,24-4-31-16,5-35 8 16</inkml:trace>
  <inkml:trace contextRef="#ctx0" brushRef="#br0" timeOffset="69535.701">21607 14786 140 0,'-6'-10'52'0,"6"10"-41"0,0 5 24 0,0-5 10 15,0 5-14-15,0 0-3 16,0 5-7-16,0 5-4 15,-6 6-9-15,1 9 4 0,-1 5 3 16,0 6-3-16,1-1-2 16,-1 1-3-16,0-1 0 15,6-4-2-15,-5-6 0 16,-1-4-8-16,0-1-2 0,0-10-27 16,6-5-9-16,0-5-17 15,-5-10-4-15,5-5-26 16</inkml:trace>
  <inkml:trace contextRef="#ctx0" brushRef="#br0" timeOffset="69925.689">21476 14756 180 0,'-17'-16'68'0,"17"11"-52"0,0-5 14 15,5 5 4-15,1 0-11 16,5-5 0-16,1 5-14 15,5 0-3-15,0 0-4 16,6 0-2-16,-6 5 1 0,0 0 5 0,0 5 6 16,6 0-6-1,-6 0-3-15,6 5-5 0,0 0-1 16,-1 0 4-16,1 0 3 16,-6 1-3-16,0-1-1 15,0 0 2-15,-5 0 1 16,-6 5 7-16,-6 10 6 15,-6 6-6-15,-6-1-3 16,1 6 0-16,-6-1 0 16,-6 1 1-16,0-6 0 15,-5-5-2-15,-1-5-1 16,1 1-3-16,5-6-2 16,0-5-13-16,6 0-4 15,6-5-31-15,5 0-14 0,6-10-47 16,17 0-29-1,6-5 64-15</inkml:trace>
  <inkml:trace contextRef="#ctx0" brushRef="#br0" timeOffset="70212.731">21818 15085 192 0,'-12'5'74'0,"7"5"-58"0,5 0 7 0,0-5-1 16,0 5-12-16,0 0-3 15,0 1-4-15,-6-1-3 16,6 5 1-16,0-10-1 0,0-5 0 16,0 0 2-16,0-5 3 15,0-10-7-15,0-6 0 16,0-14-7-16,6-6-1 15,-1-9-9-15,7-1-2 16,-1 6-31 0,6 4-47-16,0 11 20 15</inkml:trace>
  <inkml:trace contextRef="#ctx0" brushRef="#br0" timeOffset="70949.065">21994 15034 204 0,'0'5'77'0,"0"-5"-60"0,0 0 10 16,0 0 1-16,0 0-3 16,0 0 2-16,0 0-4 15,0 0-2-15,0 0-11 16,0 0-2-16,0-5 2 0,0 0-6 15,0-5 0-15,6-5-4 16,5-6-1-16,1 1 1 16,5 0 0-16,11 0 0 15,-5-1 0-15,0 6-3 0,-6 0 2 16,0 10 1-16,0 0 2 16,0 5-3-16,-5 5-2 15,-7 5 4-15,-5 5 1 16,0 1 4-16,-5 4 1 15,-1 0-1-15,0-5-1 16,1 0-1-16,5-4 0 16,0-1-2-16,0-10-2 15,0 0 1-15,5-5-1 16,7-6 0-16,-1-4 0 16,0 0 0-16,1 0 2 0,-1 0-6 15,1 5 1-15,-1-1 1 16,0 6 1-16,1 5 1 15,-1 5 0-15,1 6 0 16,-1-1 0-16,0 5 0 16,1 0 0-16,-1 0 0 15,6 0 2-15,0 1-1 16,0-6 2-16,1 0-4 16,-1-5 0-16,-6-5 1 15,0-5 0-15,1 0 0 16,-1-5 2-16,1 0-1 15,-7-1 2-15,1-4-4 16,-6 5 0-16,-6 0 3 16,1 5 3-16,-1 0 0 15,-5 10 2-15,-1 5-4 0,-5 10-2 16,0 6 0-16,0-1-1 16,5 5-3-16,1 1 2 15,0-6-10-15,11-5-3 16,0 1-20-16,5-6-5 15,7-5-15-15,5-10-4 16,0-5-46 0</inkml:trace>
  <inkml:trace contextRef="#ctx0" brushRef="#br0" timeOffset="71280.4">22581 15054 180 0,'-11'10'68'0,"5"1"-52"0,0-1 17 0,6-10 4 0,0 5-8 16,0 5-2-16,0-5-13 16,0-5-6-16,0 0-5 15,0 0 4-15,0 0 5 0,6-10-6 16,0-5-3-16,-1-6-2 16,7 1 1-16,-1-5-1 15,1 0-1-15,5 4 1 16,-6 1 1-16,0 5-3 15,1 5 0-15,-1 5 3 16,1 5 1-16,-1 10 1 16,0 0 2-16,1 5-5 15,-6 5-1-15,-1 1 0 0,1-1 2 16,0 0-25-16,-1-5-12 16,1 0-22-16,0-9-9 15,5-12-29 1</inkml:trace>
  <inkml:trace contextRef="#ctx0" brushRef="#br0" timeOffset="71607.852">23054 14720 180 0,'-23'-5'68'0,"12"10"-52"0,-6-5 14 0,5 5 6 16,1 5-9-16,-6 0-3 0,0 6-12 15,0-1-3-15,5 0-5 16,1 0-3-16,5 5 0 16,0 6-1-16,6-1 2 0,6 0-6 15,0 1 1-15,5 4-1 16,1 1 2-16,-7-1 5 16,1 0 3-16,0-4 2 15,-6-1 2-15,-6 0 1 16,0-4 1-16,1 4-6 15,-7-5-2-15,1-5 0 16,-1-5 0-16,1-5-18 16,0-5-7-16,-1-5-21 15,1-10-6-15,5-5-59 16</inkml:trace>
  <inkml:trace contextRef="#ctx0" brushRef="#br0" timeOffset="71834.079">23191 14923 236 0,'-29'30'90'0,"29"-15"-70"0,-5 16 6 0,5-16-3 16,0 0-15-16,0 5-2 15,0 1-4-15,5-6-2 0,-5 0 1 16,0-5-8-16,6 0 0 15,-6-10-15-15,6-5-3 0,-1-10-14 16,7-10-3-16,-1-16-43 16</inkml:trace>
  <inkml:trace contextRef="#ctx0" brushRef="#br0" timeOffset="71983.166">23328 14624 232 0,'0'-10'88'0,"0"10"-69"0,0-5 11 0,0 5 1 0,0 0-19 15,0 0-4-15,0 0-5 16,5 5-3-16,1 5 1 16,0 0-21-16,-1 0-9 0,7 5-14 15,-7 1-4-15,1-1-42 16</inkml:trace>
  <inkml:trace contextRef="#ctx0" brushRef="#br0" timeOffset="72299.255">23356 14923 208 0,'-23'15'79'0,"18"-5"-61"0,-18 10 15 0,17-5 3 15,-5 6-11-15,5 4-5 16,0 5-11-16,6 1-4 16,6-1-3-16,5 1-2 0,6-6 3 15,6-10 0-15,6-5 3 16,-1-10-3-16,1-10 0 15,-1-10-1-15,1-16 1 16,-7 1-2-16,-10-6 2 16,-6 1 0-16,-6 4 3 0,-12 6 3 15,-5 10 5-15,0 5-6 16,-6 5 0-16,0 4-17 16,6 6-9-16,0 11-22 15,6 4-8-15,5 5-23 16,0 0-7-16,6 6-10 15</inkml:trace>
  <inkml:trace contextRef="#ctx0" brushRef="#br0" timeOffset="72642.905">23493 15034 220 0,'-6'15'82'0,"0"-5"-64"0,1 6 20 0,5-6 3 16,-6 5-6-16,0 0 2 16,1-5-10-16,-1 5-4 15,0-4-13-15,6 4 2 0,0-10 2 16,0-5-3-16,0-15-1 16,6-1-4-16,5-9 1 15,6-15-2-15,6-1 2 16,0 1-2-16,5 4 0 0,7 6-6 15,-13 4 1 1,1 11-2-16,0 10 0 0,0 10 2 16,-6 10 2-16,0 11 1 15,-6 4 1-15,1 1-13 16,-7-1-4-16,1-5-34 16,0 1-12-16</inkml:trace>
  <inkml:trace contextRef="#ctx0" brushRef="#br0" timeOffset="73755.077">23840 14826 124 0,'0'0'46'0,"0"-5"-35"0,6 5 3 16,-6 0 1-16,0 0 4 16,6 0 3-16,-1-5 8 15,1 0 4-15,-6 0-18 16,0 0 4-16,0 0 3 0,-6 0 1 16,1 5 1-16,-7 0-8 0,1 0-2 15,0 5-9-15,-1 0-2 16,1 0 0-16,-1 0 0 15,7 5-5-15,-1 1-1 16,0-1 1-16,1 0 0 16,5 0-2-16,5 0 2 15,1 0-1-15,5 0 0 16,1 0 2-16,5 1 2 16,-6 4-3-16,1 0 0 15,-7 5 5-15,1 0 5 16,-6 6 8-16,0-1 4 15,-6 0-4-15,1 1-2 16,-7-1-7-16,1-5-3 16,-1 1-2-16,1 4-3 15,0-5-17-15,-1-5-6 0,1 1-31 16,-1-6-13-16,7-5-59 16</inkml:trace>
  <inkml:trace contextRef="#ctx0" brushRef="#br0" timeOffset="84429.138">24929 13100 108 0,'-6'-5'44'0,"6"5"-35"0,0-5 16 0,0 5 4 15,6-6-14-15,-1 1-3 16,1 0 1-16,0 0 1 0,-1 0-7 15,7-5 7-15,-7 10 5 0,1 0 3 16,0-5 2-16,-6 5-7 16,0-5 0-16,0 5-4 15,6-5 0-15,-6 0-5 16,5 0-3-16,-5 0 4 16,0 0 2-16,0 0 0 15,6 0 3-15,-12-1-7 16,6 6-2-16,0 0-1 15,0 0 0-15,0 0 0 16,6 6 2-16,0-1 3 16,-1 5 2-16,-5-5 1 15,0 5 2-15,6 5-5 0,-6 0-1 16,0 0-4 0,6 6-1-16,-6-1-1 0,5 5-2 15,1-4-2-15,-6 4 1 16,0 0 1-16,6 6 2 15,0-6 1-15,-1 5 1 16,1-4-5-16,0 4 1 16,5-5 0-16,-5 11 2 15,-1-11-1-15,1 0-1 16,0-4 1-16,0 4-1 16,-1-5-3-16,1 0 2 15,0 1 1-15,-1 4 2 16,1-5 1-16,0 6 1 15,-1-6-5-15,1 0 1 16,0 0 0-16,-6 1 2 0,0-1-1 16,5 0 2-16,1-5-4 15,-6 6 0-15,0-1 1 16,6 0 2-16,-6 0-1 16,0 1 2-16,0-6-2 15,6 5-1-15,-6 0 1 16,0 1-1-16,0-1 0 15,5 0 0-15,-5 0 0 16,0 1 0-16,0-1 0 16,6 0 2-16,0-5-3 15,-6 6 0-15,0-6 1 16,5 5 0-16,1-5 0 16,-6 0 0-16,0-4 0 0,0-1 0 15,0 0 2-15,0 0 1 16,0-5 3-16,0 0 3 15,0-5 0-15,0 5 2 16,0 0-6-16,0-5-1 16,0 0 0-16,-6-5 2 15,1 0-1-15,-7-10 0 16,1 5-3-16,-1-5 1 16,1-1-2-16,-6-4-1 15,6 0 3-15,-6-5 0 16,5 4-1-16,-5-4 1 0,-6 0-2 15,6-1-1-15,6 6 1 16,-1 0 1-16,1 0-3 16,0 4-2-16,-1 1 2 15,1 0 2-15,5 5 0 16,0 0 2-16,1 5-2 16,5 0-1-16,0 0-2 15,0-1 1-15,0 6 1 16,5 6 2-16,-5-6-1 15,12 15-1-15,-7 0 1 16,13 15-1-16,-7-4 0 16,6 14 0-16,-6-9-3 15,7 9 2-15,-7-5 1 16,12 6 0-16,-12-6 0 16,6-4 0-16,-5-6-3 0,5 0 2 15,-6 1 3-15,6-16 1 16,-5 0 1-16,5-15 2 15,0 0-3-15,0-25-2 16,0 4 0-16,6-14 1 16,0 4-1-16,-1-9-1 15,1 9 1-15,6-4 1 16,-7 4-1-16,7 6-1 16,-6 5-17-16,-1-1-9 15,1 1-30-15,0 5-13 16,0 4-47-16,0 1-21 15,-1-15 22 1</inkml:trace>
  <inkml:trace contextRef="#ctx0" brushRef="#br0" timeOffset="86831.081">24997 14320 72 0,'-17'-5'30'0,"17"-5"-24"0,-12 25 13 16,12-15 4-16,0 5-8 15,0-5-3-15,-5-5-5 16,-7-5 0-16,7 5 2 16,-1 5 5-16,0-10 1 15,-11-10 0-15,6 9 4 16,-1 6 2-16,1-5-11 16,0 0 5-16,-1 0 3 0,1 5 1 15,-1-5 1-15,1 5 2 0,0 0 1 16,-1 0-4-16,7 5 1 15,-1 0-11-15,6 5-5 16,0 0-3-16,6 0-1 16,-1 0 0-16,7 5 2 15,-1 0 8-15,6 0 5 16,0 0 2-16,12 0-1 16,-7-4 3-16,13-1 0 15,-7 5-8-15,6-5-2 16,-5 0-3-16,16-5 1 15,-10 0-4-15,22-5 0 16,-12 0 1-16,29-10 0 16,-17 4-2-16,23-4-2 0,-12 5 1 15,12-5 1 1,-17 5-1-16,5 0 2 0,-11-1 0 16,0 1 1-16,-11 5-2 15,-1 0 1-15,-5 0-2 16,6 0-1-16,-6 0 1 15,0-5-1-15,-6 5 0 16,6-5 0-16,-6 5 0 16,0-5 2-16,-6 4-3 15,1-4-2-15,-1 5 4 16,-5 0 3-16,0 0-1 16,-6 0 0-16,0 0-3 15,0 5-1-15,-5 0 1 16,-1 0 2-16,0 0-1 0,1 0-1 15,-6 0 1-15,5 0-1 16,-5 0 0-16,-1 0 2 16,1 0-1-16,0 0-1 15,-1 0 1-15,1 0-1 16,0 0-3-16,0 0 2 16,-1 0 3-16,1 0 1 15,-6 0-4-15,6 0 1 16,-1 0 0-16,1 0 0 15,-6 0-3-15,0 0 2 16,0 0 1-16,0 0 2 16,0 0 1-16,6 5 1 15,-6-5-2-15,0 0-2 16,0 0 3-16,5 5 2 0,-5-5 4 16,6 5 2-16,-6-5-5 15,0 10-4-15,0 0-1 16,0 6 1-16,0-1-1 15,0 10 2-15,0-5-2 16,0 11-1-16,0-6 1 16,0 11-1-16,0-6 0 15,0 5 2-15,0-4-1 16,0 9-1-16,0-4 1 16,0 4-1-16,0-4 0 15,0 14 0-15,0-9 0 0,0 15 0 16,0-11 0-1,0 16 0-15,0-10 0 0,0 9 2 16,0-9-3-16,0 5 0 16,0-11 1-16,0 6 0 15,0-11 0-15,0 11 2 16,0-16-1-16,0 6 2 16,0-6-4-16,0 6 0 15,0-11-1-15,0 6 0 16,0-6 2-16,0 6 0 15,0-6 0-15,0 11 2 16,0-6-3-16,0 0 0 16,0-4 1-16,0 4 0 15,0-4 0-15,0-6 0 16,0 0 0-16,0-4 0 0,0-1 0 16,6-5 0-16,-6 0-3 15,0-5 2-15,0 0 1 16,0 1 2-16,0-1-1 15,0-5-1-15,0 0 1 16,-6 0 1-16,6 0 1 16,-11-5 3-16,-1 0-1 15,-10-5 2-15,-1 5 0 16,-17-5 1-16,-17-5-4 16,17 0-1-16,6 4 3 15,-12 1 3-15,6 0-4 16,-5 0-1-16,5 0 0 15,-23 5 0-15,12 0-2 16,-23 0 1-16,11 0-2 0,-17 5-1 16,18 0 5-16,-12 0 1 15,11 0-2-15,0 6-3 16,12-6-3-16,0 0-1 16,11 0 2-16,0 0 0 15,6 0 1-15,0 0 0 16,5 0 0-16,1 0 0 15,5 0 0-15,-6 0 2 16,7 0-1-16,-7 5-1 16,6-4 3-16,-5 4 0 15,5-5-4-15,-11 5 1 16,11-5 0-16,0 5 0 0,0-5-3 16,1 0 2-16,-1 0 1 15,0 0 0-15,0 0 0 16,1 0 2-16,4 0-3 15,1-5-2-15,6 0-1 16,0 0 0-16,-1 0 3 16,1 0 2-16,5 0 0 15,0-5-1-15,1 5-2 16,-7-5-1-16,7 0 4 16,-7-5 3-16,6 0-3 15,1-5-3-15,-1 0-2 16,0-11 3-16,6 6-2 0,0-15 1 15,0 4 0-15,6-9-2 16,0 4 3 0,5-9 0-16,-5 9 1 0,5-9 2 15,-5 4-1-15,0-9-1 16,-1 9 1-16,1-25-1 16,0 10 0-16,-1-25 2 15,1 16-3-15,0-21 0 16,0 20 1-16,-1-5 0 15,1 10 0-15,5-5 2 16,-5 16-1-16,0-6 2 16,-1 10-2-16,1-9 2 15,0 9-4-15,0-5 0 16,-6 6 1-16,0-1 0 16,0 11-7-16,0-1-3 0,0 6-5 15,0 5-2-15,0 4-19 16,5 1-9-16,-5 5-25 15,12 0-8-15,10-16-41 16,7 6-58 0,-1 0 55-16</inkml:trace>
  <inkml:trace contextRef="#ctx0" brushRef="#br0" timeOffset="129438.796">25048 15449 172 0,'-11'10'66'0,"5"-4"-52"15,6-1 14-15,0-5 3 0,0 0-7 16,0 0 0-16,6 0 0 16,-6 0 0-16,6-5-13 15,-1-1 9-15,1-4 6 0,0 0 1 16,-6-10 4-16,0 5-6 15,0-11-3-15,0 6-6 16,0-20 0-16,0 9-11 16,0-19-3-16,0-21-2 15,0 5 2-15,11 15-1 0,-5 11 2 16,-1 9-4-16,1 6-2 16,-6 10 2-16,6 15 0 15,-6 10-2-15,0 10 2 16,0-5 1-16,0 21 2 15,0-6-3-15,0 6 0 16,0-6 1-16,6-5 0 16,-6 6-3-16,5-16 2 15,1 0 1-15,5-20 2 16,-5 0-3-16,5-35 0 16,6-21 1-16,1 0 0 15,-1 0 0-15,-6 11 0 0,0 9 0 16,1 11 2-16,-1 4-3 15,1 6 0 1,-1 10-1-16,0 10 0 0,1 5 2 16,-1 15 0-16,-5 11 0 15,0-1 0-15,-1-5 0 16,1 26 2-16,-6-10-1 16,0 9-1-16,0-4-15 15,0-6-7-15,0 1-31 16,11-11-11-16,-5-4-35 15,11-21-55 1,0 0 43-16</inkml:trace>
  <inkml:trace contextRef="#ctx0" brushRef="#br0" timeOffset="129873.465">25629 15024 236 0,'-28'25'88'0,"28"-25"-69"0,-23 31 11 0,23-26 1 16,-6 10-17-16,1-5-2 15,-7 10-6-15,1-4-1 16,0 14-3-16,-1-5 3 0,1 6 1 16,5-6-2-16,0 0-1 0,1 1-1 15,10-6-2-15,-5 0-2 16,12-10 1-16,-1 0-1 15,12-10 0-15,-6 0 2 16,6-15 2-16,-6 5 1 16,0-15 3-16,0 4 10 15,-5-4 5-15,-1 0 0 16,-5 5-1-16,-6 4-4 16,0 6-2-16,0 5-11 15,0 15-3-15,0-5-1 16,0 16 0-16,0-6 1 15,0 10 0-15,0-5-16 16,0 1-4-16,0-6-17 16,5 0-6-16,1-5-15 15,5-5-4-15,6-10-32 16,-5-5-31-16,-6 0 54 16</inkml:trace>
  <inkml:trace contextRef="#ctx0" brushRef="#br0" timeOffset="130086.378">25852 14685 260 0,'-6'0'99'0,"6"0"-77"0,-6 5 15 0,6-5 5 15,0 10-14-15,0 5-4 16,0 5-13-16,0 11-7 16,0 4-3-16,6 6 1 0,0-6 1 15,-6-4-4-15,0 14 1 16,0-4-7-16,0 4-3 0,0-9-25 15,0-6-12 1,0-5-20-16,0-4-9 0,0-1-22 16</inkml:trace>
  <inkml:trace contextRef="#ctx0" brushRef="#br0" timeOffset="130818.39">25829 15120 176 0,'-17'-5'66'0,"17"5"-52"0,-6 5 30 15,6-5 11-15,0 0-17 16,0 0-4-16,6 5-16 15,-6-5-4-15,17 0-8 16,0 0-2-16,6 0 0 0,0 0-2 16,-1-5-2-16,1 0 1 15,0-5 1-15,-6 0 10 0,0-5 4 16,-6-11 6-16,-5 1 3 16,-6 0 0-16,-6-1 0 15,6 6-6-15,-11 10-1 16,0 5-6-16,-1 10-2 15,1 15-9-15,5 6-2 16,0-6 0-16,1 15 0 16,5-4-4-16,0 4 1 15,0-4-18-15,5 4-6 16,1-10-12-16,6 1-5 16,-1-6-4-16,0-5 0 15,1 0 5-15,5-5 4 16,-6-5 18-16,1 1 11 15,-1-1 11-15,0 0 8 16,-5 0 24-16,0 0 12 0,-6-5 6 16,0 0 4-16,0 0-5 15,0-5-1-15,0 0-9 16,0-16-4-16,0 1-13 16,0-15-6-16,0 4-9 15,6-9-3-15,-6-11-2 16,5 11-2-16,1 4-6 15,0 11-4-15,-1 5-16 16,1 4-9-16,5 6-1 16,1 10 1-16,-6 10 4 15,-1 6 5-15,1-1 1 16,0 15 3-16,-1-5 7 0,1 6 7 16,0-6 5-16,-6 1 4 15,0 4 6-15,0-5 6 16,0-5-3-16,0 1 2 15,0-6-9-15,0 0-2 16,0 0-1-16,0-10 0 16,0 0 2-16,0-10 1 15,0-20-4-15,0-5-1 16,0 4 3-16,5-34 1 16,-5-11 2-16,0 10 2 15,0 5-3-15,6 11 0 16,0 9-10-16,-1 6-5 15,7 10-25-15,-1 4-11 16,6 6-13-16,0 5-2 16</inkml:trace>
  <inkml:trace contextRef="#ctx0" brushRef="#br0" timeOffset="131209.767">26393 14918 236 0,'-11'5'90'0,"5"-5"-70"0,-6 5 19 15,7 0 3-15,-1 5-9 16,-5 10-2-16,-1 0-9 16,1-4-1-16,-6 19-12 15,5-10-1-15,-5 11-1 0,6-6-3 0,-1 11-3 16,1-11 0 0,5-5 1-16,1 6-3 0,5-11 0 15,5-5-1-15,7-10 0 16,-7 0 2-16,13-20 2 15,4-15-1-15,1-6-1 16,0 1 1-16,-6 0-1 16,-6 14 8-16,-5 6 7 15,0 10-3-15,-6 15 1 16,0-5-8-16,0 15-1 16,0 6-2-16,0-1-2 15,0 5-8-15,6-9-5 16,-1-6-22-16,7-5-10 15,-7 0-12-15,7-15-4 16,-1 0-22-16,0-20-8 0,1 4 5 16</inkml:trace>
  <inkml:trace contextRef="#ctx0" brushRef="#br0" timeOffset="131315.708">26530 14675 140 0,'-6'0'52'15,"0"0"-41"-15,6 5-26 0,0-5-17 0,0 0-21 16,0 0-4-16</inkml:trace>
  <inkml:trace contextRef="#ctx0" brushRef="#br0" timeOffset="131718.525">26501 14523 136 0,'-23'-10'52'0,"29"4"-41"0,-12-4 13 0,6 5 2 15,6 0 1-15,-6 0 1 16,6 0 11-16,-1 0 5 15,1 0-23-15,0 0 21 0,-6 5 9 16,0 5-12-16,0 10-5 0,0 5-11 16,6 6-4-16,-6 4-7 15,0 6-2-15,0-11-4 16,0 15-1-16,0 6 1 16,0 0 1-16,5 4-3 15,1 1-3-15,-6-1 0 16,6-4-1-16,-6-5-22 15,5-16-8-15,-5 0-27 16,6-5-9-16,0 1-20 16,-1-16-7-16,7-15-17 15</inkml:trace>
  <inkml:trace contextRef="#ctx0" brushRef="#br0" timeOffset="132079.647">26661 14710 220 0,'-17'-10'82'0,"17"10"-64"0,-12 0 18 0,12 0 2 16,-5 0 0-16,5 0 2 16,-6 0-5-16,-6 0-1 15,1 5-19-15,0 0 9 0,-1 5 3 16,-5 5-6-16,11 6-1 15,1-6-15-15,5 15-5 16,11 6 0-16,12 4-1 0,-12-9 1 16,18 9 2-16,5-5-1 15,-11-4-1-15,-6-1 14 16,-11 1 5-16,-12 4 19 16,-11 1 9-16,-12 4-14 15,-5-5-7-15,-6-9-15 16,0-1-5-16,12-10-37 15,11-5-17-15,11-10-90 16,17-15-40-16,-5-10 6 16</inkml:trace>
  <inkml:trace contextRef="#ctx0" brushRef="#br0" timeOffset="154510.313">26057 11661 108 0,'-6'-10'41'0,"6"10"-32"0,-6-10 17 0,6 10 8 16,0 0-3-16,0 0 2 15,0 10-13-15,0-5-2 16,0 6-10-16,0-6 4 0,-5 5 1 16,5 0 2-16,-6 0 4 15,6-5 0-15,0 0 3 0,0 0-1 16,0 0 2-16,0 0 0 15,-6 0 1-15,6 0-7 16,0 1-2-16,0-1-1 16,0 0 2-16,0 0-5 15,0 0-1-15,0-5-4 16,0 0-1-16,0 0-3 16,12 5-2-16,-1 0 3 15,12 0 0-15,-6 0-1 16,17 0 1-16,-5-5 0 15,22 0 1-15,-6 0-2 16,18 0 1-16,-12 0-2 16,18 0 2-16,-12 0 0 15,5 0 1-15,-5 0 2 16,-5 5 1-16,-7-5 1 16,7 5 2-16,-13-5-5 0,7 5-1 15,-6 0-2-15,6-5 1 16,-12 0-2-16,11 0 2 15,-5 0-4-15,11 0 0 16,-11 0 3-16,12-5 1 16,-7 0-1-16,6 0-2 15,-5 0 3-15,0-5 0 16,-6 5-4-16,5-5 1 16,-5 5 0-16,0 0 0 15,-6 0 0-15,6 0 0 16,-6-1 0-16,6 1 2 15,-6 0-3-15,12 0-2 0,-6 0 2 16,11 0 2-16,-11 0 0 16,11 0-1-1,-5 0 1-15,5 0-1 0,0 0 2 16,-5 5 1-16,-6 0-1 16,0 0-2-16,-6 0 1 15,0 0-1-15,-6 0 2 16,1 0 1-16,-1 0-1 15,-5 0-2-15,-6 0 1 16,0 0 1-16,-5 0 1 16,-1-5 1-16,1 5 2 15,-7 0 1-15,1 0-1 16,-6-5 1-16,0 0-4 0,-6-6-2 16,6 1 4-1,-11-10 1-15,-1 5-2 0,-10-10-1 16,5 4 1-16,-12-4 0 15,6 5 2-15,-17-6 3 16,6 6-4-16,-11-5-3 16,10 5 1-16,-10-1 2 15,11 6-7-15,-6-5 0 16,0 5 0-16,6 0 1 16,5 4-2-16,6 1 2 15,1 0 3-15,5 0 1 16,0 0-6-16,5 5 0 0,1 0-4 15,5 0 0-15,0 0-1 16,6 5 2-16,0 0 4 16,17 5 1-16,1 0-4 15,21 0 1-15,-10 0 2 16,28 10 3-16,-6-5-2 16,12 10 0-16,-12-4 3 15,12 4 1-15,-12 0-1 16,0 5 1-16,-11-4-2 15,0 4-1-15,-6-5 1 16,0 6-1-16,-5-6 2 16,-6 5 1-16,-6-5 1 15,0 6 0-15,-6-6 2 16,-5 15 1-16,0-9-1 16,-18 9 1-16,7-4-4 15,-24 9-2-15,6-9 2 0,-28 9 0 16,5-10-4-16,-16 6-1 15,11-6 1-15,-6 6 2 16,5-11 0-16,1 5-1 16,11-4-17-16,6-1-9 15,0-5-24-15,11-4-11 16,0-1-36-16,17-10-13 16,1 0-46-1</inkml:trace>
  <inkml:trace contextRef="#ctx0" brushRef="#br0" timeOffset="156041.346">28889 10512 132 0,'-23'-56'52'0,"11"41"-41"0,1-10 18 0,5 15 5 0,1-6-1 16,-1 1 1-16,0 0-4 16,0 5 1-16,6 0-17 15,0 5-1-15,0 5-2 0,0 0-6 16,6 10-1-16,0 5 2 16,0 5 3-16,-1 6 5 15,1 14 1-15,5 21-4 16,1 30 1-16,-1 10-7 15,1 11-3-15,-7-6 1 16,-5 16 0-16,-5 30 7 16,-1-31 6-16,0-20 1 15,-5 26-1-15,-1-26-4 16,-5 51 0-16,6-35-5 16,-6 29 1-16,5-24-3 15,-5 5 0-15,6-26-3 16,-6 0-2-16,5-15 3 0,1-5 0 15,0-15-4-15,-1 5 1 16,1-15 2-16,5-1 1 16,0-4-4-16,-5-5 1 15,5-6 2-15,1-4 1 16,-1-11-19-16,0-5-7 16,6-5-23-16,6-20-11 15,-6 0-14-15,17-30-6 16,-6 4-38-1</inkml:trace>
  <inkml:trace contextRef="#ctx0" brushRef="#br0" timeOffset="157768.879">28877 10421 176 0,'-11'-20'66'0,"5"4"-52"0,0 6 19 0,6 5 6 15,0 5-9-15,0-5-2 16,0 5-16-16,6 0-8 16,5-5-2-16,7 0-5 0,10 5 2 15,12-5 10-15,17 0 5 16,11 5-2-16,6 0 1 16,0 0-2-16,6-5 3 15,6 0-7-15,10 5-4 16,24 0-2-16,11 0 1 15,0 0-1-15,-11 0 2 16,0 0-4-16,11-5 0 16,5 5 1-16,1 0 2 15,0 0-1-15,-18 0 2 16,-10-5 0-16,-7 0 3 0,-5-1-3 16,11 1-2-16,-5 0 0 15,0 0 1-15,-1-5-3 16,-5 5 0-16,-6 0 3 15,-11 0 3-15,-12 0-2 16,-5 0 0-16,-12 0-1 16,-5 0-2-16,-6-5 1 15,0 4-1-15,-6 1 2 16,-6-5 1-16,-5 5-4 16,0 0 1-16,-6 0 2 15,0 0 1-15,0 0-4 16,0 5 1-16,0-5 2 0,-5 5 1 15,-1 0-1-15,0 0-2 16,-11 0 1-16,0 0 1 16,0 0 10-16,6 5 4 15,-6 5-1-15,0-5-1 16,0 5-8-16,-6 0-2 16,1 6-2-16,-1-1-2 15,0 0-2-15,1 5 1 16,-1 1 1-16,0 4 2 15,-5 5 1-15,0 6 1 16,-1 9 0-16,1 16 0 16,-1 10 0-16,1 5 0 15,5 0-5-15,1 5 1 16,-1-5 0-16,0-5 0 16,0-5-3-16,6-1 2 0,0 1 1 15,0 5 0-15,0 5 0 16,0 5 2-16,0 0 1 15,0 0 1-15,0 0 0 16,0-5 0-16,0-5-2 16,0-5 1-16,0-5-2 15,0-1 2-15,0-4-2 16,0 5-1-16,0 5-2 16,0-16 1-16,0-9 3 15,0 20 1-15,0-11-4 16,0 11-1-16,0-10 1 15,0 14 0-15,0-14 3 16,0 0 1-16,0-6-4 16,6 6 1-16,-6-10 2 0,6 4 1 15,0-9-1-15,-1 9-2 16,-5-4-4-16,6 4 0 16,-6-4 4-16,0 4 2 15,0-4 2-15,0-1 0 16,0-4-5-16,0-1 1 15,0-4 0-15,0-6 2 16,0 0-1-16,0-5-1 16,0-4 1-16,0-1 1 15,0-5 1-15,0 0 3 16,0 0-5-16,-6-10-1 16,1 0 0-16,-7 0 2 15,1 0-1-15,-12-10 2 0,0 0-2 16,-22 0-1-16,5 0 3 15,-34-5 0-15,11 4 3 16,-28-4 1-16,17 5 1 16,-23 0 0-16,17 5 0 15,-40-5 2-15,24 0-3 16,-41 5 1-16,29 0-1 16,-23-1 1-16,34 6 0 15,-17-5 0-15,17 0-2 16,-23 0 1-16,23 0-2 15,-17 0 2-15,23 5-4 0,-6-5-2 16,18 5 0-16,-1-5-1 16,11 0 0-16,1 0 2 15,11 0-1-15,0 0 2 16,12 0-2-16,-1 0 2 16,6 0 0-16,-11-1 1 15,11 1-2-15,-6 5 1 16,6 0-4-16,1 0 0 15,4 0 1-15,-5 0 0 16,12 0 0-16,-6 5 2 16,5 1-3-16,1-1 0 15,5 0 1-15,-5-5 2 16,5 0-3-16,0 0 0 16,0 0 1-16,-5 0 0 15,5 0 2-15,-6 0 1 0,7 0-4 16,-1 0 1-16,0 0 0 15,0 0 2-15,6 0-1 16,0 0-1-16,0 0-2 16,6 0-1-16,-1 0-27 15,1 0-10-15,5 0-31 16,6-5-10-16,0 5-52 16,17-5-20-16,-5-1 21 15</inkml:trace>
  <inkml:trace contextRef="#ctx0" brushRef="#br0" timeOffset="161852.381">29504 12188 160 0,'-12'10'63'0,"7"-5"-49"0,5-5 14 0,0 0 2 15,0 0 0-15,0 0 2 16,0-5 5-16,0-10 1 16,0 0-20-16,5-10 7 0,-5-6 3 15,0-4-7-15,6-11-1 16,-6-4-10-16,6-16-2 15,0-10-4-15,-1-5-1 16,1 5 1-16,0 0 2 0,-1 10-5 16,7 10-1-16,-7 11 0 15,1 9 2-15,6 11-3 16,-7 5 0-16,1 10 1 16,11 10 0-16,-6 10 0 15,1 10 0-15,-1 10 0 16,6 16 0-16,-5 10 0 15,5 4 0-15,-6-4 0 16,1 0 0-16,-1-11 0 16,0-9 2-16,1-6-1 15,-1-10-1-15,1-9 3 16,-7-11 0-16,1-21-1 16,0-19 1-16,-1-21-2 15,1-15 2-15,5 0-2 16,1 5 2-16,5 5-4 0,0 1 0 15,0 9-1-15,0 10 0 16,0 11 2-16,0 4 0 16,1 16-3-16,4 15 2 15,1 10 1-15,0 11 2 16,0 4-1-16,-6 15-1 16,0 6 1-16,-6 15-1 15,1 10 0-15,-1 0 2 16,-5-1-1-16,-1 6-1 15,1-15-21-15,0-10-9 16,0-1-23-16,5-14-6 16,0-6-33-16,6-15-12 15,1-15 12-15</inkml:trace>
  <inkml:trace contextRef="#ctx0" brushRef="#br0" timeOffset="162272.78">30205 11925 144 0,'0'0'55'0,"5"5"-43"0,18-10 3 0,-11 5 1 16,5-5 1-16,0-5 2 15,6-6-4-15,-6-4-1 16,5-5-8-16,-4 0 3 0,-1-6 1 16,-6 1 6-16,0-1 4 15,-5 1-4-15,0 5 1 16,-6-1 1-16,0 6 3 16,-6 10-7-16,0 5-1 15,-5 10-7-15,0 15-4 16,-1 21 1-16,-5 4 2 15,0 6-2-15,0 0 0 16,6-1-1-16,-1-4-2 16,6-6 1-16,6-4-1 15,6-11 0-15,11-5 0 16,0-4-25-16,6-16-10 0,6-11-24 16,11-9-11-16,5-20-31 15</inkml:trace>
  <inkml:trace contextRef="#ctx0" brushRef="#br0" timeOffset="162678.212">30718 11515 200 0,'-29'10'77'0,"18"-5"-60"0,-1 0 6 0,7 0 1 15,-1 0-11-15,0 5 0 16,0 0-1-16,-5 0 2 16,0 6-7-16,-1-1 2 0,1 5 4 15,5 10-5-15,0-4-2 16,1-1-8-16,5 0-1 16,5 1-1-16,7-1 2 15,-1-5 1-15,6 1 1 16,0-1 0-16,6 0 0 15,-6-5 0-15,0 0 0 16,-5 1 2-16,-1-1 1 16,-5 0 10-16,-6-5 3 15,-6 5-5-15,1 1-2 0,-7-1-5 16,1-5-1 0,-1 0-10-16,1 0-5 0,0-5-25 15,-1 0-9-15,1-10-27 16,5-5-11-16,6-10 1 15</inkml:trace>
  <inkml:trace contextRef="#ctx0" brushRef="#br0" timeOffset="163173.506">30774 11130 172 0,'0'-20'66'0,"6"20"-52"0,0 0 1 0,0 5-4 16,5 0 1-16,6 5 5 16,0 5 2-16,6 5 1 15,0 6-11-15,-6 4 8 0,0 5 3 16,-6 11 1-16,1 15-1 16,-7 10 5-16,-5 0 4 15,-5 4-5-15,-1 1-2 16,-5-15-4-16,-1-10-1 15,1-6-7-15,5-9-4 16,0-6-3-16,1-4 0 16,5-6 7-16,5-15 10 15,7-10-4 1,-6 5-6-16,16-26-4 0,1-4-3 16,0 0 0-16,0-1 0 15,5 6 1-15,1 5-2 16,-1 0 1-16,1 9-2 15,-7 6 2-15,1 5-4 16,0 5-2-16,0 6 2 16,0 4 2-16,-1 5 2 15,-5 5 3-15,1 1-3 16,-1-1 0-16,-6 5-1 16,0 1 1-16,-5-6-26 15,6 0-12-15,-1-4-42 16,6-11-16-16,12-15-59 15</inkml:trace>
  <inkml:trace contextRef="#ctx0" brushRef="#br0" timeOffset="166687.838">30245 13804 192 0,'5'-16'74'0,"7"11"-58"0,-7-15 23 16,1 15 4-16,0-5 1 15,-1 0 1-15,1 0-6 16,0-1-1-16,0 1-21 16,-6 0 3-16,0 5 1 0,0 5-3 15,0-5 0-15,0 5-6 16,0 0-2-16,0 0-4 16,0 0-1-16,5 5-1 0,1 5 2 15,0 5-1-15,-1 6 0 16,1 4-3-16,0 0 1 15,-1 11-2-15,1 4-1 16,0 11 1-16,0 5-1 16,-1 4 2-16,-5 1 1 15,0-5-1-15,0-5-2 16,0-6-2-16,0-9 1 16,0-1 3-16,0-10 1 15,0-9 10-15,-5-6 3 16,-1-15 1-16,-6-11 2 15,-5-9-8-15,0-20-4 16,-6-6-7-16,1 0 0 0,-7 1 2 16,6 4 1-16,1 6-1 15,5 4-2-15,-1 11 1 16,1-1-1-16,0 11 0 16,6 5 2-16,-1 5-3 15,1 15-2-15,5 10-1 16,1 16 3-16,5 15 0 15,5 4 1-15,7 6-3 16,5-5 2-16,0-6 1 16,6-4 2-16,5-11-6 15,1-9 1-15,-1-11 3 16,1-10 2-16,5-15-3 16,0-21 1-16,6-14 0 0,6-21 2 15,-1 0-19 1,1 0-8-16,-1 6-49 0,-5-1-20 15,-6 5-85 1</inkml:trace>
  <inkml:trace contextRef="#ctx0" brushRef="#br0" timeOffset="168443.143">28638 14968 116 0,'-6'-15'46'0,"0"10"-35"0,6 0 16 0,0 5 7 0,0-5-1 16,0 0 1-16,0 0-2 16,-5 0 0-16,5 0-17 15,0 5 6-15,0-5 6 0,0 5-9 16,0 0-2-16,0 5-3 15,0 10-1-15,0 10-2 16,0 11 1-16,0 9-4 16,0 11-2-16,5 0 0 15,1 4 1-15,0-9-3 16,0 0 0-16,-1-11-1 16,1-4 1-16,5-6 0 15,1-10 1-15,-1-5 2 16,1-10 3-16,5-10 0 15,0-10 2-15,5-10-4 0,1-11-2 16,-6-4-2-16,0-1 0 16,1 6 0-16,-7 5 1 15,0 9-5-15,1 6-1 16,-1 10 1-16,6 15 2 16,0 10 0-16,6 6-1 15,0-1 1-15,0 6 1 16,-1-1-3-16,-4-5 0 15,4-5 1-15,-5 1 2 16,1-6-3-16,-1-5-2 16,0-5 8-16,0-5 6 15,0-5-1-15,0-10 0 16,0-5-6-16,0-11-3 0,0-9 0 16,0-6 1-1,0-5-32-15,1 1-12 0,-7-1-21 16,0 11-6-16,-5 9-148 31,0 16 88-31</inkml:trace>
  <inkml:trace contextRef="#ctx0" brushRef="#br0" timeOffset="168684.327">29436 14882 228 0,'-6'5'85'0,"12"5"-66"0,-1 21 5 0,1-11-1 16,0 15-11-16,-1 11-2 15,1 5-5-15,0-1-2 16,-1 11-1-16,1-10-2 16,0-1 1-16,-6-4 1 0,0-11 1 15,0-4-6-15,0-6-2 16,0-5-36-16,11-25-87 31</inkml:trace>
  <inkml:trace contextRef="#ctx0" brushRef="#br0" timeOffset="168848.656">29396 14710 260 0,'-46'-20'96'0,"29"15"-75"0,0-5 10 15,17 10 1-15,0 0-22 16,0 0-7-16,0 0-6 15,11 0-1-15,6 10 3 16,6 0-29-16,0 5-9 0,5 0-19 16,-5 5-6-16,6-4-23 15</inkml:trace>
  <inkml:trace contextRef="#ctx0" brushRef="#br0" timeOffset="169027.805">29720 14877 192 0,'12'41'71'0,"-7"-6"-55"0,7 21 2 0,-6-26-3 16,-1 11-8-16,1 4 1 15,0 6-5-15,-1-6 0 16,1 1-1-16,-6 0-2 0,0-11 1 16,0-5-37-16,0 1-15 15,0-11-32 1</inkml:trace>
  <inkml:trace contextRef="#ctx0" brushRef="#br0" timeOffset="169570.656">29681 15328 196 0,'-12'-20'74'0,"6"15"-58"0,6-6 18 0,0 11 4 0,6 0-18 16,6-5-3 0,5 0-11-16,5 0-4 0,7 0-1 15,5-5 1-15,6 0 1 0,0-5-1 16,-6-1-2-16,0 1 1 15,-5 0-1-15,-7 0-5 16,1-5 1-16,-6-1-9 16,0 1-2-16,-5-5-10 15,-1-6-2-15,1-4 4 16,-7-6 1-16,-5 1 13 16,0-1 7-16,0 6 2 15,0 10 0-15,0 4 23 16,0 6 11-16,0 5-13 15,0 10-6-15,6 15-5 16,0 11-2-16,-1 14 4 0,1 11 5 16,0 10 4-16,0 4 2 15,-6-4 3-15,0 5 3 16,0-10-2-16,0-11-2 16,0-4-7-16,0-11-3 15,0-10-9-15,5-4-2 16,7-16 0-16,5-11 2 15,6-14-1-15,-1-10 0 16,1-1-3-16,0 1 1 16,-6 4-2-16,0 11 2 15,0 5-4-15,0 10-2 16,-5 10 2-16,5 10 2 16,-6 5 0-16,6 1-1 0,-5 4-8 15,5-5-3-15,-6 1-29 16,1-1-12-16,-1-5-22 15,6-5-8-15,0-5-38 16</inkml:trace>
  <inkml:trace contextRef="#ctx0" brushRef="#br0" timeOffset="170063.967">30564 15064 280 0,'-35'31'104'0,"30"-11"-81"0,5 11 20 15,0-11 3-15,0-5-26 16,5 0-11-16,1-5-6 0,0 0-1 16,0 1-1-16,-1-6-7 0,-5-5-1 15,0 0-10-15,6 0-4 16,-6-11-3-16,6-9 3 16,-1-15 0-16,7-21 1 15,-1 0 8-15,1 1 5 16,-1 4 5-16,0 11 1 15,1 9-2-15,-1 11 2 16,1 5-1-16,-1 15 0 16,6 10 0-16,0 10 0 15,0 10-3-15,0 11 1 16,-5 5 2-16,-1 4 1 16,0 1 9-16,-5-6 5 15,-6 1 7-15,6-16 2 16,0-4-3-16,-1-11 1 0,7-10-2 15,5-10-2-15,6-15 3 16,5-21 0-16,6-15 3 16,6 6 1-16,0 9 1 15,-6 6 2-15,0 9-14 16,6 11-5-16,-11 10-6 16,-1 5-2-16,1 5 3 15,-1 5 1-15,-5 6-30 16,0 4-12-16,0 0-40 15,-1 0-17-15,7-4-40 16</inkml:trace>
  <inkml:trace contextRef="#ctx0" brushRef="#br0" timeOffset="170575.348">28695 16331 136 0,'6'-36'52'0,"-6"36"-41"0,-6-15 40 16,6 15 13-16,-6 0-5 0,0 0 0 16,-11 10-18-16,6-5-5 15,-18 15-21-15,7 1-7 16,-13 24-3-16,7-4-3 0,5 35-2 16,6-11 1-16,17 11 1 15,0-15-3-15,17-5-2 16,0-11-29-16,17-9-12 15,-5-6-19-15,22-30-6 16,-5 0-40 0</inkml:trace>
  <inkml:trace contextRef="#ctx0" brushRef="#br0" timeOffset="170860.428">29139 16381 216 0,'-62'15'82'0,"62"-15"-64"0,-69 46 22 0,63-36 4 0,-16 20-13 15,5-4-6-15,0 19-14 16,-1-4-7-16,13 4-3 16,5-4-1-16,17-6 2 0,0-4-3 15,17-11 0-15,-5-5 5 16,-1-15 5-16,1 0 12 16,-12-15 7-16,0 0-3 15,-23-16-3-15,6 6-10 16,-17-10-3-16,6 4-7 15,-7 1-2-15,1 5-24 16,6 4-12-16,0 1-28 16,11 5-9-16,0 5-11 0,11 5-2 15,0 0-2 1</inkml:trace>
  <inkml:trace contextRef="#ctx0" brushRef="#br0" timeOffset="171144.362">29361 16700 220 0,'6'41'82'0,"-6"-41"-64"0,-11 45 20 0,11-35 5 16,-6 11-7-16,6-6-1 16,-6 0-8-16,1 0-3 15,-1-10-13-15,0 0-2 0,6-20-2 16,0 5 1-16,6-30 2 16,0 4-1-16,11-15 2 15,6-14 0-15,-6 24 1 0,0 11-6 16,0 4-4-16,0 6-4 15,6 10 1-15,-1 5 1 16,-4 5 0-16,-1 0 2 16,0 15 1-16,0-5-15 15,0 5-6-15,6 1-35 16,-6-1-16-16,0-5-41 16,6 0-54-1,-6 0 51-15</inkml:trace>
  <inkml:trace contextRef="#ctx0" brushRef="#br0" timeOffset="171357.848">29749 16113 312 0,'-12'-10'118'0,"12"15"-92"0,0 0-3 0,0-5-5 16,6 10-10-16,0 0 1 15,5 15-5-15,1 1-3 16,-1 9 0-16,0-5-1 0,1 16 0 15,-6-10-14-15,-1 14-3 16,1-4-26-16,0-1-13 16,-1-4-43-1,1-11-41-15,0-4 52 16</inkml:trace>
  <inkml:trace contextRef="#ctx0" brushRef="#br0" timeOffset="171730.816">29686 16462 264 0,'-40'0'101'0,"40"0"-78"0,-11 5 13 0,11-5 2 0,0 0-22 16,6 0-6-16,5 0-5 16,-5 0-1-16,22-5-2 15,23 0-2-15,6 0 1 0,6 0 1 16,0 0 1-16,5 0-1 16,-5 0-2-16,0-5 1 15,-6-6-1-15,-6-4 0 16,-6 0 2-16,-5-5-1 15,-11-1-1-15,-6 1 1 16,-6 5 1-16,-12-1 1 16,-5 6 3-16,-5 5 12 15,-7 5 6-15,-11 15 3 16,-5 5 3-16,-1 11-7 0,1-1-2 16,5-5-10-16,0 26-2 15,6-11-7 1,6 21-2-16,0-10-2 0,16 4-2 15,1-9-22-15,17-11-7 16,0-5-28-16,11-25-9 16,17-15-34-16,0-10-13 15,6-5 11 1</inkml:trace>
  <inkml:trace contextRef="#ctx0" brushRef="#br0" timeOffset="172017.546">30632 16189 208 0,'0'5'79'0,"6"0"-61"0,5 5 19 16,-5-5 4-16,5 5-12 15,6 5-5-15,6 6-13 16,6-1-5-16,-1 5-4 16,6 1-2-16,0-1 3 0,1 0-4 15,-7 6 0-15,1-6-21 0,-7 0-8 16,1-5-25-16,0-4-10 16,-6-6-29-1</inkml:trace>
  <inkml:trace contextRef="#ctx0" brushRef="#br0" timeOffset="172197.042">30997 16189 244 0,'-46'0'90'0,"23"15"-70"0,-11 0 19 0,17 0 3 16,-6 6-22-16,0-1-6 16,1 5-9-16,-1 0-2 15,0 1-1-15,0 4-6 0,6 1 0 16,0-1-22-16,6-5-8 15,-1 1-12-15,7-6-4 0,5 0-49 16</inkml:trace>
  <inkml:trace contextRef="#ctx0" brushRef="#br0" timeOffset="172437.028">31196 15885 260 0,'0'0'99'0,"6"15"-77"0,0 15 11 16,-1-9 2-16,1 9-19 15,5 6-4-15,1 9-7 16,-7 1-4-16,1-1 0 16,0 1-4-16,-1-6 2 0,-5 1-4 0,0-1-1 15,0-4-22 1,-5-6-8-16,-1-4-51 15,6-6-54-15,0-10 39 16</inkml:trace>
  <inkml:trace contextRef="#ctx0" brushRef="#br0" timeOffset="172588.563">31151 16244 296 0,'-23'-5'110'0,"11"0"-86"0,7 0 27 0,5 5 5 15,5-5-24-15,7-5-5 16,5-5-16-16,6-5-7 0,5-1-3 15,1 1-12-15,10 0-3 0,1 0-42 16,6 4-17-16,-6 1-73 16</inkml:trace>
  <inkml:trace contextRef="#ctx0" brushRef="#br0" timeOffset="173366.358">30718 16741 236 0,'-46'40'88'0,"46"-40"-69"0,-40 46 8 0,34-36 1 16,-5 10-11-16,0-5 1 15,-1 6-5-15,1-6 0 16,-1 10-7-1,1-5-2-15,0 1 0 0,5-1 0 0,6 0 0 16,0 0-5-16,11 1-1 16,-5-1-2-16,11 0 3 15,0-5 0-15,0 6 3 16,-5-6 1-16,-7 5 1 16,1 0 15-16,-12 6 8 15,1-1-8-15,-12 5-1 16,-1-4-4-16,-4 4-1 15,5-5-10-15,-6-9-1 16,6-6-24-16,0-20-10 0,5-1-20 16,12-14-7-16,0 5-30 15,17-16-13-15,-5 6 10 16</inkml:trace>
  <inkml:trace contextRef="#ctx0" brushRef="#br0" timeOffset="173637.971">30974 16893 248 0,'0'10'93'0,"0"-10"-72"0,-23 40 22 16,23-35 6-16,-11 16-13 16,-1-1-3-16,1 10-19 15,0-4-9-15,11 4-3 16,0-5-2-16,11 6 0 0,0-6-3 16,18 0 2-16,-6-4-1 0,11-11 0 15,-6-5 0-15,1-10 0 16,-1 0 4-16,-11-11 3 15,-5 1 4-15,-12-10 5 16,0 5-6-16,-17-11-2 16,0 6-3-16,-18 0-3 15,13 4-28-15,-7 11-11 16,6 0-38-16,1 10-16 16,4 0-26-1</inkml:trace>
  <inkml:trace contextRef="#ctx0" brushRef="#br0" timeOffset="173923.095">31247 16629 204 0,'-5'-25'77'0,"10"20"-60"0,-5 5 17 0,0 0 4 0,6 10-11 15,0 10-3-15,-6 6-12 16,0-6-3-16,5 25-5 16,1-4 2-16,0 20 3 0,0-11-1 15,-1 21 3-15,1-15-6 16,0 5-3-16,-1-11-1 16,1 6-1-16,0-10-27 15,5-11-11-15,1-10-43 0,10-20-16 16,1 1 5-1</inkml:trace>
  <inkml:trace contextRef="#ctx0" brushRef="#br0" timeOffset="174748.771">31470 16958 316 0,'-17'-10'118'0,"17"10"-92"0,0 5 15 16,0-5 2-16,5 5-17 16,-5-5-3-16,6 21-11 15,0-6-3-15,5 15-5 0,-5-4-3 16,11 9 0-16,-6-5-1 0,6 6 2 15,0-11-1-15,6 1-1 16,-6-6 5-16,12-10 1 16,-6 0 6-16,5-20 5 15,-5 0-7-15,5-21-1 16,-5 6-5-16,0-21-1 16,-6 11 1-16,0-16 0 15,-6 11-5-15,1-1 1 16,-1 1-18-16,-5 15-8 15,0 4-30-15,-6 21-13 16,0 0-1-16,5 10 3 16,-5 1 6-16,6 4 3 0,0 5 30 15,-1 0 14-15,1-5 29 16,0 6 13-16,0-6 11 16,5 0 3-16,0-5-9 15,6-5-5-15,1 0 1 16,4-15 2-16,-5 0-9 15,6-20-2-15,-6 4-10 16,0-19-2-16,-5-11 7 16,-7 5 4-16,-5 6 6 15,-5 9 2-15,-12 16 3 16,-6 15 1-16,-6 15-3 16,7 16-3-16,-1-6-7 15,0 25-1-15,0-9-8 16,12 9-1-16,5 1-6 15,18-5-2-15,-1-6 0 0,17-5 2 16,-5-4-6-16,11-16-1 16,-5 0-40-16,16-25-15 15,-5 5-85-15,12-36-33 16,-12 6 32 0</inkml:trace>
  <inkml:trace contextRef="#ctx0" brushRef="#br0" timeOffset="175198.405">32279 16807 200 0,'0'5'74'0,"0"-5"-58"0,0 10 36 16,0-10 11-16,0 10 5 15,0 0 6-15,-6 0-5 0,0 0-1 16,-5 0-37-16,5 0 9 0,-5-4 4 16,-1-1-13-16,1-16-5 15,0 1-13-15,5-35-6 16,0-26-4-16,6 0-3 16,6 5 1-16,0 10 1 15,5 11-3-15,0 4 0 16,7 11-28-16,-1 10-13 15,11 5-75-15,6 9-32 16,0 6-40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2T20:59:41.6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22165 6663 208 0,'-6'-20'79'0,"6"15"-61"0,0-5 10 0,0 5 3 16,0 0-10-16,6-5 0 15,0-6-6-15,0 1 1 16,5-5-9-16,0-5 7 0,1-1 5 0,-1 6-4 16,1 0 2-16,5 5-8 15,0-1-1-15,-6 6-4 16,1 0-1-16,5 5-1 15,-6 5-2-15,0 0 3 16,7 5 2-16,-7 5-2 16,0 0 0-16,1 1 1 15,-7 4 0-15,1 0 0 16,-6 0 0-16,0 5 4 16,-6-4 3-16,-5 4-2 15,0-5 2-15,-1-5-2 16,1-5 0-16,-6-5-1 15,0-5 2-15,-6 0-1 0,0-5 0 16,0 0-1-16,6-5 0 16,0-1-4-16,0 6-3 15,6-5 0-15,5 0-1 16,0 0-5-16,6 0-1 16,6-1 0-16,5 6 4 15,6 5 1-15,0 5 1 16,1 0 0-16,4 10 0 15,-5 0-3-15,1 6 2 16,-1 4 1-16,0 0 2 16,-6 0 1-16,1 1 1 15,-7-1-2-15,1 0-2 16,-6 0 5-16,0-4 1 16,-6-1-2-16,-5 0-3 0,-6-5 0 15,0-5 1-15,0-5-1 16,-1 0-1-16,1-5-2 15,6-5 1-15,0 0 1 16,5 0 0-16,0-5-3 16,6 4 0-16,0 1-1 15,6 0 3-15,0 5-5 16,5 5 2-16,6 5 4 16,0 0 2-16,0 5-3 15,6 0 1-15,-6 6-2 16,0-1 0-16,0-5 4 15,-5 5 1-15,-12-5 3 16,0 6 1-16,-6-1-1 0,-5 0-1 16,-6-5-1-16,-6 0 2 15,0-5-1-15,0-5 0 16,0-5-8-16,6-15-2 16,0-10-47-16,11-11-18 15,12 0-96 1</inkml:trace>
  <inkml:trace contextRef="#ctx0" brushRef="#br0" timeOffset="1966.133">22376 6699 168 0,'-17'5'63'0,"11"-5"-49"0,-5 0 20 15,11 0 8-15,0 0-8 16,-6 0-2-16,6 0-3 16,-6 0-1-16,6-5-15 15,0 0 5-15,0 0 3 0,0 0-3 16,0 0 0-16,0-6-4 15,0 6 1-15,6 0-6 16,0 0-1-16,0 0 0 0,-1 0 0 16,1 0-2-1,0 0 1-15,5 0 0 0,0 5 1 16,1 0 2 0,-1 0 4-16,1-5-6 0,-1 0 0 15,0 0 0-15,1 0 0 16,-1 0-2-16,1-1-1 15,5-4 1-15,0 0 3 16,0-5-4-16,6 0-1 16,-1-5 0-16,7 4 2 15,-1 1-1-15,7 0 2 16,-1 5-2-16,6 0 2 16,0 0-4-16,5 5-2 15,6-1 0-15,6 1 1 16,0 0-3-16,6 5 0 0,-6 0-1 15,0 0-2-15,0 0 3 16,-6 0 2-16,1 0 4 16,4 0 2-16,1 5-6 15,6 0 0-15,6 6-1 16,-1-1 0-16,6 0-3 16,0 0 2-16,6 0 1 15,-6 0 0-15,-6 0 0 16,1-5 2-16,-7-5-3 15,7 0 0-15,-1 0 1 16,12 0 2-16,0-5-1 16,5 0 2-16,1 0-2 15,-1 5-1-15,-5-5 1 16,-6 0-1-16,-6 0 0 0,-5 0 2 16,0-5-1-16,5 0 2 15,-5 0-2-15,-6-1-1 16,5 1 1-16,1 0 1 15,-6 5-1-15,-12 0-1 16,-10 0 1-16,10 5 1 16,12 0-1-16,-5 0-1 15,-7 0 1-15,-5 0-1 16,-6 0 0-16,0 0 2 16,-5 0-1-16,5 0-1 15,-5 0 1 1,-7 0-1-16,1 0 0 0,-6 0 2 15,0 0 1-15,-5 0-1 16,5 0-2-16,-6 0-2 16,1 0-1-16,-1 0 4 15,0-5 1-15,1 0 0 16,-7 0 1-16,1 0-2 16,-6 5 2-16,0 0-4 15,0 0-2-15,0 0 4 16,0 0 1-16,0 0 0 15,0 0 1-15,0 0-2 16,0 0-1-16,0 0 3 16,0 0 0-16,6-10-1 15,-6 5 1-15,0-6-2 0,-6 6 2 16,0-5-2 0,1 0 2-16,-1 0 2 0,-5 0 4 15,-1-5 2-15,1 0 1 16,-6-1-4-16,0 1-3 15,-6 0 0-15,6-5 1 16,-6-1-1-16,0-4 0 16,-11 0 1-16,0-1 1 15,0 1-1-15,-6 5 1 16,0 0-4-16,0-1 0 16,0 6-1-16,0 0 1 15,6 0-2-15,17 10-1 16,6 0-2-16,-1 0 1 15,-11-11-1-15,6 6 0 16,6 5 0-16,5 0 0 0,0 5 0 16,6 0-2-16,18 10 0 15,10 0 3-15,12 6-2 16,11-1 1-16,6 5 0 16,6 0 0-16,0 1 2 15,-6-1 2-15,-6 0-1 16,-6 0-1-16,1-4-2 15,-6 4 1-15,-6-5-1 16,-5 5 0-16,-7-5 0 16,1 1 0-16,-11-1 4 15,-1 0 1-15,-5-5-1 16,-6 5 1-16,-12 6-2 16,-5 4 2-16,-6 10 2 0,-5 16 2 15,-6 0-3-15,-12 4-1 16,-5 6-1-16,-6-5-2 15,6 0 1-15,-6-11-1 16,5-9 2-16,12-11 1 16,6 0-19-16,6-10-9 15,11-5-20-15,0 1-10 16,11-11-45-16,6-11-19 16</inkml:trace>
  <inkml:trace contextRef="#ctx0" brushRef="#br0" timeOffset="6334.304">23772 7772 164 0,'-11'0'63'0,"11"0"-49"0,0 5 11 0,0-5 2 0,0 0-7 16,0 11 1-16,5 4-1 15,1 0 0-15,0 0-11 16,-1 5 6-16,-5 11 4 0,0 9-1 15,0 11 1-15,0 15-6 16,0 10 0-16,0 5-8 16,0-10-1-16,0-6 0 15,0-4 2-15,0-10 3 16,0-11 2-16,0-9-5 16,0-6-2-16,0-5 13 15,-5-20 17 1,-1-10-9-16,0-15-8 15,1-21-5-15,-1-25-8 16,6-15-3-16,0 0 0 0,6 5-1 16,5 0 0-1,6 15 2-15,6 6-1 16,0 4 2-16,5 5-4 0,1 11-2 16,-1 4-1-16,1 11 3 15,5 5-2-15,0 4-1 16,0 11 0-16,0 5 3 15,-5 5 0-15,-1 6 1 16,-5-1 0-16,0 5 0 16,-6 0 2-16,-6 0 3 15,-5 6-2-15,-6-1 0 16,0 0 1-16,-6 0 0 16,-5 1 0-16,-12-1 2 15,-5-5-1-15,-1-5 0 16,-11-5-3-16,0 0 1 0,-5-5 0 15,-1 0 1-15,6 5-7 16,1 0 0-16,10 6-32 16,6-1-12-16,6 0-31 15,17 5-11-15,12 0-50 16</inkml:trace>
  <inkml:trace contextRef="#ctx0" brushRef="#br0" timeOffset="7219.096">24518 8334 196 0,'-28'-25'74'0,"16"20"-58"0,-10-10 12 0,10 10 2 16,1 5-3-16,-6-5 2 15,0 5-10-15,-6 0-1 16,6 5-11-16,0 0 0 0,0 5 0 16,0 10-6-16,-1 6 0 0,1 4-3 15,6 5 0-15,0 1-3 16,5-6 1-16,6 1 2 15,6-6 3-15,-1 0-2 16,7-10 0-16,-1-4 3 16,0-11 1-16,7-5 7 15,-1-6 6-15,0-9-2 16,-6-5 2-16,1-11-5 16,-1-4-1-16,0-6 0 15,-5 6 1-15,0-1-1 16,-1 6-1-16,1 4-5 15,-6 6-3-15,0 5 2 16,0 10 2-16,0 0 0 0,0 10 0 16,0 10-8-16,0 15 0 15,0 10 1-15,6 1 3 16,-1-1-2-16,7 1 0 16,-1-1-6-16,6-4-3 15,0-6 12-15,6-5 8 16,0 0-5-16,0-4-2 15,0-6-13-15,5-5-6 16,1-5-12-16,-1-5-3 16,1-5 1-16,-1 0 4 15,-5-1 9-15,0 1 6 16,-6 5 2-16,0 5 3 16,0 0 4-16,-6 0 1 15,1 0 3-15,-1 0 1 16,-5 0 14-16,-6 0 6 0,0 0 13 15,0 0 7-15,6 0-3 16,-1-10 0-16,-5-5-11 16,0-10-3-16,6-11-6 15,0-9-1-15,-1-11-4 16,7 0 1-16,-1 6-5 16,0-1 1-16,1 10-9 15,-1 11-2-15,6 5-3 16,0 4 0-16,1 6-3 15,-1 5 1-15,0 5 0 16,6 0 2-16,5 5-28 16,-5 0-12-16,0 0-27 15,-1 0-9-15,1 0-41 16,0 5-14-16,5 5 27 16</inkml:trace>
  <inkml:trace contextRef="#ctx0" brushRef="#br0" timeOffset="7729.986">25327 7681 272 0,'-5'-15'101'0,"5"15"-78"0,5 0-2 0,-5 0-8 0,6 10-7 15,6 0-1-15,-1 10-8 16,0 6 0-16,6 4 1 15,-5 6 3-15,-1-1 4 0,-5-5 0 16,-6 36 0-16,0-10-1 16,-6 25 0-16,-11 30-7 15,0-24-2-15,6-17-27 16,-1-9-11-16,1-15-9 16,5-21-1-16,0 0-11 15,6-20-28 1,-5-20 27-16,-1-15 158 31,0-41-12-31,1 10 5 16,5 16-30-16,0 4-14 15,0 16-3-15,0 5 0 16,5-1-21-16,7 1 1 0,5 5-1 16,6 15-4-16,5 15 0 15,6 0-8-15,12 11-4 16,5-1-4-16,0 0 1 15,1 1 3-15,-7-6 3 16,1 0 0-16,-12-5 2 16,-5-5-15-16,-7 0-5 15,-5 1-26-15,-5-11-13 16,-1 0-19-16,-5-5-8 16,-6-11-32-1</inkml:trace>
  <inkml:trace contextRef="#ctx0" brushRef="#br0" timeOffset="7945.555">25766 8056 220 0,'-6'-20'82'0,"6"4"-64"0,0-4 20 15,6 10 3-15,0-5-10 16,5 0-1-16,-5-6-8 16,5 1-4-16,1 0-10 15,-1-5-1-15,1 4 3 0,-7 6-8 16,7 5-1-16,-7 0-3 15,7 0-2-15,-1 5-13 16,1 0-4-16,-1 5-44 16,6 5-20-16,11 0-29 15</inkml:trace>
  <inkml:trace contextRef="#ctx0" brushRef="#br0" timeOffset="8226.451">26273 7980 192 0,'-11'-5'71'0,"5"5"-55"0,0 0 20 0,1 0 6 16,-1 5-6-16,-5 0-1 15,-6 10-6-15,-1 5-4 16,-4 6-13-16,5 9-1 0,0 11 2 15,5 10-7-15,6-16-1 0,1-5-5 16,10 6-1-16,13 5 1 16,4-6 0-16,12-10-36 15,12-14-15-15,5-11-29 16,6-20-11-16,-5-16-6 16</inkml:trace>
  <inkml:trace contextRef="#ctx0" brushRef="#br0" timeOffset="8616.336">26615 7565 176 0,'12'-31'68'0,"-1"21"-52"0,6 0 21 0,-11 10 9 16,-1 0-15-16,-5 0-3 16,6 5-1-16,0 0 0 15,-1 15-14-15,1 11 3 0,0 4 4 16,0 6 0-16,-6 4 0 15,0 1-10-15,-6 5-6 0,0 9-1 16,0 11 2-16,1 5-2 16,-1-5 0-16,6 0-3 15,0-10-1-15,0-11-26 16,6-9-11-16,5-11-32 16,6-9-13-16,6-11-36 15</inkml:trace>
  <inkml:trace contextRef="#ctx0" brushRef="#br0" timeOffset="9126.216">26877 8172 228 0,'-5'0'88'0,"10"5"-69"0,-5-5 8 0,0 0-1 16,6 6-8-16,0-1 0 15,5 0-4-15,0 0-1 16,1 0-7-16,-1 0-2 0,6-5 2 16,-5 0 3-16,10-5 2 15,13-10-1-15,5-6 1 16,-1-14-4-16,7 4 1 0,0 1-3 15,-7-5 0-15,-4 4-3 16,-1 1 1-16,-11 5-2 16,-6 4 2-16,-6-4 0 15,-11 5 3-15,-11 5 10 16,-12 4 7-16,-11 6-8 16,5 5-1-16,6 0-4 15,-11 16 1-15,-6-1-6 16,1 20-1-16,4 6-4 15,13 4-1-15,-1 1 1 16,11 4 0-16,12 1 0 16,12-5 0-16,-7-11 0 15,24 6 2-15,5-6 1 16,6-5 1-16,6-4-20 16,-1-6-9-16,6-5-45 0,1-15-17 15,5-10-63 1</inkml:trace>
  <inkml:trace contextRef="#ctx0" brushRef="#br0" timeOffset="10192.869">23367 7631 200 0,'-22'0'74'0,"10"5"-58"0,7-10 16 0,5 5 2 16,0 0-15-16,0 0-3 16,0 0-1-16,0 0 2 15,0 10-9-15,0 0 4 0,5 5 4 16,1 10 1-16,0 6 1 15,-1 4-7-15,-5 11-4 16,6 9-2-16,-6 21 1 0,0 16-1 16,0 4 2-1,0 0-4-15,6-5 0 0,-6-5-1 16,5 0-2-16,-5-5 3 16,6-10 2-16,0-5-2 15,-1-5 0-15,1-16-12 16,6-9-4-16,-1-16-14 15,0-15-5-15,-5-15-3 16,0-15 1-16,-6-16-23 16,-6-15-10-16,0-9-29 15</inkml:trace>
  <inkml:trace contextRef="#ctx0" brushRef="#br0" timeOffset="12008.569">23214 7600 176 0,'-23'-10'66'0,"28"5"-52"0,-5-5 10 0,6 5 0 16,0-5-8-16,0-6-1 15,5 1-3-15,6 0 0 16,0 0-6-16,-5 5 0 0,5 0 1 16,0 5 1-16,0 5 2 0,6 0-5 15,5 5-1-15,6 0-2 16,12 0-2-16,11-5 7 16,17 0 5-16,11-5-8 15,12-5-2-15,0-1 0 16,-6 6 1-16,-5 0-4 15,5 0 1-15,6 5 0 16,17 5 2-16,5 5-1 16,7 1 2-16,-7-1-2 15,-5 0-1-15,6-5-2 16,22-5 1-16,7-5 7 16,-1-5 6-16,-12-6-2 15,-10 1 2-15,-12-5-5 16,5 0-2-16,1 0-5 0,0 4 0 15,-1 1 0-15,-5 0 2 16,-11 5 1-16,-18 0 3 16,1 0-5-16,-18 5-1 15,1-1 0-15,-1 1 0 16,0 0 0-16,6 0 2 16,6 0-1-16,0-5 2 15,0 0-2-15,-6-5 2 16,-6 5-2-16,-5-1 2 15,-1 1-2-15,-10 5-1 16,-1-5 3-16,-5 0 0 16,5 0-4-16,0 0-1 0,0-5 1 15,6 4 2-15,0 1-2 16,-5 0 0-16,-1 0 1 16,0 0 0-16,1 5 0 15,-7 0 0-15,-5 5 0 16,0-5 0-16,0 0 0 15,-6 5 0-15,0 0 2 16,0 0 1-16,-5 0-4 16,-6 0 1-16,-6 0 2 15,-6 0 3-15,-5 0-2 16,-6 0-2-16,5 5 0 16,-5 5 1-16,0 5-1 15,0 0 2-15,0 6-4 16,0 9 0-16,-5 15 1 15,-1 16 0-15,0 10 0 16,1 5 0-16,-7 0 0 0,1 0 0 16,5 5-3-16,-5 10 2 15,5 10 1-15,0 11 0 16,6-6 0-16,0-4 2 16,0-16-3-16,0-10 0 15,0-6 3-15,0-9 1 16,0-10 1-16,0-11 2 15,0-9-3-15,0-6 0 16,0 0-1-16,0-4-2 16,0-6 1-16,0-5-1 15,-5 0 0-15,-1-5 0 16,0 0 4-16,1-5 5 0,-7 5-1 16,-5-5 3-16,0 0-4 15,-6 0-2-15,-5 0 4 16,-6 0 2-16,-6-5-2 15,-6 5 2-15,-5 0-6 16,-6 0-3-16,6 0 3 16,-6 0 4-16,0 0-1 15,-12 0 3-15,-11 0 3 16,-16 5 1-16,-13 5 0 16,24 1 4-16,17-1-7 15,-12 5-2-15,-23 5-3 16,6-5-2-16,6-5-3 15,6-4-2-15,-1-6 3 16,1-6 0-16,5 1-1 16,0 0 1-16,0 5-2 0,6 0 2 15,6 0-4-15,5 5 0 16,6 0 1-16,0-5 0 16,6 6 0-16,-6-6 0 15,0 0 0-15,0 0 0 16,0 0 2-16,-5 0 3 15,-1 0-4-15,0 0-3 16,1 0 1-16,5 0 0 16,0 5 1-16,5 0 2 15,1 0-1-15,0 0-1 16,5 0-2-16,1 0 1 0,5 0 1 16,-6 0 2-16,0 0-1 15,-5-5 2-15,-6 0-2 16,0 0-1-16,0 0 1 15,-5 0-1-15,-1-5 0 16,6 0 2-16,0 5-1 16,0 0-1-16,0 0-2 15,11 5 1-15,1 0-1 16,5 0 0-16,0 0 2 16,6 0 0-16,0 0 0 15,0 0 2-15,5-5-1 16,-5 0-1-16,0-5 1 15,-1 0-1-15,-4 0 2 16,4 0 1-16,1 0-1 0,0 0-2 16,-6 0-4-16,6 0 0 15,0 0 4-15,0 0 4 16,-1 0-1-16,1 0-2 16,-11 0-3-16,5 0-1 15,6 5 2-15,-1 0 2 16,1 0-2-16,0 5 0 15,0 5 1-15,0-5 0 16,5 5 0-16,6 0 0 16,1 0 0-16,4-5 0 15,1 0 0-15,6 0 0 16,0 0-3-16,-1 0 0 0,6-5-25 16,6 0-9-16,0 0-47 15,35-30-149 1</inkml:trace>
  <inkml:trace contextRef="#ctx0" brushRef="#br0" timeOffset="13331.997">23550 8841 116 0,'-6'-15'44'0,"6"10"-35"0,0 5 23 0,0 0 8 15,0 0 1-15,0 0 2 16,0 0-6-16,-6 0-2 16,6 0-20-16,0 0-7 0,0 0-1 15,0 0-6-15,0 15-1 16,0 0 2-16,0 10 3 15,0 6 2-15,0 4 1 16,6 11 0-16,0 9-2 16,-1-4-1-16,13 0-3 15,-7-1-2-15,-5-4 3 16,5 5 2-16,-5-6 0 16,-1 1 2-16,1-6-2 15,0 1 2-15,-1-1-2 16,-5 6 0-16,0-1-3 15,6 6-2-15,-6 0 1 16,0-6 1-16,0-9 1 16,0 14 1-16,0-9 0 0,0 15 0 15,0 4 0 1,0-19 0-16,0-11-2 0,0 6 1 16,0-11-2-1,0 5-1-15,0-4 1 0,0 4-1 16,0-5 0-16,0 1 2 15,0-6-1-15,0 5-1 16,0-4 3-16,0 4 0 16,0-5-1-16,-6 5-2 15,6-4 5-15,-5-1 1 16,5 0-2-16,-6 0-1 16,6 1-1-16,-6 4 1 15,1 5-4-15,-1 1 0 0,0-1 3 16,6-5 3-1,0-4-2-15,0 4 0 0,0-5-3 16,0 1-1-16,0-1 3 16,0 0 1-16,0 0-4 15,0 1 1-15,0-6 0 16,0 0 0-16,0 0 0 16,0 0 0-16,0 1 2 15,0-6 1-15,0 0-4 16,0 0 1-16,0-5 2 15,0 0 1-15,0 0-4 16,0-5 1-16,0 0-33 16,6-5-13-16,0 0-59 15,11-25-22-15,6-16 13 16</inkml:trace>
  <inkml:trace contextRef="#ctx0" brushRef="#br0" timeOffset="15866.687">28524 8729 172 0,'-12'-5'66'0,"12"5"-52"0,-5 0 17 0,5 0 2 16,0 0-3-16,0 0 0 16,0 0-4-16,0 0-1 15,0 0-14-15,0 0-2 0,0 10 1 16,-6 1 0-16,6 9 2 16,0 0-2-16,-6 16 1 15,6 4-2-15,0 11 2 16,0 4-2-16,0 6 2 15,0-5 0-15,0 5 3 16,0-6-5-16,0-4-3 0,0 0 1 16,0-1 2-16,0-4-4 15,0-1-1-15,6 1 0 16,-6 5 0-16,0-1-5 16,0 1-1-16,0 0 1 15,0-1 2-15,-6 1 4 16,6-6 2-16,0 1 3 15,0 0 1-15,-5-11-5 16,5 0-2-16,-6-4-2 16,6-1 1-16,0-4-2 15,0-1-1-15,-6 0-2 16,6-5 1-16,0 1 1 16,0-1 0-16,0-5 0 0,0 0 2 15,0 1-3 1,0-1 0-16,0 5 1 0,0-5 2 15,-5 0-1-15,5 1-1 16,0-1 1-16,0 0-1 16,0 5 0-16,0-5 2 15,0 1-3-15,0-1 0 16,0 0 1-16,0 0 2 16,0 0-1-16,-6 6-1 15,6-1 1 1,-6-5-1-16,6 5 0 15,0-4 0-15,-6 4 0 0,6 0 0 16,0-5 0-16,0 0 2 16,0 1 1-16,0-1-4 15,0 0 1-15,0 0 2 16,0-5 1-16,0 0-4 16,0 1 1-16,0-6 0 15,0 5 2-15,0-5 1 16,0 5 1-16,0 0-2 15,0 5 1-15,0-5-2 16,0 1-1-16,0-1 3 16,0 0 0-16,0-5-1 15,0 5-2-15,0-5 1 16,0 0-1-16,0 0 0 16,0 0 0-16,0 0 0 0,0 0 2 15,0-5-1-15,0 5-1 16,0-5-2-16,0 0 1 15,0 0 1-15,0 6 0 16,0-6 0-16,0 0 0 16,0 0 2-16,0 0 1 15,0 0-4-15,0 5-1 16,0-5 1-16,0 0 2 16,0 0 0-16,6 10 2 15,-6-5-4-15,6 0-2 16,-6 0 2-16,0 5 2 15,0-5 0-15,0 5-1 16,0 0 1-16,0-5 1 0,0 0-1 16,6 1-1-16,-6-1 1 15,0 0-1-15,0-5 0 16,0 0 2-16,0 0-3 16,0 0 0-16,0 0 1 15,0 5 2-15,0-5-1 16,5 5 2-16,-5-5-4 15,0 0 0-15,0 0 1 16,0 0 2-16,0 0-3 16,0 0-2-16,0 0-1 15,0 0 0-15,0 0 3 16,0 0 0-16,0 0 1 16,0 0 0-16,0 0 0 15,0 0 0-15,0 0-3 0,6 0 2 16,-6 0 1-1,6 0 2-15,-6 0-1 0,0 0-1 16,0 0 3-16,0 0 2 16,0 0 2-16,0 0 3 15,0 0-1-15,0 0 0 16,0 0-1-16,-6 0 0 16,0 0 2-16,-5-5 1 15,-1 5 3-15,-10-5 2 16,-1 0-3-16,-28-6 0 15,11 6-3-15,-34-10 1 16,11 5-4-16,-22-5-2 16,5 0 0-16,-40 5-1 15,23-1-2-15,-45 6 1 0,28 0-2 16,-11 10-1-16,22-5 1 16,-34 5 1-16,29 1-1 15,-29-6-1-15,23 0 1 16,-11-6 1-16,22 1-3 15,-5 0 0-15,23 0 1 16,-12 0 0-16,17 0 0 16,-23 0 0-16,24 5 0 15,-30 0 0-15,18 0-3 16,-11 5 2-16,16-5 1 16,-5 0 2-16,17 0-1 15,-11 0-1-15,10 0 1 0,-16 0-1 16,17 0-3-16,-11 0 0 15,11 0 2-15,0 0 2 16,11 0 0-16,0 0 2 16,12 0-4-16,-6 0 0 15,11 0 1-15,1 5 0 16,11 0-3-16,-6 0 2 16,6 0 1-16,-1 0 2 15,7 1-1-15,-6-1-1 16,5 0 1-16,-16 5 1 15,5-5-1-15,-23 5-1 16,12 0 1-16,-18 0-1 0,12 0-3 16,-5 0 2-16,10-4-1 15,7-1-2-15,5 0-11 16,12-5-2-16,5 0-63 16,23-16-26-16,0 1-103 15</inkml:trace>
  <inkml:trace contextRef="#ctx0" brushRef="#br0" timeOffset="17100.638">24085 9504 128 0,'6'-20'49'0,"5"10"-38"0,1-5 23 0,-6 10 11 16,-1 0-1-16,1-1 4 15,0 1-7-15,-6 0-3 16,0 0-21-16,0 0 3 0,0 0 1 16,0 0 2-16,0 0 1 15,0 0-5-15,-6 5 1 16,0 0 0-16,1 0 0 15,-1 0 2-15,0 0 1 16,-5 0-1-16,-1 0 1 16,7 0-4-16,-1 0 0 0,0 0-6 15,1 0-3 1,-1 5-3-16,0-5-2 0,6 0-6 16,0 0 1-16,0 0 0 15,6 5 0 1,-6-5 0-16,11 5 2 0,6 0-1 15,0 0 2-15,1 0-2 16,-1 0 2-16,0-5-2 16,0 0 2-16,6-5-35 15,-1 0-16-15,1-5-66 16,11-15-27-16,6-11-23 16</inkml:trace>
  <inkml:trace contextRef="#ctx0" brushRef="#br0" timeOffset="19109.216">24558 9469 92 0,'12'-15'35'0,"-7"15"-27"0,7 0 13 16,-7 0 7-16,7 0-7 15,-1 0 0-15,1 0-1 16,-1 5 2-16,0 0-12 16,1 0 1-16,-1 0 2 0,1 0 2 0,-1 5 3 15,-5 5-6-15,-1 5 1 16,-5 1 3-16,0-1 2 16,0 5-7-16,-5 1-2 15,-1-1-3-15,0 0-1 16,1-4-3-16,-1-1 1 15,0-5 0-15,0-5 1 16,1-5 4-16,5-5 5 16,-6-10-7-16,6-5-1 15,0-5 1-15,0-6 3 16,0 1-2-16,0 0-2 16,6-1-5-16,5 1 0 0,1 0 0 15,5 4 0 1,0 1 0-16,0 0 0 0,0 5-3 15,6 0 2-15,0 4-1 16,-6 1 0-16,0 5 4 16,0 5 1-16,-6 0-1 15,1 0 1-15,-7 5 2 16,-5-5 2-16,6 5 3 16,-6 5 1-16,0-4 1 15,-6 4 0-15,1 0-4 16,-7-5-3-16,-5-5 0 15,-6 5-1-15,1-5-2 16,-1 5-2-16,6-5-15 16,0 0-5-16,5 0-19 15,6 0-7-15,6 0-18 0,12-5-5 16,5 0-23 0,6-5-24-16,11 0 47 15</inkml:trace>
  <inkml:trace contextRef="#ctx0" brushRef="#br0" timeOffset="19472.143">25151 9362 224 0,'-12'5'85'0,"7"6"-66"0,-7-6 8 0,7 0 0 15,-1 0-1-15,-5 5 2 16,5 5-11-16,-6 0-3 15,7 1-8-15,-1-1-8 0,6 0-2 0,0 0 0 16,11 0-1-16,1-5 1 16,-1-5 3-16,6 1 0 15,0-12 1-15,0-4 2 16,1 0 3-16,-1-5 2 16,-6 0 1-16,0 0 9 15,-11-1 4-15,0 6-3 16,0 0 0-16,-5 0-8 15,-1 5-2-15,-5 5-9 16,-1 5-1-16,1 0-20 16,5 5-8-16,0 0-13 15,1-5-6-15,-1 1-17 16,6-6-9-16,0 0-21 16</inkml:trace>
  <inkml:trace contextRef="#ctx0" brushRef="#br0" timeOffset="19937.251">25498 9357 236 0,'-17'0'90'0,"12"0"-70"0,-7 0 4 0,6 5-3 0,1 0-9 16,-1 1 1-16,0-1-6 16,1-5-2-16,5 0-2 15,0 0-3-15,0 0 3 0,5 5-2 16,7 5-1-16,-1 0-2 15,6 0-1-15,6 0 2 16,0 5 0-16,-6-4 3 16,0 4 1-16,-6 0-1 15,1-5-2-15,-12 0 23 16,0 0 11-16,-12 0-6 16,1 1-1-16,-6-1-12 0,0-5-2 15,0-5-7-15,0 0-4 16,5 0-21-16,7-5-10 15,-1 0-23-15,6 0-9 16,11-6-50 0,6-4-43-16,6 0 62 15</inkml:trace>
  <inkml:trace contextRef="#ctx0" brushRef="#br0" timeOffset="20250.901">25800 9373 236 0,'0'10'88'0,"-5"5"-69"0,5 0 17 0,0-5 3 0,0 0-15 16,-6 6-3-16,0-1-8 15,1-5-1-15,-1 0-7 16,0 0-3-16,0-5 1 0,1 0 0 16,5-5 1-16,0 0-13 15,-6-10-7-15,6-5-11 16,0-5-4-16,6-1-1 15,-1-4 2-15,1-5 1 16,6-1 1-16,-1 1 13 16,-5 5 9-16,-6 4 6 15,5 1 5-15,-5 5-2 16,6 5 0-16,0 0-6 16,-1 0-2-16,1 4-34 15,0 1-53-15,5 0 6 16</inkml:trace>
  <inkml:trace contextRef="#ctx0" brushRef="#br0" timeOffset="20478.736">26023 9195 204 0,'-12'10'77'0,"12"-4"-60"0,0 4 15 0,0-5 2 15,0 5-6-15,6 5 0 16,-6 0-13-16,6 5-4 15,-6 1-7-15,5 4 2 0,-5 0 0 0,0 1-2 16,0-1-3-16,0 0 0 16,0-4-1-16,0-6-38 15,0 0-14-15,0-5-42 16,0 0-41 0,0-5 48-16</inkml:trace>
  <inkml:trace contextRef="#ctx0" brushRef="#br0" timeOffset="20673.238">25983 9383 220 0,'-6'-21'85'0,"6"11"-66"0,0 5 27 16,0 5 11-16,0 0-10 15,0 0 0-15,6 0-21 16,-1 0-7-16,7 0-12 16,-1 5-7-16,6 0-1 0,6 0 1 15,6 6 0-15,-1-6-18 0,6 0-5 16,0-5-20-16,1 0-8 15,-7 0-25-15,1-5-12 16,5-6-11 0</inkml:trace>
  <inkml:trace contextRef="#ctx0" brushRef="#br0" timeOffset="20972.46">26359 9312 324 0,'-23'15'121'0,"17"-10"-95"0,-5 15 0 0,11-10-5 16,0 1-17-16,0 4-2 0,6-5-2 16,-6 0 2-16,5 0-1 15,-5 0-1-15,6 0 3 0,-6-10-2 16,0 0 2-16,0 0-2 16,0 0-1-16,0-5-8 15,6-5-5-15,-1-10 4 16,1-5 5-16,5-6 1 15,1 1-1-15,-1-6 3 16,1 6 0-16,-1 5-2 16,-5 4 2-16,5 6-23 15,0 0-10-15,1 5-24 16,5 5-9-16,0 5-35 16</inkml:trace>
  <inkml:trace contextRef="#ctx0" brushRef="#br0" timeOffset="21289.865">26655 9221 204 0,'-11'10'77'0,"11"0"-60"0,0-5 19 0,0-5 5 15,0 5-6-15,0 5 2 16,0 0-10-16,0 5-2 16,0 1-14-16,-6 4 2 0,6 0 1 15,0 0-3-15,0 1 1 16,6-6-9-16,5 0-2 15,0 0 1-15,1-10 3 16,5-5-2-16,0 0-2 0,0-5 2 16,0-5 0-16,-5-5 1 15,-7 0 0-15,-5-6-2 16,0 1 1-16,-5 0 0 16,-1 0 1-16,0-1-24 15,0 6-12-15,1 5-21 16,-7 10-9-16,7 5-20 15,-7 5-6-15,7 0-8 16</inkml:trace>
  <inkml:trace contextRef="#ctx0" brushRef="#br0" timeOffset="21618.078">26854 9413 208 0,'12'-10'77'0,"-12"15"-60"0,11-5 17 0,-11 0 4 15,0 0 4-15,0 0 7 16,0 0-14-16,0 0-3 16,6 10-19-16,-6 0 5 0,0 0 3 15,0 1 0-15,0-1-1 16,0-10-10-16,0 0-4 16,0 0-2-16,6-5 0 15,5-6 0-15,6-4 0 16,0-5-5-16,6 0-1 15,5 5 3-15,1-1 1 16,-6 6-3-16,5 10-1 16,-5 5 3-16,-6 5 3 0,0 6-3 15,-5-1-1-15,-1 0-35 16,6-5-15-16,6-10-73 16,5-15-31-16,-5-31 31 15</inkml:trace>
  <inkml:trace contextRef="#ctx0" brushRef="#br0" timeOffset="22746.837">24251 10406 180 0,'-12'0'68'0,"6"0"-52"0,6 0 34 0,0 0 13 16,0 0-4-16,0 0 1 15,0 0-6-15,0 0 1 16,0 0-30-16,0-5-5 0,0 5-3 15,0 0-7-15,0 0-1 16,12 5-5-16,-1 0-3 16,6 0 0-16,0-5-1 15,6 0 0-15,0 0 2 16,6-5-19-16,-1 0-6 0,0-6-59 16,7 1-26-16,-1-5-48 31</inkml:trace>
  <inkml:trace contextRef="#ctx0" brushRef="#br0" timeOffset="23540.308">24900 10320 140 0,'-11'-11'52'0,"5"6"-41"0,0 0 22 0,6 5 6 15,0 0-6-15,-5-5-2 16,5 5-6-16,0 0-2 15,0 0-12-15,0 0 4 0,0 0 5 16,0 0-2-16,5 10 1 16,-5 0-4-16,6 11 1 15,0-1-5-15,-1 5-1 16,1 1-6-16,5-1-1 0,1 0 1 16,-6-4 2-16,5-1 3 15,0-5 2-15,1-10 8 16,-1-5 2-16,6-5-6 15,0-10-4-15,0 0-2 16,1-11-1-16,-1 1-7 16,0 0 0-16,-6-1-1 15,1 1 2-15,-1 5-17 16,-5-1-6-16,-1 11-30 16,7 0-12-16,-1 5 0 15,-11 5 0-15,6 10 22 16,-1 0 12-16,1 6 16 15,0-1 5-15,0 0 21 16,-1 0 9-16,1 0 2 16,5-5 1-16,1 1-6 0,5-11 1 15,6 0 0-15,-1-5 0 16,7-11-7-16,-1 1-3 16,1 0-1-16,-6 0-1 15,0 0 4-15,-6 4 5 16,-6 1 11-16,-11 0 6 15,-6 5-4-15,1 0-1 16,-7 5-10-16,-5 5-4 16,0 5-4-16,0 5-2 15,0 1-5-15,5 4-3 16,1 5-3-16,11 1-1 16,0-1-1-16,11 0 3 15,7-5-20-15,10 1-6 0,6-6-26 16,0-10-11-16,6-5-26 15,0-5-11-15,0-5-14 16</inkml:trace>
  <inkml:trace contextRef="#ctx0" brushRef="#br0" timeOffset="23811.696">25703 10006 184 0,'-5'5'71'0,"5"0"-55"0,5 0 9 0,-5-5 1 16,6 15-2-16,0 0 3 15,5 0-2-15,-5 6 2 16,0 4-15-16,-1 0 11 0,1 1 4 16,0-1-8-16,-6 5-3 15,0 1-9-15,0-1-3 16,0 0-2-16,0 1-2 15,0-1-15-15,5-5-5 16,1 1-41-16,6-6-17 16,5-5-42-1</inkml:trace>
  <inkml:trace contextRef="#ctx0" brushRef="#br0" timeOffset="24186.518">26091 10279 240 0,'-17'-5'90'0,"5"10"-70"0,7 5 17 16,-1-5 4-16,0 5-18 16,1 0-2-16,-1 6-11 15,0 4-2-15,1 0-4 16,-1 0-5-16,6-4 0 0,0-1 1 15,6 0 0-15,-1 0 4 16,7-10 2-16,5-5 2 16,0-5 2-16,0-5-3 0,0 0 1 15,-6-5-3-15,1-6 2 16,-6-4 7-16,-6 5 5 16,-6 0-7-16,0-1-4 15,-5 6-3-15,-1 0-1 16,-5 5-18-16,6 5-5 15,-1 0-26-15,7 5-12 16,-1 5-24-16,6 5-10 16,6 5-15-1</inkml:trace>
  <inkml:trace contextRef="#ctx0" brushRef="#br0" timeOffset="24439.354">26530 10218 252 0,'-6'-10'93'0,"0"10"-72"0,-5 5 16 0,5 0 2 0,-5 0-15 16,-1 5-3-16,-5 6-4 16,-6 4 2-16,1 5-11 15,5 6-4-15,0-1-1 0,5 0-4 16,6 6 0-16,6-6-6 15,12 1 0-15,-1-1-39 16,12-5-14-16,0-10-45 16,11-9-43-1,-6-6 53-15</inkml:trace>
  <inkml:trace contextRef="#ctx0" brushRef="#br0" timeOffset="24711.329">26758 10390 280 0,'-35'16'104'0,"24"-6"-81"0,5 5 3 0,1-5-4 16,5-5-14-16,-6 5-2 15,6 0-9-15,0 1-2 16,0-11 2-16,0 5-12 0,0-5-3 16,0 0 1-16,0-5 2 15,0-11 4-15,-6-4 2 0,0-10 3 16,1-6 4-16,-1-4 1 15,0 4 1-15,6 1 0 16,0 4 0-16,0 6-7 16,6 10-3-16,5 5-36 15,7 0-17-15,4 0-19 16</inkml:trace>
  <inkml:trace contextRef="#ctx0" brushRef="#br0" timeOffset="24934.82">27037 9884 260 0,'-12'20'99'0,"7"1"-77"0,5 19 11 0,0-15 2 16,0 11-21-16,0 4-7 15,0 6-5-15,0 5-2 16,0-1 0-16,-6 1 0 0,0-1 0 15,1 1-27-15,-1-5-9 16,0-11-152 0,12-15 65-1</inkml:trace>
  <inkml:trace contextRef="#ctx0" brushRef="#br0" timeOffset="25133.891">26951 10218 328 0,'-11'-5'123'0,"17"10"-95"0,-6-5 7 0,0 0-1 0,5 0-20 16,7 5-2-16,5 0-8 16,0 0-1-16,6 0-1 15,-6 1 1-15,6 4 0 0,-1 0-1 16,-5 0-2-16,6-5-19 16,0 5-10-16,-6 0-38 15,6-5-17-15,0-5-47 16</inkml:trace>
  <inkml:trace contextRef="#ctx0" brushRef="#br0" timeOffset="25459.883">27242 10289 264 0,'-17'15'99'0,"17"-10"-77"0,0 0 11 0,0-5 0 16,11 11-20 0,1-1-5-16,5 0-7 0,5 0-2 15,7 0 1-15,-1-5 2 16,7 0 3-16,5-5-2 0,-1 0 0 15,1-5-6-15,6-15-2 16,-6-5-9-16,0-6-2 16,-6 6 4-16,-6 0 5 15,-5 4 8-15,-6 6 5 16,-5 5 12-16,-12 10 8 16,0 10 9-16,-6 10 5 15,-6 6-4-15,1 9-1 16,-12 6-12-16,1 4-1 15,-7 6-11-15,1 5-4 0,-1-1-4 16,1 1-3-16,-1 0-39 16,6-11-19-16,0-4-61 15,6-16-24-15,-5-20 13 16</inkml:trace>
  <inkml:trace contextRef="#ctx0" brushRef="#br0" timeOffset="27863.675">28541 11104 204 0,'-6'-10'77'0,"6"10"-60"0,0-10 17 16,0 10 6-16,0 0-6 15,0 0 1-15,0 0-7 16,0 0 0-16,0 0-16 15,6 10 9-15,-6 0 2 0,0 6-3 16,6 4 1-16,-1 5-10 16,1 11-2-16,5 9-1 15,1 21 2-15,-6 20-5 16,-1 15-1-16,1 1 2 16,0 9 3-16,-1-5 0 0,-5 6 2 15,0 9-6-15,0 1-1 16,0-1 0-16,6-4 0 15,-6-16-5-15,6-5 1 16,-6-15 2-16,0-5 3 16,0-5-4-16,0 0-1 15,0-5 2-15,0-5 1 16,0-5-1-16,0-6-2 16,0-4 3-16,0-11 0 15,0-4 1-15,0-6 0 16,0-5-2-16,0 0 1 15,0-4-2-15,0-1-1 16,0-5 1-16,0 0 1 0,0 0-1 16,0-10 2-16,0 0-4 15,0 5-2-15,0-5 4 16,0 0 3-16,0 0 3 16,0 5 3-16,0 5-3 15,-6 1-2-15,0-1 2 16,1 0 0-16,-7 0 1 15,1 0 0-15,-12 5 4 16,-5 6 3-16,-12-1-4 16,-17 0 1-16,-23 0-1 15,-11 1 1-15,-12-11-2 16,-11 0-1-16,-17 0-3 16,-28-10-1-16,-18 0-6 0,12-5 1 15,-12 5 0-15,-17 5 2 16,-5 5-1-16,11 0-1 15,-6 5 3-15,1 1 0 16,-13-6-4-16,13 0 1 16,22-5 0-16,11 5 0 15,-5-5 2-15,-6 0 1 16,-6 5-1-16,18 0 1 16,16 1-4-16,7-1-2 15,-7 0 2-15,1 0 0 16,-1 0 1-16,12 0 0 15,17 0 0-15,12 0 2 16,16 1-1-16,18-1-1 16,11-5-2-16,6 0-1 0,11 0-1 15,11 0 3-15,7 0-2 16,4-5 1-16,1 0-3 16,6 0-1-16,0 5 3 15,5-5 1-15,0 0-1 16,6 5 2-16,0 0-1 15,0-5-2-15,0 0 3 16,0 10 2-16,0-10-2 16,6 5-2-16,-6-5 2 15,6 5 0-15,-1 1 3 16,-5-6 3-16,0 0-4 16,0 0-1-16,0 0 2 15,0 0 3-15,0 0-2 16,6-6-2-16,-6-4 0 15,0-5 1-15,0-5-3 16,6-11 0-16,-6-9 1 0,5-26 2 16,1-30-1-16,5-15-1 15,7-6-2-15,-1 11 1 16,0 4 1-16,-6-4 2 16,1-21-1-16,-1-14-1 15,-5 4 3-15,-1 10 0 16,-5 21-4-16,0 10-1 15,0 0 1-15,0-1 0 16,0-9 1-16,0 0 2 16,0-1-3-16,6 11 0 15,0 5-1-15,-1 20 0 0,7 10 2 16,-6 6 2-16,-1 9-1 16,1 6-1-16,0-1-2 15,-1 11 1 1,7-1-1-16,-1 6-2 0,0 0 0 15,1 4 0-15,-1 1 5 16,6 5 1-16,-5 0-7 16,-1 5-2-16,-5 5-9 15,0-1-5-15,-6 1-29 16,0 0-10-16,5 0-51 16,12-25-122-1</inkml:trace>
  <inkml:trace contextRef="#ctx0" brushRef="#br0" timeOffset="29936.587">24330 11555 172 0,'-5'-5'66'0,"5"5"-52"0,0 5-1 16,0-5-5-16,5 10 0 16,-5 0 5-16,6 6 6 15,-6 4 5-15,0 0-12 16,0 5 9-16,0-4 2 0,0-6-3 16,0 0 1-16,0 0-12 15,0 0-3-15,0 6-2 16,0-6 0-16,0 0-5 15,6 0 1-15,-6 0 0 16,0 1 0-16,0-1 8 16,0 0 5-16,0-5-4 0,0 0 4 15,0 0-1 1,0 1-7-16,0-1-2 16,0 0 0-16,0-5 0 15,0 0-1-15,0-5-2 16,0 0-8-16,0-5-34 15,0 0-8 1,5-5-30-16,-5-6-9 16,0-4-6-1</inkml:trace>
  <inkml:trace contextRef="#ctx0" brushRef="#br0" timeOffset="30188.601">24228 11687 176 0,'-6'-5'68'0,"0"5"-52"0,6 0 19 0,0 0 5 0,0 0-11 16,6 5-5-16,-6 5 0 15,0 0 1-15,6 0-13 16,-1 0 4-16,1 0 2 0,6 1 1 16,-1-6 1-16,6 0-3 15,6 0 2-15,0-5-6 16,11-5-3-16,6-5-5 15,5-6-2-15,7 1 1 16,-7-5 2-16,-5 5-63 0,-11 0-28 16,-12 4-63-1</inkml:trace>
  <inkml:trace contextRef="#ctx0" brushRef="#br0" timeOffset="36106.114">25601 11667 100 0,'0'0'38'0,"0"0"-29"0,6 0 19 0,-6 0 7 15,0 0-2-15,0 0 1 16,0-6-11-16,0 6-1 16,0-5-13-16,0 0 10 0,0-10 4 15,-6 0 13-15,0 5 5 16,-5 5-7-16,-1 0-1 15,-5 5-7-15,-5 0-4 16,-1 5-12-16,0 0-4 16,0 5-4-16,6 0-2 15,6-5 1-15,-6 15-1 16,-6 6-3-16,11-6 2 16,1 0-1-16,0 6-2 0,5-1 0 15,6 0 0-15,0 6 3 16,6-11 0-16,-6-5 1 15,11 0 0-15,0-5 0 16,7-5 0-16,-7 0-3 16,6-10 2-16,0 0 3 15,0-15 3-15,0 5-2 16,-5-10 0-16,-1 4-1 16,-5-4-2-16,-1 5 3 15,-5 0 0-15,0 4-4 16,6 6 1-16,-6 0-5 15,6 5-1-15,0 0 3 16,-1 15 1-16,1-5-3 16,5 20 1-16,-5-4 2 15,0 14 3-15,-1-4 0 16,1 9-1-16,0-5 5 0,-6 6 1 16,0-6 2-16,-6 11 0 15,0-11 2-15,-11 6 1 16,-5 15 1-16,-1-11 0 15,0-4-6-15,6-16-4 16,5-5 1-16,-5-10 0 16,0 1-21-16,6-16-10 15,0-11-28-15,11 1-12 16,0 5-41 0,11-10-56-16,17-6 51 15</inkml:trace>
  <inkml:trace contextRef="#ctx0" brushRef="#br0" timeOffset="36572.348">25857 11808 164 0,'-22'-10'63'0,"16"10"-49"0,6-5 16 15,0 5 3-15,0 0-7 16,0 0-3-16,0 0-5 16,0 0 1-16,6 0-10 15,-1 0 3-15,1 0 2 0,0 0-5 0,5-5-1 16,0 5-4-16,1-5-3 16,-1 0 2-16,6-5 0 15,-5 0 1-15,5-5 2 16,-6-1-3-16,1-4-2 15,-7 0 24-15,1 0 10 16,-6 4-4-16,-6 1-1 16,-5 5-11-16,-6 10-1 15,0 5-9-15,-6 15-3 16,6 1-3-16,5 4-3 0,1-5-2 16,0 11 1-1,5 4 1-15,6-5 0 0,0-4-3 16,0 4 0-16,0-5-1 15,11-4 0-15,1-1-24 16,5-5-9-16,6 0-21 16,5-15-6-16,6-10-56 15</inkml:trace>
  <inkml:trace contextRef="#ctx0" brushRef="#br0" timeOffset="36843.643">26245 11317 220 0,'-17'0'82'0,"17"0"-64"0,5 5 0 0,-5-5-3 16,6 10-7-16,5 6 1 16,1-1 3-16,-1 10 5 15,1 0-9-15,-1 6-2 0,-5-1 0 16,-1-5-1-16,1 16 0 15,-6 10-1-15,0-16 2 16,0 0-8-16,0 1-3 16,-6 4-26-16,1-4-12 15,5-11-60 1,0-10-32-16,0-15 63 16</inkml:trace>
  <inkml:trace contextRef="#ctx0" brushRef="#br0" timeOffset="37052.342">26193 11570 244 0,'-22'10'90'0,"16"-4"-70"0,0 4 28 0,6-10 7 0,0 0-16 15,0 10-2-15,12-5-9 16,-1 0-3-16,6 0-13 16,6 0-1-16,5-5 0 0,7 0-6 15,-7 0-1-15,-5 0 0 16,11 0 0-16,-5 0-35 15,-1-5-14-15,6 0-49 16,-5-5-17-16,-12 0-17 16</inkml:trace>
  <inkml:trace contextRef="#ctx0" brushRef="#br0" timeOffset="39784.602">26883 11287 144 0,'-11'-10'55'0,"11"15"-43"0,-6-5 19 15,6 0 5-15,0 0-18 16,0 0-7-16,0 0-3 16,0 0-1-16,6 5-3 15,-1 5 8-15,-5 5 5 0,0 5 2 16,0 6 3-16,0 9-10 0,0 11-2 15,0 4-4-15,0-9-1 16,0-6-3-16,0 11-2 16,-5 15 1-16,-1-16 1 15,0-9 1-15,6-11 1 16,0-5 2-16,0-5 3 16,-6 1 5-16,1-11 1 15,-1-10-6-15,-5-11-1 16,-1-14 0-16,7-10 2 15,-7-6-5-15,6 0-3 16,6-9-1-16,0 9-1 16,6 1 0-16,6 4 0 15,-1 0-3-15,0 1 0 16,6 5-1-16,1 4 3 0,-1 6 0 16,5 5 3-16,1 4-1 15,0 6 2-15,-6 5-4 16,0 0-2-16,0 5 2 15,0 5 2-15,-5 5 2 16,-1 0 3-16,-5 1-1 16,-6 4 2-16,-6 0 0 15,0 5 3-15,-11 6-7 16,0-1-2-16,0 0 1 16,0 0 3-16,0-4 0 15,0-6 2-15,6-5-28 16,-1 0-11-16,6-5-28 0,6 0-12 15,0-5-55 1</inkml:trace>
  <inkml:trace contextRef="#ctx0" brushRef="#br0" timeOffset="40159.466">27185 11570 212 0,'-29'16'82'0,"18"-6"-64"0,-6 10 9 0,17-15-2 0,-6 10-9 16,1 0 1-16,-1 6-6 16,0-1-1-16,0 5-6 15,6-5-7-15,0 6-1 0,6-1 2 16,6-10 1-16,-1-5 3 15,6-5 1-15,6-10 1 16,-6 0 2-16,0 0-1 16,0-15 2-16,-6 5 5 15,-5-10 4-15,-12-11 3 16,-5 6 3-16,-6 4-3 16,0 1-2-16,0 10-9 15,0 5-5-15,0 0-31 16,5 5-11-16,7 5-54 15,5 0-20-15,0 0 6 16</inkml:trace>
  <inkml:trace contextRef="#ctx0" brushRef="#br0" timeOffset="40596.736">27532 11464 220 0,'-22'-5'82'0,"22"10"-64"0,-12 0 15 0,7-5 2 0,-1 5-14 16,0 0-4-16,0 0-10 15,1 5-5-15,-1 1-1 16,-5 4 3-16,5 0 5 0,0 5-1 15,1-5 3-15,-1 1-4 16,6 9 1-16,0-5-5 16,0 10-2-16,11 1 0 15,-5-11-1-15,0-5 0 16,5 1 2-16,-5-1-1 16,-1 0-1-16,7 5 3 15,-12-10 0-15,0 0 7 16,0 6 6-16,0-6-8 0,-12 5-4 15,-5 5-1 1,0-5 2-16,-5-5-7 16,4-4-3-16,7-1-19 15,0 0-10-15,-1 0-24 0,7-5-11 16,-1 0-45 0</inkml:trace>
  <inkml:trace contextRef="#ctx0" brushRef="#br0" timeOffset="40924.303">27555 11722 244 0,'0'0'90'0,"6"0"-70"0,0 0 8 0,-6 0 0 0,5 5-8 16,1 0-2-16,0 11-8 15,-1-6-2-15,1 5-4 16,6 10-3-16,-7-5 2 0,7-4-2 15,-7-1-1-15,1-5 1 16,-6 0-1-16,0 0-14 16,0-10-3-16,6-5-9 15,-1-10-4-15,1-10 8 16,-6-11 3-16,0-9 8 16,6-6 5-16,-6 0 6 15,6 1 2-15,-6 9 0 16,0 6 1-16,0 4-20 15,0 6-6-15,5 5-15 16,-5 5-4-16,0-1-28 16</inkml:trace>
  <inkml:trace contextRef="#ctx0" brushRef="#br0" timeOffset="41136.118">27755 11418 168 0,'5'5'66'0,"-5"1"-52"0,6 4 6 0,0 0-1 16,5 5-5-16,-5 10 0 15,0-4-8-15,-1-1-4 16,1 10-1-16,0-4 1 0,-6 9 3 16,0 21-7-16,0-26 0 0,0-5-40 15,0 6-16-15,-6 4-20 16</inkml:trace>
  <inkml:trace contextRef="#ctx0" brushRef="#br0" timeOffset="41542.877">27749 11773 212 0,'-11'-10'82'0,"11"5"-64"0,0 0 13 16,0 5 3-16,5 0-16 15,7-5-2-15,-1 0-10 16,0-1-4-16,7 1-1 15,-7 0-4-15,6 5 2 0,0 0 1 16,-5 5 2-16,-1-5-17 0,0 5-6 16,6 1-12-16,1-1-3 15,-1 0-18 1,0 5-45-16,-6 0 16 16,0 0 44-16,1 0 28 15,-6-5 54-15,-6 0 22 16,0 5-6-16,0 1-5 15,0-6-17-15,0 0-8 16,0-5-6-16,0 0 0 16,0-10-13-16,0-1 3 0,0-9 3 15,0 5-8-15,0-5-2 16,0-6-6-16,0 6-1 16,0 0-8-16,5 5-2 0,1-1-14 15,5-4-6-15,1 5-13 16,5 0-5-16,0 0-20 15,0 5-17 1,6 4 35-16</inkml:trace>
  <inkml:trace contextRef="#ctx0" brushRef="#br0" timeOffset="41797.797">28136 11611 200 0,'-11'25'74'0,"5"-5"-58"0,-5 6 16 16,11-21 2-16,0 10-15 15,0 0-5-15,-6 5-7 16,6 11 0-16,0-11-4 15,0 0 0-15,6 1 1 0,0-1 0 16,-1-5 0-16,1-5 6 0,0 0 4 16,-1 0 4-16,-5-10 1 15,0-5-8-15,0 0-2 16,0 0-5-16,0-15-3 16,0 5-16-16,0-5-7 15,0-11-14-15,0 11-4 16,0 5-19-16,6 5-7 15,6-6-18 1,-7 11-14-16,1 0 46 16</inkml:trace>
  <inkml:trace contextRef="#ctx0" brushRef="#br0" timeOffset="42022.506">28228 11737 196 0,'0'16'74'0,"0"-16"-58"0,0 15 12 0,0-5 2 0,0-10-3 15,0 0 4-15,0 0-8 16,11 0-4-16,0-5-11 15,1 0 6-15,5-15 3 0,0 4-1 16,0 1 3-16,0 0-4 16,-5 10-1-16,-1 5-4 15,0 15 1-15,1 10-6 16,-7-4-1-16,1-1-9 16,6 0-2-16,-1 0-40 15,6-4-19-15,0-11-74 16,6-15-33-1,0-16 88-15</inkml:trace>
  <inkml:trace contextRef="#ctx0" brushRef="#br0" timeOffset="43191.118">24404 12846 168 0,'-17'6'66'0,"17"-12"-52"0,0-4 17 0,6 5 2 15,-6 5-7-15,0-5-3 16,0 0 0-16,0-5 0 0,6 0-12 15,-1 0 2-15,1 5 1 0,-6 0 1 16,0 5 1-16,0 0-2 16,6 10-1-16,-1 5-5 15,1 5-3-15,0 0-2 16,-6 6-3-16,6-6 3 16,-6 5 0-16,0-4 1 15,0 4 0-15,0-5-5 16,0 0 1-16,0-4-7 15,0-1 0-15,0-5-28 16,0 0-12-16,0 0-15 16,0-10-5-16,0 0-34 15</inkml:trace>
  <inkml:trace contextRef="#ctx0" brushRef="#br0" timeOffset="43374.164">24336 12953 236 0,'-11'-10'88'0,"11"5"-69"0,-6 10 30 0,6-5 9 15,0 0-6-15,0-5-1 16,0 5-13-16,6-5-4 16,5 5-19-16,0 0-2 0,7 0-2 15,4 0-6-15,7 5-3 16,5 0 1-16,12 0 0 16,5-10-70-16,6 0-31 15,0-26-70 1</inkml:trace>
  <inkml:trace contextRef="#ctx0" brushRef="#br0" timeOffset="45549.07">25515 12836 172 0,'6'-20'66'0,"-6"5"-52"0,6-5 14 0,0 10 5 16,-1-6-2-16,1 1 2 16,-6 0 1-16,0 0 2 15,-6 5-20-15,1-1 6 0,-7 6 5 16,-5 5-11-16,0 11-1 15,-6-1-9-15,0 5-2 16,1 0-4-16,-1 0-1 16,0 6 1-16,0-1 0 15,6 0 0-15,6 0 0 0,5 1-5 16,0-1 1-16,6-5 0 16,12 0-1-16,-1 0 4 15,6 1 0-15,-5-1 1 16,-1 0 2-16,0-5-1 15,1 5 2-15,-6-5 4 16,-6 1 4-16,-6-1-2 16,0 0 2-16,-5 0-4 15,-1 0 1-15,-5-5-3 16,0-5 2-16,0 0-4 16,0 0-2-16,0 0 0 15,5 0-1-15,1-5-14 16,5 0-3-16,6-5-35 0,6 0-14 15,5 0-23-15,7-1-8 16,10 1-2 0</inkml:trace>
  <inkml:trace contextRef="#ctx0" brushRef="#br0" timeOffset="45910.685">25584 12988 228 0,'-12'0'88'0,"12"-5"-69"0,6 5 4 0,-6 0-2 16,12 0-9-16,5-10 1 16,5 0-10-16,7-5-2 0,-1 0-1 15,1-1 0-15,-1-4 2 16,-5 0 1-16,0 5 3 0,-6-1 8 16,-6 1 5-16,-11 0 4 15,0 5 3-15,-11 5-5 16,0 5-3-16,-12 5-6 15,-6 5 0-15,1 5-5 16,-1 6 1-16,1-1-3 16,5 5 0-16,6 0-8 15,6-4 0-15,5-1-1 16,6 0-1-16,11 0-1 16,6 1-1-16,6-6-1 15,0-5 2-15,5 0-27 0,1-5-13 16,5-10-18-1,6-5-6-15,0-5-39 16</inkml:trace>
  <inkml:trace contextRef="#ctx0" brushRef="#br0" timeOffset="46181.926">26085 12462 212 0,'-5'-16'79'0,"5"11"-61"0,0 5 15 0,0 0 3 16,0 10-16-16,0 6-3 16,0 4-9-16,0 10 0 15,5 11-5-15,-5-6 0 0,6 6 3 16,-6-6-3-16,6 1-2 0,-6 4 2 16,0-4 0-16,-6-1-1 15,0 1-2-15,6-6-21 16,-5-5-9-16,5-5-20 15,0 1-7-15,-6-6-37 16,0-5-18 0,0-15 57-16</inkml:trace>
  <inkml:trace contextRef="#ctx0" brushRef="#br0" timeOffset="46348.514">25988 12852 228 0,'-11'-16'88'0,"5"16"-69"0,6 0 28 15,0 0 8-15,0 0-12 0,0-5 0 16,6 0-13-16,0 0-4 15,11 0-15 1,0-5-4-16,6 0-3 0,5-5-2 0,6 5 1 16,6-6-7-1,6-4-1-15,5 0-58 0,0-6-25 16,-5-9-59 0</inkml:trace>
  <inkml:trace contextRef="#ctx0" brushRef="#br0" timeOffset="48297.045">26581 12492 96 0,'0'-10'35'0,"0"10"-27"0,0 0 16 0,0 0 6 16,0 0-5-16,0 0 0 15,0 0-5-15,0 0-3 16,0 0-9-16,0 0-1 0,0 0 3 16,0 0-6-16,6 0 0 15,-1 0-4-15,1 0-1 0,-6 0 1 16,6-5 2-16,-6 5-1 15,5 0 2-15,-5 0-2 16,0 0 2-16,0 0-4 16,0 0 0-16,0 0-1 15,0 0 0-15,0 0 2 16,6 0 0-16,-6 0 0 16,0 0 2-16,0 0-1 15,0 0-1-15,0 0 1 16,0 0 1-16,0 0-1 15,0 0-1-15,0 0 1 16,0 0 1-16,0 0 3 16,0 0 4-16,0 0 0 0,0 0 0 15,0 0-3 1,0 0-1-16,0 0-1 0,0 0 0 16,0 0-2-16,0 0-2 15,0 0 3-15,0 0 0 16,0 0-1-16,0 0 1 15,0 0 0-15,0 0 1 16,-6-5 0-16,6 0 2 16,-5 0 1-16,-1 0 1 15,0-1 0-15,1 1 0 16,-1 0-2-16,6 0-1 16,-6 0-3-16,6 0-2 15,0 0 5-15,0 0 4 0,0 5 1 16,0 5 2-16,0 5-6 15,-11 10-2-15,5 11-2 16,6 4-2-16,0 16 1 16,0 0-1-16,0-1 0 15,0 1 2-15,6-6-1 16,5 1 2-16,-5-11 0 16,5 1 1-16,1-6-2 15,-7-4 1-15,7-6 2 16,-6-5 4-16,-1-5-4 15,1 0-3-15,0-5 3 16,5-5 4-16,0-5 4 0,1-5 2 16,-1-10-6-16,6-10-1 15,-5-11-4-15,5-5-1 16,0-4-3-16,0-1-1 16,-6 1 1-16,1 4 2 15,-1 5-21-15,1 6-9 16,-1 5-22-16,0-1-8 15,-5 16-22-15,5 10-8 16,-11 5-12 0</inkml:trace>
  <inkml:trace contextRef="#ctx0" brushRef="#br0" timeOffset="48627.208">26889 12857 184 0,'11'5'71'0,"-11"-10"-55"0,11 5 13 0,1-5 4 0,-1-1-6 16,1-9 1-16,-1 5-13 16,-5 0-4-16,5-5-7 15,0-5-1-15,1-1 3 0,-6 1-1 16,-1 5 0-16,-5 0 12 16,-5 5 6-16,-7-1 0 15,1 11-2-15,-6 11-5 16,0 4 0-16,-6 5-5 15,0 10 1-15,0 6-5 16,6-1 1-16,6-4-7 16,5-1-3-16,6-5-2 15,11-4 0-15,7-6-4 16,4-10-2-16,7-10-26 0,5-5-9 16,6-16-26-16,0-4-10 15,0-11-31 1</inkml:trace>
  <inkml:trace contextRef="#ctx0" brushRef="#br0" timeOffset="48914.736">27179 12229 268 0,'0'-5'101'0,"6"0"-78"0,0 5-2 16,-6 0-5-16,11 5-6 16,0 5 2-16,1 10-4 15,-7 5 0-15,1 11-5 16,0 9 3-16,-6 6 0 0,0 5-2 16,-6 9-1-16,0-9-1 15,1-5 1-15,-1-1-31 16,6 1-11-16,0-10-24 15,0-6-11-15,0-5-24 16</inkml:trace>
  <inkml:trace contextRef="#ctx0" brushRef="#br0" timeOffset="49228.48">27430 12689 236 0,'-17'0'90'0,"5"6"-70"0,1 4 8 0,5 0 0 16,1 5-15-16,-7 0-4 16,7 5-4-16,-1 1-1 15,6 4-2-15,0-5-2 0,6 6 1 16,5-6 1-16,6-5 3 16,0 0 7-16,0-5 4 15,0-5-4-15,0 0 1 0,0-10-4 16,1 0 2-16,-7-10-4 15,0-5 1 1,-11-5-3-16,0-1 0 0,-5 1-1 16,-1 0 0-16,-5-1-24 15,-1 6-12-15,-5 0-49 16,0 10-21-16,0-6-11 16</inkml:trace>
  <inkml:trace contextRef="#ctx0" brushRef="#br0" timeOffset="49799.564">27755 12745 180 0,'-6'-10'68'0,"6"15"-52"0,0-10 12 15,0 5 3-15,0 0-3 16,-6 0 1-16,1 0-5 16,-1 0-3-16,0 10-11 15,0 0-4-15,1 11 0 0,-1-1-1 16,0 5 0-16,6 0-6 0,0 6-1 16,6-6-6-16,5 0 0 15,1-4-18-15,5-11-8 16,6-10-4-16,0-5-2 15,-1-10-27 1,7-6-35-16,-1-9 27 16</inkml:trace>
  <inkml:trace contextRef="#ctx0" brushRef="#br0" timeOffset="50083.219">27983 12664 184 0,'-12'15'71'0,"12"-5"-55"0,-6 11 15 0,6-6 3 16,0 0-11-16,0 0-3 15,0 6-9-15,0-6-3 16,0 0-6-16,0 0-4 0,0-5 7 16,0 0 6-16,0-5-10 15,0 1-4-15,0-12-8 16,0-4-1-16,0-10 4 16,0-10 2-16,0-16-3 15,0-10 1-15,-5 1 2 16,-1 4 3-16,6 11 2 15,-6-1 1-15,6 11 0 16,0 9 2-16,0 6-14 16,0 5-7-16,6 0-28 15,0 5-10-15,5 5-16 16</inkml:trace>
  <inkml:trace contextRef="#ctx0" brushRef="#br0" timeOffset="50310.42">28250 12259 196 0,'6'0'74'0,"-6"5"-58"0,0 20 7 0,0-4 1 16,0 9-11-16,-6 11 0 15,1 4-9-15,-1 6-3 16,0 4-1-16,1-4 0 0,-1 0 0 15,0-11-9-15,0 1-2 0,6-6-36 16,0-4-14-16,-5-6-20 16</inkml:trace>
  <inkml:trace contextRef="#ctx0" brushRef="#br0" timeOffset="50804.258">28159 12760 212 0,'-17'16'79'0,"23"-16"-61"0,-6 5 12 16,0-5 4-16,6 5-18 15,5 5-6-15,0 0-9 16,1-5-1-16,5 0 0 16,0-5 2-16,0 5 3 0,0-5-4 15,0 0-3-15,0-5-4 0,0 5 1 16,0-5-8-16,1-5-2 15,-1 0-1-15,0 0 0 16,0 5 4-16,0 0 5 16,-6 5 2-16,1 0 0 15,-1 5 6-15,0 0 1 16,7 0 2-16,-1 5 2 16,0-5-3-16,0 0-2 15,0-5 2-15,0 0 2 16,0-5-4-16,0 0-3 15,-5-5 5-15,-1 0 3 16,-5-1 12-16,-1 6 6 0,-5 0 5 16,-5 5 5-16,-7 10-6 15,1 6-2-15,-12 14-1 16,-11 5-1-16,-6 6-2 16,0-1-2-16,-5 6-8 15,-1 5-5-15,6-6-4 16,6 1 0-16,5-6-40 15,7-4-16-15,-1-6-98 16,6-4-50 0,0-11 97-16</inkml:trace>
  <inkml:trace contextRef="#ctx0" brushRef="#br0" timeOffset="52170.632">24439 13444 236 0,'-6'-10'90'0,"6"10"-70"0,6-10 13 0,-1 10-1 0,1-5-8 15,0-5 0-15,-1-1-2 16,1 1 1-16,0 0-13 15,-1 0 1-15,-5 0 2 0,0 0-5 16,6 0 0-16,-6 0-6 16,0-1-2-16,6-4 0 15,0 0 2-15,-6 0-1 16,5 5 2-16,-5 5 4 16,0 0 4-16,0 5-2 15,0 10 2-15,0 5-4 16,0 10 1-16,0 6-7 15,0 4-3-15,-5 6 1 0,5-6 2 16,-6 0 0-16,6 1 2 16,0-6-2-1,0 1-1-15,-6-6 1 0,6 0 1 16,0-4-3-16,0-1 0 16,0 0-12-16,0-5-5 15,0-5-28-15,0-10-10 16,6 0-6-16,5-5 0 15,-5-10-52 1,0-10-23-16,-6-6 69 16</inkml:trace>
  <inkml:trace contextRef="#ctx0" brushRef="#br0" timeOffset="52356.579">24365 13505 272 0,'-18'10'101'0,"18"-10"-78"0,-5 0 31 16,5 10 7-16,0-10-16 15,0 0-3-15,5 5-14 16,7 5-3-16,5-5-14 16,0 0-7-16,6 0-2 0,5-5 0 15,6-5 3-15,6-5-40 16,6-5-18-16,5-5-83 16</inkml:trace>
  <inkml:trace contextRef="#ctx0" brushRef="#br0" timeOffset="53431.63">25345 13358 144 0,'-6'-5'55'0,"6"5"-43"0,0 0 21 0,0 0 8 16,0 0-11-16,0 0-3 16,0 0-9-16,0 10-3 15,0 0-9-15,0 0 3 16,6 5 1-16,-6 6 3 0,0-1 3 16,0 5-3-16,0 6 0 15,0 4-1-15,0-5 0 16,0 1-9-16,5-6-1 15,1 1-2-15,5-11 2 16,1 0 3-16,5-5 2 16,0-10 5-16,6-5 5 15,-1-5-5-15,1-5-2 16,0-6-1-16,6-9-1 16,-7-5-4-16,1-6-1 0,-6-5 1 15,-5 1 0-15,-1-1-2 16,-5 11-2-16,-1 10-28 15,-5 14-11-15,0 11-71 16,0 21-73 0,-5-1 54-16</inkml:trace>
  <inkml:trace contextRef="#ctx0" brushRef="#br0" timeOffset="54002.005">25897 13454 228 0,'-11'0'85'0,"11"5"-66"0,-6 5 1 0,6-10-2 15,0 10-10-15,0 6-2 16,0 4 3-16,0 0 4 15,0 5-7-15,0 6 6 0,0-1 1 16,-6 1 5-16,1-1 1 16,-1 0-4-16,0 1-1 15,-5-6-4-15,5-5-1 16,1-4-5-16,-1-6-1 16,6-5-1-16,0-5-2 15,6-5 3-15,-1-11 0 0,1-4-1 16,5-5 1-16,1-5-2 15,-1-6-1-15,1 1 1 16,5-6-1-16,0 1-3 16,5 4 2-16,-4 1-1 15,-1 4-2-15,0 11 3 16,0 0 2-16,0 5 0 16,-6 10-1-16,1 5 1 15,-1 10 1-15,1 5-1 16,-7 5 2-16,1 0 0 15,-6 6 3-15,-6-1-3 16,1-5 0-16,-7 1-1 16,1-1 1-16,-1-10 0 15,1 0 1-15,0-5-13 16,-1-5-7-16,1-5-29 0,5-5-11 16,6-5-61-1,11-11-45-15,12-4 65 16</inkml:trace>
  <inkml:trace contextRef="#ctx0" brushRef="#br0" timeOffset="54617.217">26541 13393 200 0,'-6'-10'77'0,"1"5"-60"0,-1-5 13 15,6 5 1-15,-6 0-5 16,1 0 2-16,-7 0-5 16,-5 0-2-16,0 5-11 15,-6 5 0-15,0 5 3 0,-5 10-3 0,-1 11 0 16,1-1-6-16,5 5-1 16,0-4-3-16,12-1-1 15,5-5-1-15,6-4 0 16,6-6 2-16,5-5 0 15,1 0 0-15,5-5 0 16,6-10 0-16,-1-5 2 16,7-5-1-16,-1-10-1 15,1-11 1-15,-1-9-1 16,-5-6 2-16,0-10 3 16,-6 10-4-16,-6 6-1 15,1 4 4-15,-1 11 5 16,-5 5-3-16,0 9 2 0,-6 6-7 15,0 10-3-15,0 5 3 16,-6 11 1-16,6 9-3 16,-6 5-1-16,-5 11-2 15,5 4 3-15,0 6-20 16,1 0-8-16,5-6-23 16,0-9-9-16,5-6-59 15</inkml:trace>
  <inkml:trace contextRef="#ctx0" brushRef="#br0" timeOffset="55022.944">26934 13343 220 0,'-23'10'85'0,"18"-5"-66"0,-1-5 16 0,0 5 4 16,1 0-10-16,-1 0-2 15,0 5-11-15,1 5-3 16,-7 6-7-16,1-1 3 0,-1 0 3 16,1 0-2-16,0 1 0 15,-1-1-6-15,6-5-1 16,6 0-3-16,6-5-3 16,6 1 2-16,-1-11 0 15,6-11-2-15,0-9 2 16,6-5-4-16,-6 0-1 0,0-1 3 15,-5 11 1-15,-1 5 4 16,-5 0 3-16,-1 5 7 16,-5 5 4-16,6 10-10 15,0 5-4-15,-1 0-1 16,1 0 1-16,0 1-17 16,-1-1-4-16,1 0-24 15,0-5-10-15,0 0-23 16,-6-10-10-16,11 0-8 15</inkml:trace>
  <inkml:trace contextRef="#ctx0" brushRef="#br0" timeOffset="55234.51">27122 13155 288 0,'-11'0'110'0,"11"0"-86"0,0 10-2 0,0 1-8 15,0 4-10-15,0 10-3 16,0 6 0-16,0 9-1 16,0 6 0-16,-6-1 2 0,6 1 1 15,-6-11-28-15,6-9-12 16,0-6-46 0,0-5-59-16,0-15 38 15</inkml:trace>
  <inkml:trace contextRef="#ctx0" brushRef="#br0" timeOffset="55637.068">27042 13373 252 0,'-11'-5'93'0,"11"5"-72"0,6 0 3 0,-6 0-5 0,11 0-8 16,1 5-1-16,-1 0-4 16,0 0 1-16,6 5-4 15,1 6-2-15,-1-6 0 0,0 0 1 16,6-5 1-16,5-5-1 15,0 0-2-15,7-5 1 16,-1-5-1-16,0-11-3 16,0 1 2-16,0-5 1 15,1 0 0-15,-7 4 0 16,-5-4 2-16,-6 0 1 16,-6 4 1-16,-5 6 11 15,-12 5 7-15,-5 5 9 0,-6 10 3 16,-12 5-3-16,-5 16 1 15,0 9-7-15,0 5-1 16,0 6-9-16,11 0-2 16,6-6-9-16,5-4-5 15,12-6-3-15,6-5 0 16,11-4-11-16,6-11-5 16,5-10-33-16,7-16-16 15,10-9-66 1,6-10-61-16,6-6 73 0</inkml:trace>
  <inkml:trace contextRef="#ctx0" brushRef="#br0" timeOffset="56243.676">27698 13338 148 0,'-12'0'57'0,"18"0"-44"0,-6-5 12 16,0 5 1-16,6-5-1 16,-6-1 2-16,5 1 11 15,1 0 6-15,-6 5-23 0,0 0 10 0,0 0 4 16,0 10-13-16,0 6-2 15,0 9-10-15,0 0-4 16,0 6-3-16,0-1-3 16,0-5 1-16,-6-4 1 15,6-1-1-15,0-5 2 16,0-5 4-16,0 0 4 16,0-5 0-16,0-5 1 15,-5-10-6-15,5-5-4 16,-6-5 1-16,6-11 0 15,0-4-4-15,6-11 1 0,-1 6-2 16,7 4 0-16,-1-4 0 16,6 5-2-1,0 4 3-15,0 6 2 0,1-1-2 16,-1 6-2-16,0 5 2 16,0 5 0-16,-6 5 1 15,1 5 2-15,-1 0-1 16,-5 10 2-16,-6 0 0 15,0 5 3-15,-6 0-3 16,-5 6-2-16,-1 4 2 16,-5 0 0-16,0-4 1 15,0-6 0-15,6 0-27 16,-1-5-11-16,1-10-27 0,11-5-12 16,5-5-67-1</inkml:trace>
  <inkml:trace contextRef="#ctx0" brushRef="#br0" timeOffset="56645.46">27994 13292 248 0,'-11'5'93'0,"5"0"-72"0,-6 5 11 0,7 0 3 16,-1 1-8-16,-5 4-1 0,-1 0-6 15,1 5-2-15,5 6-10 16,-5-6-3-16,5 0 1 0,0 0-3 16,6-4-2-16,6-1-3 15,0-5-1-15,5-5 4 16,6-5 1-16,0-5 0 15,6-10-2-15,0-6 3 16,-6 1 0-16,0-5-1 16,-5-6 1-16,-7 6 9 15,-5 5 7-15,-11 0-6 16,-1 9-2-16,-5 1-9 16,0 5-1-16,0 5-14 15,6 0-7-15,-1 0-40 0,7 5-18 16,5-5-64-1</inkml:trace>
  <inkml:trace contextRef="#ctx0" brushRef="#br0" timeOffset="57080.744">28336 13145 236 0,'-12'-10'90'0,"7"10"-70"0,-1 0 13 0,6 0-1 0,-6 0-8 16,1 5 0-16,-7 0-2 15,1 0-2-15,-1 5-10 16,1 1-2-16,0-1 2 0,-1 0-6 15,1 5 0-15,5 0-2 16,6 0-2-16,0 6 1 16,6-1-1-16,5 0-3 15,1-5 2-15,-1 1 1 16,0-1 0-16,1 0 0 16,-1-5 0-16,-5 0 8 15,0 0 5-15,-6 11 0 0,-6-11 0 16,0 0-5-16,-5 0-3 15,-6 0-2-15,0 0 0 16,-6 0-40-16,0-5-14 16,0-5-65-1,6 0-66-15,0-10 57 16</inkml:trace>
  <inkml:trace contextRef="#ctx0" brushRef="#br0" timeOffset="61839.318">30689 10755 180 0,'-17'-5'68'0,"11"5"-52"0,1 0 21 15,5 0 9-15,0 0-2 16,0 0 1-16,0 0-7 16,0 0-3-16,0 0-20 15,5 10 0-15,7 5-1 0,5 0 1 16,6 1 4-16,11 4-7 0,11 5 1 16,12 1-4-16,12 4 2 15,-1 5-6-15,6 1-1 16,23-1 0-16,5 6 0 15,12-1 2-15,6 1 1 16,-6 4-1-16,-11 1-1 16,-12 0-3-16,-6-1-2 15,-5 1 3-15,-6 4 0 16,-6 1-1-16,-5 0-2 16,-12-6 3-16,-5-4 0 15,-6-6 1-15,-12-4 2 16,-5-6-3-16,0-10 0 15,-6 0 8-15,-6-5 4 16,-5 1 2-16,-6-11 1 16,0 5-9-16,0 0-3 0,-6 0-2 15,1 0 2-15,-7 0-1 16,1-5 2-16,0 0-2 16,-1 5 2-16,1-5-2 15,-1 5 0-15,1 0-3 16,0 0-2-16,-1 0 3 15,1 0 2-15,-1 5-2 16,-5 0 0-16,0 6-1 16,0 4 1-16,-6 5-2 15,1 11 2-15,-7 9 0 16,-11 6 1-16,-17 15 4 16,-11 30 3-16,-18 20 0 15,-11 1 3-15,-5-6-5 0,5 1-3 16,6-6-1-16,0 0-1 15,0 6 2-15,-1 4 1 16,7-9-8-16,5-16-1 16,17-10-2-16,12-15 2 15,6-16 3-15,10-9 2 16,7-11-1-16,5-5-2 16,0-4 1-16,6-6-1 15,6-5-3-15,-1 0 0 16,1 0 2-16,5-5 2 15,1 0-7-15,-1-5-1 0,0-5-20 16,1 0-10 0,5-5-39-16,5-10-13 0,7-16-73 15,5-14-29 1,0-6 48-16</inkml:trace>
  <inkml:trace contextRef="#ctx0" brushRef="#br0" timeOffset="62724.388">31447 11044 124 0,'0'-5'49'0,"0"5"-38"0,-6 0 19 0,6 0 6 16,0 0-3-16,0 0 3 15,0 0-5-15,-6-5-1 16,1 5-17-16,-1 0 3 0,0 0 4 16,1 0-5-16,-1 0 0 15,0 0-5-15,-5 5 1 16,-1 5 0-16,-5 5 3 16,0 0 4-16,0 10 1 15,-6 1-4-15,-5 4 1 16,-1 1-5-16,-5 4-1 15,0 11-4-15,0 14-1 16,0 21-6-16,-6 11-1 16,6 4-2-16,-1 5 3 15,7-10 0-15,-1 5 3 0,7 11-1 16,5 14-1 0,11 6 1-16,6-1-1 0,11-14 0 15,12-6 0-15,6-15 0 16,-1-5 2-16,6-10-3 15,0-5 0-15,1-10 1 16,-7-5 2-16,-5-11-12 16,0-4-6-16,-1-11-27 15,1-10-12-15,6-9-37 16,5-6-17-16,0-10 5 16</inkml:trace>
  <inkml:trace contextRef="#ctx0" brushRef="#br0" timeOffset="63536.426">31213 11616 140 0,'-17'5'52'0,"23"-5"-41"0,-12 0 0 0,6 0-2 16,0 0-8-16,0 0-1 15,0 0 20-15,0 0 8 16,0 0-13-16,0 0 7 0,0 0 2 16,0 0-6-16,0 0 0 15,0 10-11-15,0-10-4 16,6 10-5-16,0 5 1 15,-1-4 1-15,1-1 0 16,0 0 0-16,-1 0 0 16,7 5 0-16,-7-5 0 0,7 5 2 15,-7 1 3-15,7 4-4 16,-1 5-1 0,1 1 0-16,-1-1 2 0,0 5-1 15,1 1-1-15,-6-1-2 16,-1 0 1-16,1 6 3 15,0-1 1-15,-6 1-1 16,0 9-2-16,-6 6 1 16,0 5 1-16,-5 4-1 15,-6 1 2-15,0 0-2 16,0-5 2-16,-6-6-2 16,0 6 2-16,0-15-2 15,0-6-1-15,1-10-2 16,-1 1 1-16,6-6-26 15,0-5-11-15,5-5-65 16</inkml:trace>
  <inkml:trace contextRef="#ctx0" brushRef="#br0" timeOffset="64978.93">30894 10866 36 0,'-6'0'13'0,"6"6"-10"0,0-6 0 15,0 0 0-15,0 0-2 16,0 0-1-16,0 0 1 16,0 0 1-16,0-6-3 15,0 1 0-15,0 0-1 16,0 0 0-16,-5 0 2 15,-1 0 2-15,0 5-1 0,1 0 2 16,-7 0-4-16,1 5 0 16,-1 0 5-16,1 0 2 15,5-5-5-15,1 5 0 16,-1-5-1-16,0 0 2 16,6 0-3-16,0 0 0 15,0 0 21-15,0 0 10 16,0 0 8-16,0 0 4 15,0 0-6-15,0 0-1 16,0 0-7-16,0 0 0 16,-5-5-16-16,-1 5 9 0,0-5 2 15,0 0 6-15,1 0 2 16,-7-5-1-16,-5 0 1 16,-5-5-6-16,-7-6-1 15,-5-9 2-15,0 5 1 0,-6-6-8 16,0-4-1-16,0-1-9 15,6-9-3-15,0-6-6 16,-1-10-2-16,7 1-15 16,11-16-6-16,17-5-35 15,11 0-14-15,18-5-3 16,16 10 1-16,12 10-39 16</inkml:trace>
  <inkml:trace contextRef="#ctx0" brushRef="#br0" timeOffset="65295.257">31054 10780 136 0,'-6'10'52'0,"12"-4"-41"0,-6-1 24 16,0-5 7-16,0 0 2 16,0 0 1-16</inkml:trace>
  <inkml:trace contextRef="#ctx0" brushRef="#br0" timeOffset="65471.416">31042 10796 422 0,'-11'-16'41'0,"-6"-4"-6"0,0-5-5 16,0-6 0-16,0-4-12 15,-1-6-5-15,1-4-8 16,0-1-2-16,6-9-3 15,5-11-1-15,6-5 1 16,12-5 2-16,5 0-3 16,11 5-2-16,6 10-38 15,6 16-17-15,6 9-33 0,11 16-11 16,0 10-7 0</inkml:trace>
  <inkml:trace contextRef="#ctx0" brushRef="#br0" timeOffset="65921.742">31219 11049 160 0,'-6'-5'60'0,"6"0"-47"0,0 0 24 0,0-1 5 16,0 1-3-1,0-5 0-15,0-5-3 0,6-15 3 16,0-11-22 0,5-14-3-16,12-21-2 0,11-11-5 0,17 1 1 15,18 0-10-15,16-5-3 16,12 0-11-16,0 5-4 15,0 10-50-15,-6 15-21 16,-6 16-22 0</inkml:trace>
  <inkml:trace contextRef="#ctx0" brushRef="#br0" timeOffset="66735.796">30906 13793 188 0,'-40'0'71'0,"28"0"-55"0,-11 0 17 0,12 0 7 15,0 0-8-15,-1 0-1 16,1 0-6-16,-1 0-2 15,1 5-12-15,0 6-4 0,5 14-3 16,0 21-2-16,12 9-2 16,0-9 1-16,22 40-1 15,-5-15-31-15,34 15-12 16,-11-10-66 0,33-15-45-16,-16-11 67 15</inkml:trace>
  <inkml:trace contextRef="#ctx0" brushRef="#br0" timeOffset="67272.049">30940 13419 212 0,'-23'0'79'0,"6"5"-61"0,-12 5 17 0,18 0 5 15,-12 5 1-15,-11 11 3 0,-6 4-9 16,-11 10-2-16,-6 11-18 16,-6 10 6-16,-5 15 6 0,-6 20-11 15,17-10-3-15,11-15-8 16,-5 20-2-16,5-15-6 16,24 5 0-16,4-10-26 15,36-5-8-15,-7-10-36 16,40-16-16-16,-11-4-46 15</inkml:trace>
  <inkml:trace contextRef="#ctx0" brushRef="#br0" timeOffset="67742.745">30951 13505 212 0,'-34'5'82'0,"11"-5"-64"0,-11 5 24 15,17 0 6-15,-12 0-8 16,-11 0 0-16,-5 5-12 15,-6 0-3-15,-6 11-14 16,0 9 4-16,-6 11 5 0,-5 4-9 16,-1 11-3-16,12 20-8 15,29-5 0-15,5-16-16 16,29 16-6-16,-1-10-44 16,41-15-18-16,-6-6-51 15</inkml:trace>
  <inkml:trace contextRef="#ctx0" brushRef="#br0" timeOffset="69331.519">30438 12279 164 0,'-11'-5'63'0,"11"5"-49"0,0-5 14 0,0 5 4 15,0 0-5-15,0-5-1 16,0 0 5-16,0 0 5 15,0 0-19-15,0 0 13 0,-6 0 6 16,1 0 1-16,-1 0 2 0,-6 0-6 16,1 5 0-16,-6-5-4 15,-6-1 0-15,-11 1-3 16,-12 0-1-16,-16 0-1 16,-12 0 0-16,-18 0-7 15,1 5 0-15,6 0-6 16,5 5 1-16,6 0-5 15,6 0-2-15,-1 0-2 16,12 0-3-16,12 6-2 16,11-6-1-16,5 0-1 15,6-5 3-15,6 0-2 16,6 0 1-16,5 0 0 16,0 0-2-16,6 0 3 15,0 0 0-15,6 0-2 16,5 0 2-16,1 0 1 0,-1 0 0 15,-5 0 0-15,5 0 0 16,1 0 0-16,-7 0 0 16,1 0 0-16,0 0 2 15,5 0-3-15,-5-5 0 16,5 0-1-16,1 0 0 16,-1-1 2-16,6-4 0 15,0 0 0-15,6-5 0 16,6 0-7-16,16 0 0 15,1-6-2-15,5 1 1 16,0 0 5-16,1 0 1 16,-7-1 4-16,-5 6 1 15,-6 0-4-15,-11 5-1 0,-12 0 3 16,-5 0 3 0,-17-1-1-16,-12 6 0 15,-11 5-1-15,-12 0 1 0,-5 5-4 16,0 6-2-16,-6-1 2 15,5 5 2-15,7 0 0 16,-7 0-1-16,13 0 1 16,4 1-1-16,7-1-3 15,5 0 0-15,6 0-3 16,6 6 1-16,5-1 1 16,12 5 2-16,-1 5 1 15,7 1 1-15,5 4-3 16,6 11 2-16,11 5-1 15,17 4 0-15,23 6 2 16,17 5 0-16,12-10 0 0,5-1 0 16,-5-4-66-16,-6-6-28 15,5-9-105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2T21:04:04.9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22667 5949 220 0,'-12'-10'82'0,"12"5"-64"0,0 0 4 15,0 5-1-15,6-5-4 16,0 0 1-16,-1 0 6 15,1-5 5-15,0 5-16 16,-1 0 13-16,1 0 4 0,-6 5 7 16,0 0 2-16,0 0-17 15,-6 0-5-15,1 5-11 16,-1 0-2-16,0 0-4 16,1 10-1-16,-7 10-1 15,1 6-2-15,-1 4 5 16,1 6 1-16,0 4 6 0,-1 11 5 15,-5 5-5 1,6 4-2-16,-1 1-3 0,7 5-3 16,-1-15 1-16,6-5 1 15,6-6-1-15,5-9-1 16,6-11 7-16,6-5 3 16,5-5 1-16,7-5 1 15,-1 1-2-15,0-6 1 16,6 0-6-16,0-5-3 15,-6 5 1-15,6-5 0 16,-6 0-1-16,0 0 1 16,0-5-20-16,1 0-6 15,-13 0-30-15,7-6-14 0,-6 1-28 16,-1 0-13-16,-5-10-30 16</inkml:trace>
  <inkml:trace contextRef="#ctx0" brushRef="#br0" timeOffset="316.979">23310 6299 232 0,'0'-10'88'0,"0"10"-69"0,0 5 13 0,0 0 2 16,0 5-9-16,0 10 0 16,6 5-10-16,0 16-4 15,-6-1-6-15,0 6 3 0,0 0 2 16,0-1 1-16,0-4 3 16,-6-6-5-16,0 1-3 15,1-6-10-15,5-10-3 16,-6-5-40-16,6-15-17 15,0 0-55 1,17-40-38-16,0-16 70 16</inkml:trace>
  <inkml:trace contextRef="#ctx0" brushRef="#br0" timeOffset="481.549">23310 6091 248 0,'-22'0'93'16,"22"0"-72"-16,0 5-6 0,0-5-6 0,0 0-8 15,11 5-1-15,6 5-17 16,-5 0-9-16,5 6 14 16,0-1-19-16,0 5-6 0,-6 0-44 15,1 6-21 1,5 4 54-16</inkml:trace>
  <inkml:trace contextRef="#ctx0" brushRef="#br0" timeOffset="856.684">23521 6557 232 0,'-11'30'88'0,"5"-14"-69"0,0 4 30 0,6-10 9 16,0 5-15-16,-5 0-2 15,5-5-20-15,-6 6-5 16,6-6-10-16,0 0 3 16,0 0 3-16,0 0-2 0,0-10 2 15,0 0 6-15,0-5 3 16,0-5 1-16,0-10-2 15,6-11-8-15,-1-4-5 16,7-11 0-16,5 1 0 16,0 4-6-16,12 6 0 15,-7-1-3-15,1 11-2 16,6 0 3-16,-1 15 0 0,-5 4-4 16,0 12 1-16,-1 14 2 15,-4 0 1-15,-1 10 3 16,-6 6 3-16,-5 4 0 15,-1-9 0-15,1-6-25 16,0 0-12-16,5 6-41 16,6-11-16-16,0-10-41 15,6-20-51 1,0-10 61-16</inkml:trace>
  <inkml:trace contextRef="#ctx0" brushRef="#br0" timeOffset="1246.256">24125 6334 212 0,'-23'10'82'0,"23"-5"-64"0,0 5 9 0,0-10 0 16,6 11-12-16,6-6-1 15,-1 5 1-15,6-5 2 16,0-5-9-16,0 0 9 0,0-5 3 15,0-5-2-15,-5 5 0 16,-1 0-4-16,1-6-1 16,-7 1-5-16,1-5-3 15,0-5 2-15,-1 0 0 0,-5 4-1 16,-5 1 1 0,-7 10 5-16,-5 5 4 0,-6 5-4 15,-5 10 1-15,-6 11-6 16,0 14-2-16,-1 16-5 15,13 0-2-15,4-1 1 16,7-9 2-16,5-6-2 16,12-4 0-16,11-11-26 15,6-5-11-15,5-14-34 16,7-17-12-16,4-14-53 16</inkml:trace>
  <inkml:trace contextRef="#ctx0" brushRef="#br0" timeOffset="1922.442">24553 6213 260 0,'-35'5'99'0,"24"0"-77"0,-6 5 9 0,11-10 1 15,0 5-11-15,1 0 0 16,-7 5-1-16,1 5 0 15,5 1-11-15,1-6 6 0,-13 20 4 16,7-5-6-16,-6 21 0 16,0 10-7-16,6-6-4 15,-1-9-1-15,12-11-1 16,0-5 0-16,12-14 0 0,-1-16 0 16,6-11 2-1,0-9-1-15,-6-10 2 0,1-6 0 16,-6 11 1-16,-1 4-2 15,-5 1-2-15,0 5 1 16,0 0-1-16,0-1-3 16,6 11 2-16,-6 10-4 15,6 10-1-15,-1 11 3 16,7 14 3-16,-1 0 1 16,1 6-1-16,-1-1-2 15,0-4 1-15,1-6-10 16,5 1-3-16,0-11-24 15,0-5-8-15,6-10-18 16,5-10-5-16,6-5-27 16,-5 0-31-16,-1-5 48 15,-5 5 215 17,-11 15-30-32,-12-5-1 15,0 0-26-15,0 0-14 16,0 0-12-16,0 0-5 15,0-11-27-15,0-4 5 0,5-5 4 16,1 5-3-16,5-16 1 16,1 6-11-16,5-5-3 15,6-11-8-15,0 6-4 16,5-1-4-16,0 11 1 16,1 5-17-16,-1 5-8 0,1-1-37 15,-1 11-17 1,-5 5-55-16,11 10-24 0,-5 6 24 15</inkml:trace>
  <inkml:trace contextRef="#ctx0" brushRef="#br0" timeOffset="3094.647">26444 6000 184 0,'23'-15'68'0,"-12"5"-52"0,-5-1 34 16,-6 11 15-16,0 0 0 15,0 0 1-15,-6-5-14 16,1 0-5-16,-18 0-27 16,-11 0-1-16,-6 0 0 0,-6 5-7 15,1 5 1-15,-1 5-8 16,18 6-3-16,5-6-1 0,-6 10-1 16,7 0-3-16,4 6 0 15,1 4-3-15,6 0 1 16,11-4-2-16,11-6 2 15,-5-5 3-15,17 5 1 16,-6 1 1-16,6 4 0 16,-1-5 2-16,-4 5 3 15,-7 1 0-15,-11 9 0 16,-11 21 12-16,-1-21 6 16,1-4-5-16,-12-1-3 15,-11 1-4-15,11-16 0 0,0 0-6 16,0-15-1-16,1 0-24 15,-1-5-12-15,6 0-23 16,0 0-11-16,5 0-28 16,7 0-13-16,5 0-36 15</inkml:trace>
  <inkml:trace contextRef="#ctx0" brushRef="#br0" timeOffset="3469.473">26832 6284 276 0,'-6'-21'104'0,"0"21"-81"0,1-5 25 0,-1 0 4 16,0 5-12-16,0 0-1 15,-11 0-18-15,-11 5-7 16,-6 5-9-16,-6 11 1 0,11 4 0 15,7-5 0-15,-1 16-1 16,6-1-8-16,5 6 0 16,1 4-1-16,28-9 2 15,-6-11 3-15,1-15 2 16,-1 0 1-16,6-10 2 16,-5 0 3-16,-1-15 5 15,0 5-4-15,-5-10 2 16,-6-6-5-16,-6 1 1 15,-5 0-23-15,0 9-7 0,5 6-33 16,-5 5-13-16,-7 0-43 16,7 5-20-16,0 10 12 15</inkml:trace>
  <inkml:trace contextRef="#ctx0" brushRef="#br0" timeOffset="3829.416">26991 5919 284 0,'-11'-10'107'0,"11"10"-83"0,-6 0 15 0,6 0 1 16,0 0-20-16,0 0-3 15,0 15-2-15,0 10 2 16,0-4-9-16,0-1 4 0,0 10 2 16,0-4-1-16,0 19 2 15,-6 16-8-15,1 5-2 16,-1 5-3-16,0-1 1 15,1 1-44-15,5-15-17 16,0-10-28-16,0-21-12 0,0 0-27 16</inkml:trace>
  <inkml:trace contextRef="#ctx0" brushRef="#br0" timeOffset="4488.982">27094 6233 264 0,'0'-5'101'0,"0"5"-78"0,0 5 6 15,0-5 0-15,0 10-3 16,0 10 4-16,0 6-7 16,0 9-2-16,0 11-12 15,0 9 3-15,0-9 2 0,0-11 1 0,0 11 4 16,0 5-7-16,0-11 1 15,5-10-6-15,1-9 1 16,0-6 6-16,11-15 5 16,6-20-5-16,11-21-1 15,6-15-5-15,-12 11-3 16,-5 9-2-16,6-4 0 16,-1-11-2-16,-5 1-1 15,-6 14 1-15,0 11-1 16,-6 5-16-16,1 9-4 15,-6 1-3-15,-1 10-2 16,1 0 12-16,0 16 5 0,-6-6 6 16,0 20 1-16,0 11-4 15,5-6 1-15,1-10 0 16,5 1-1-16,6-1 4 16,6-10 2-16,6-15 2 15,-6-5 3-15,-1 0-1 16,7-15 2-16,-6 5-2 15,-1-11 2-15,-4 6-4 16,-1-10 0-16,0-1 10 16,-12 16 3-16,1 0-3 15,-6 5 0-15,-6 0-10 16,-5 10-4-16,-6 10 0 16,-6 15 2-16,-11 10 6 15,0 21 6-15,5 0-7 16,6 0-1-16,6-6-5 15,12-4-1-15,5-11 1 0,11-4 0 16,12-11-14-16,5-5-5 16,7-15-26-16,-7-5-11 15,-5 0-39-15,17-20-17 16,17-21-26 0</inkml:trace>
  <inkml:trace contextRef="#ctx0" brushRef="#br0" timeOffset="4954.772">27977 6506 212 0,'-6'26'82'0,"6"-16"-64"0,6 5 15 16,-6-15 2-16,6 10 6 16,-6 0 7-16,0 0 11 0,0-5 6 15,0 6-35-15,0-6 12 16,-6 0 5-16,-6-5-8 0,7-5 0 15,-1 0-13-15,0-16-4 16,1 1-11-16,5-20-4 16,0-21-7-16,5 20-2 15,1 6-2-15,11-6 3 16,0 11-5-16,6 5 2 16,-6-1 2-16,6 6 1 15,-6 5-21-15,17 5-8 16,6-6-18-16,-6 6-5 15,6 5-25-15,-11 5-10 16,-7 0-22-16,7 5-8 16,-1 0 9-16</inkml:trace>
  <inkml:trace contextRef="#ctx0" brushRef="#br0" timeOffset="5269.885">28615 6106 332 0,'-17'0'126'0,"6"0"-98"0,-12 10 25 16,23-5 7-16,-12 1-26 16,1-1-7-16,-12 5-14 15,6 0-4-15,0 0-5 16,6 0-7-16,5 5-3 0,0-5 0 16,18 11 4-16,5 4-1 15,0-5 1-15,-6-5 0 16,6 11 0-16,0-6 2 15,0 5 0-15,1 16 2 0,-7-16 1 16,-5-5 21-16,-6 16 11 16,0-11-7-16,-6 11-4 15,6-6-9-15,-11 0-5 16,5-4-21-16,-11-6-10 16,0-5-62-16,-18-20-28 15,-16-25-78 1</inkml:trace>
  <inkml:trace contextRef="#ctx0" brushRef="#br0" timeOffset="7118.343">22142 5904 168 0,'-17'-36'66'0,"17"21"-52"0,-5-15 10 16,5 14 2-16,5 1-9 16,1 0-2-16,0-10-4 15,-1 5 0-15,1-6-6 16,5-4 15-16,-5 15 6 0,0-1 0 15,0 11 2-15,-6 0-14 0,0 21-5 16,0-1 0-16,5 30 2 16,1 26 0-16,0 0 1 15,-1 0-4-15,7-10 0 16,-7-11-3-16,7 62 0 16,-1 30 8-16,-5-11 6 15,5-19-1-15,-5-11-1 16,5-15-7-16,-5-25-2 15,0-11-2-15,0 11-1 16,5 10-1-16,0-5 2 16,1-10-1-16,-1-11 2 15,1-9-2-15,5-6 0 16,0-5-1-16,5-4 0 0,1-1-2 16,6-5-2-16,5-5 1 15,0 0 1 1,-5-5-3-16,50 0 0 0,-10 1-1 15,45-1 0-15,34-5 2 16,17-5 0-16,17-1 0 16,6 6 2-16,-5 6-1 15,-7-1-1-15,24 0 1 16,-35 5-1-16,-34-5 0 16,34 5 2-16,-34 0 1 15,63 5 3-15,-40-5-3 16,34 1-2-16,-40-1 0 15,29-5-1-15,-40 0 0 0,51-10 2 16,-40 0-1-16,11 0-1 16,24 0 3-16,-18-1 2 15,-6-4-2-15,-11 0 0 16,-5 0 1-16,-12 0 0 16,-6 0-2-16,-11 5-2 15,-11-5-2-15,-1-6-1 16,7 1-3-16,-13 5-1 15,-21 0-1-15,39 0 2 16,34-5 2-16,-40 5-1 16,-23 4 4-16,18-4 2 15,-18 0 0-15,29-5 2 16,29 0-4-16,-46 5 0 16,-18 5 1-16,7 5 2 0,16 0-3 15,-16 0-2-15,-12 5-1 16,-23-5 3-16,-11 0-5 15,6 0 2-15,11 0 0 16,-6 0-1-16,0 0 1 16,12-5 3-16,-6 0 0 15,-29 5 3-15,-5 0-1 16,0 0-1-16,5 0 1 16,-16 0 1-16,-1 0-1 15,1 0-1-15,-1 0 5 16,-5 0 1-16,-1 0 0 15,1 0-1-15,-6 0 1 16,0 0 3-16,0 0-2 0,0-5 1 16,0 5-5-16,0-6 0 15,0 1 3-15,0-5 3 16,0 5-4-16,-6-10-1 16,6 5-2-16,-5-15 1 15,-7-26 0-15,7-10 3 16,-7-15-5-16,7-25-1 15,-1-21 0-15,6 51 2 16,0 16-1-16,0-16 2 16,0 15-2-16,0-15 2 15,0 16-2-15,-6-6 2 16,0 10-2-16,1 1 2 0,5 9-4 16,-6 6-2-16,0 4 4 15,6 6 3 1,0 0-3-16,-5 4-1 0,5 6 0 15,0 0 2-15,0 5-1 16,-6 0-1-16,0-11 1 16,6 11 1-16,0 0-1 15,-5 0 2-15,-1-15-2 16,6 9 2-16,0 6-4 16,0-5 0-16,0 0 1 15,-6 0 2-15,1-5-1 16,-1 4-1-16,0 1 1 15,6 10 1-15,0 0-1 16,0 0 2-16,0 0-4 16,0 5 0-16,0 0-19 0,-6 0-9 15,1 0-47-15,-1 5-21 16,0 0-88 0</inkml:trace>
  <inkml:trace contextRef="#ctx0" brushRef="#br0" timeOffset="8961.983">22490 5580 124 0,'-11'-16'46'0,"11"16"-35"0,-12-10 14 0,12 10 6 16,0 0-6-16,0 0 0 0,-6-5-5 15,6 0-1 1,-5 0-10-16,5 5-5 0,-6 0-1 0,0-5-2 15,6 5-1-15,0 0 1 16,0 0 1-16,0 0 5 16,0 0 4-16,-5 0 2 15,-7 0 3-15,7 0-7 16,-1 0-3-16,0 0-8 16,-5 5-1-16,5 0 3 15,-5 5 4-15,-1-5-1 16,1 5 0-16,-6 1-6 15,5-1-2-15,1-5-1 16,0 0 4-16,-1 0 5 16,1 0 3-16,-1 0-7 0,1 0-1 15,5 0 2-15,6 0 4 16,0-5 5-16,0 0 5 16,0 0-4-16,0 0 0 15,0 0-9-15,12 10 0 16,5 1-3-16,0-1 0 15,-6 0 4-15,18 5 1 16,-6 0 3-16,11 5 3 16,-6-4 0-16,18 4 2 15,-6-5 0-15,28 0 3 16,-11-5-5-16,46 0-3 16,-24 1-3-16,30-1-3 15,-24-5 1-15,40 5 1 0,-28 0-1 16,51-5-1-1,-28 0 1-15,23 5-1 0,-35 0 2 16,34 1 1-16,46 4-4 16,-45-5 1-16,-29 0 2 15,28-5 1-15,-28 0-1 16,29-5-2-16,-29 0 3 16,56-5 0-16,-33 0-1 15,17-5-2-15,-29 0-2 16,18 0-1-16,-24 0 2 15,30-6 0-15,39-4-2 16,-57 5 0-16,-29 5 2 16,7 0 2-16,22-6 0 0,-29 6-1 15,-22 5 1 1,22 0-1-16,-22 5 0 0,23-5 0 16,-18 5 0-16,18-5 2 15,16 0-1-15,-39 0 2 16,-11 0-4-16,-1 5-2 15,-11 0 4-15,11 0 1 16,-11 0-3-16,12 5-1 16,16 0 1-16,1 0 0 15,-1-5 1-15,-22 0 2 16,-6 0-1-16,11-5 2 16,-11 5-2-16,0-5 2 15,-11 5-2-15,-1 0-1 16,-5 0 1-16,0 0-1 15,6 0 0-15,-12 0 0 0,-6 0 0 16,6-5 0-16,-5 0-3 16,5 0 2-16,12 0 1 15,-12 0 2-15,-6 5-3 16,12 0 0-16,-11 0 1 16,11 5 2-16,-6 0-3 15,6 0-2-15,-12 0 4 16,6 0 1-16,-5 0 0 15,5 0-2-15,-5 0-2 16,10 0 1-16,-4-5 1 16,-1 5 2-16,-6 0-1 15,6 0-1-15,-5-5 1 16,-1 0 1-16,-5 0-3 0,0 5 0 16,0-5 1-16,0 5 0 15,-6-5 0 1,0 6 0-16,0-6 0 0,6 5 2 15,-6-5-3-15,6 0 0 16,-1 0 1-16,1 0 2 16,0 0 1-16,0 0 1 15,11 0-5-15,-6 0-1 16,-5 0 1-16,0 0 0 16,0 0-2-16,-6 0 2 0,0-5 1 15,-6 5 0-15,1 0 2 16,5 5 3-16,-6-5-7 15,6 0 0-15,-5 0 0 16,-1 5 3-16,1 0 0 16,-1-5-1-16,0 5 3 15,-5-5 2-15,-6 0-2 16,0 0 0-16,0 0 1 16,0 0 0-16,0 0-7 15,0 0 0-15,0 0-17 16,0 0-4-16,0 0-6 15,6 5-1-15,5 0-12 16,-5-5-3-16,-1 0-10 16,1 0-3-16,0 0-30 15</inkml:trace>
  <inkml:trace contextRef="#ctx0" brushRef="#br0" timeOffset="13961.824">23647 7393 160 0,'-12'5'60'0,"1"0"-47"0,-1 0 19 16,12 0 5-16,-5-5-6 15,-1 0 2-15,0-5-4 16,1 0 2-16,-1 0-17 16,0 0 7-16,1-1 6 0,-13 6-6 0,1 11-2 15,0 4-9-15,0 5-4 16,-6 10-1-16,-5 6 1 16,-6 4 6-16,-6 6 4 15,-6 0 1-15,-5-6-1 16,0 1-6-16,-1-6-2 15,7-5-4-15,5-9-1 16,6-1-1-16,11-5-2 16,6-5-13-16,5 0-6 15,7-5-6-15,5-5 0 16,0 0-10-16,17 0-6 16,6-5-2-16,5 0-1 15,1-5 11-15,5-10 5 16,0 0 12-16,6-1 7 15,-6-4 6-15,-5 0 4 0,-1-1 9 16,-5 1 3-16,0 0 5 16,-1-11 3-16,1 1 2 15,0-6 3-15,0 1 6 16,-6-1 2-16,-6 6-1 16,1 5 2-16,-1 4-6 15,0 6-1-15,-5 5-13 16,0 5-6-16,-6 0-6 15,6 4 0-15,-1 1-4 16,7 5-2-16,-1 11-1 16,0 9 0-16,12 10 7 15,-6 11 5-15,6 9 0 0,0 1 3 16,5 0-6-16,1-1-1 16,5-4-4-16,0-1-3 15,0-9 2-15,1-1 2 16,-7-4 0-16,1-6 2 15,-7 0 2-15,1-4 2 16,-6-6-3-16,0 0-1 16,0-5 1-16,-5-5 2 15,-1 0 1-15,-5-5 3 16,-6 0 4-16,0 0 1 0,0-5 0 16,0 0 4-1,-6 0-9-15,-11 0-3 16,-6 0 0-16,-11 0 2 0,-11 0-2 15,-7 0-2-15,-10 0 2 16,-7 5 2-16,-5 0 0 16,6 0 0-16,-12 0-8 15,6 0-2-15,0 0 0 16,0-5 2-16,5 5-2 16,12 0 0-16,12 0-1 15,5 0-2-15,12 0-11 16,10 0-2-16,7 0-23 15,11 0-7-15,0 0-10 16,0 0-5-16,11 5-30 16,1 0-12-16,-1 5-37 15</inkml:trace>
  <inkml:trace contextRef="#ctx0" brushRef="#br0" timeOffset="14788.69">23516 8056 80 0,'-6'-20'30'0,"6"10"-24"0,11-6 2 15,-5 11-3-15,0-5 14 16,-1 0 8-16,1 0 14 16,0 0 9-16,-1 0-9 15,-5 0-2-15,0-1-9 16,0 6-4-16,0 0-14 15,0-5-3-15,0 5 1 0,0 0-6 16,0 0 0-16,0 0 4 16,0 0 3-16,0 0 5 0,0 5 4 15,0 0-6-15,0 0-3 16,0 10-2-16,0 5 1 16,0 5-1-16,0 11 0 15,-5 9 1-15,5 11 4 16,-6 10 1-16,0 4 3 15,1-4-6-15,5 0 1 16,0-15-6-16,-6 14-2 16,0-9 2-16,1 0 0 15,-1-6-1-15,0 1 1 16,0-6-2-16,1 1 2 16,-1-1-2-16,6-4 0 15,-6-1-1-15,1 1 0 16,-1-1 0-16,6 1 0 15,-6-1 0-15,6-5 0 0,0 1 0 16,0-1 0-16,-5-5-5 16,5 1 1-16,0-1 0 15,0 0 0-15,0-4 0 16,0 4 2-16,0 0-1 16,0 1-1-16,0-6 1 15,0 0-1-15,-6 0 0 16,6 1 2-16,0-6-3 15,0 0 0-15,0 0 1 16,0-5 0-16,0 0 2 16,0 1 1-16,0-1-1 15,0-10-2-15,0 5 3 0,0-5 0 16,0 0 1-16,0 0 0 16,0-5-27-16,0 0-11 15,0-11-47-15,0-9-19 16,11-20-68-1</inkml:trace>
  <inkml:trace contextRef="#ctx0" brushRef="#br0" timeOffset="16634.848">21544 9828 176 0,'-45'-20'68'0,"33"10"-52"0,-5-5 6 0,17 10-1 15,-6-5 2-15,6-1 3 16,0 1 6-16,0 0 3 15,-5 0-19-15,5 5 6 0,0 0 5 16,0 0-4-16,0 0-1 16,0 5-15-16,5 0-6 15,7 5-1-15,5 0-1 16,6 5 3-16,5 0 3 16,1 0 4-16,5 0 2 15,11 1 1-15,12-1 2 16,12 0-5-16,16 0-3 15,12 0 3-15,11 5 4 0,-11-5-3 16,0-5 0-16,6 1-4 16,16-6 1-16,12 0-4 15,0 0-2-15,-5 0 0 16,-12 0 1-16,0 0-1 16,0 0 2-16,0 0-2 15,-1 0-1-15,1 5 3 16,0 5 0-16,-17 0 1 15,-28 0 0-15,-12-5-2 16,5 10 1-16,-10-5-2 16,5 0 2-16,-12 1 0 15,6-1 1-15,-11 0-2 16,6 0-2-16,-6-5 3 16,0 0 2-16,-6 0 0 15,6 0 0-15,-6-5-3 0,6 0-2 16,-6 0-2-16,12 0 1 15,-7 0-1-15,1-5-2 16,-6 0 3-16,6 0 2 16,-5 0-2-16,-1 0-2 15,-6 0 2-15,1 0 2 16,-1 0 0-16,1 0 2 16,-1-5-2-16,1-1-1 15,-7 6-2-15,1 0-1 16,-6 0-1-16,0 5 3 15,-5 0 0-15,-1 0 1 16,-5 0 2-16,11-10 1 16,-17 10-1-16,6 0-2 0,-6 0 5 15,0 0 1-15,0 0-2 16,0 0-1-16,0 0-3 16,0 0-1-16,0 0 1 15,0 10 0-15,0-5-3 16,-6 10 2-16,-5 11-1 15,5-6 0-15,0 0 2 16,1 16 2-16,-1-6-3 16,0 16 0-16,0 14 1 15,-5 6 0-15,0 5-3 16,5-10 2-16,0-10 3 16,-5 40 1-16,5-15-1 0,-5 20-2 15,-1-20 3-15,1 15 0 16,0-20-4-16,-1 10 1 15,1-15 0-15,5 20 2 16,0-15-3-16,1 20 0 16,-1-20 1-16,6 5 2 15,0-15 1-15,0-1 1 16,0-9 0-16,0-5 2 16,0-11-5-16,0-5-1 15,0-4 0-15,0-1 2 16,0-5 3-16,-6-5 2 15,1 1 1-15,-7-1 0 16,7-5-2-16,-13 0 1 0,1 0 0 16,-23-5 3-1,6 0-1-15,-28-5 2 0,10 0-4 16,-22-5 1-16,12 0-3 16,-52 0 2-16,17 0 2 15,-51 5 2-15,34 0-5 16,-40 10-2-16,28 0 0 15,-50 11 2-15,28-6-3 16,-12 10 0-16,35-5-1 16,-18 1 1-16,29-6-4 15,-22-5 0-15,22 0 1 16,-12-5 0-16,24 0-3 16,-6-5 2-16,22 0 1 15,6 0 0-15,6 0 0 0,12 0 0 16,10 0-5-16,7 0-1 15,5 0 3-15,6 0 1 16,5 0 2-16,1 0 0 16,5 0 0-16,0 0 0 15,0 0 0-15,0 5 0 16,6 0-3-16,0 0 2 16,0-5-1-16,0 5 0 15,6 1 2-15,-1-1 0 16,1-5-3-16,0 0 2 15,5 0-1-15,0 0-2 16,0 0 3-16,1 0 2 16,5 0-2-16,0-11 0 0,0 6 1 15,-6-10 0-15,0 0 0 16,1-15 0-16,-1 4 0 16,0-45 2-16,1 16-1 15,-7-41-1-15,6 14-2 16,1-39 1-16,5 25-1 15,5-56 0-15,-5 30 2 16,6-9 2-16,0 24-6 16,-6-4-1-16,0 15-23 15,6-6-8-15,-1 21-26 16,7-25-9-16,-7 20-22 16,12-10-8-16,12-16-52 15</inkml:trace>
  <inkml:trace contextRef="#ctx0" brushRef="#br0" timeOffset="17085.128">22085 10416 212 0,'-17'-15'82'0,"17"15"-64"0,-5 0 20 16,5 0 3-16,0 10-26 15,0-5-7-15,5 20-8 16,-5-5-2-16,6 36 2 16,0-5 6-16,-1 25 4 0,-5-11 3 15,0 16 5-15,0-20-8 16,6 5-3-16,-6-15-7 0,6-1 0 15,-6-9-38-15,6-6-14 16,-1-4-42 0,1-21-43-16,-6-15 47 15</inkml:trace>
  <inkml:trace contextRef="#ctx0" brushRef="#br0" timeOffset="17429.614">21954 10466 184 0,'-11'-30'68'0,"11"30"-52"0,-6-25 23 0,6 25 10 16,0-5-12-16,0 0-1 16,6-1-17-16,0 1-6 15,5 0-8-15,-5 0 3 0,17 10 2 0,-1-5-5 16,18 10-3-16,0 1-1 16,6 9 1-16,-6 0 1 15,5 16 1-15,-5-6 4 16,0 16 5-16,-12-11 4 15,1 21 2-15,-6-11 5 16,-6 16 2-16,-6-5 0 16,-11-1 1-16,0-9-6 15,-17 10-3-15,0-11-10 16,-11 1-3-16,-1-11-1 16,-5-4 2-16,5-6-14 15,1-5-5-15,5 1-42 16,12-11-16-16,-1 0-30 0,18-15-10 15,0 0-17 1</inkml:trace>
  <inkml:trace contextRef="#ctx0" brushRef="#br0" timeOffset="17715.838">22547 10968 204 0,'-6'15'77'0,"6"-15"-60"0,12 25 19 0,-7-20 5 16,1 10-8-16,0-4 0 16,-1 9-9-16,1-5-5 15,0 5-11-15,-6-4 4 0,0-1 1 0,0 0-4 16,0-5-1-16,0 0 9 16,0-15 4-16,0 5-7 15,-6-15-3-15,0 0-6 16,1-16-2-16,-1 6-10 15,6-16-5-15,0 6-32 16,6-16-11-16,-6 11-40 16,17-11-18-16,0 11 8 15</inkml:trace>
  <inkml:trace contextRef="#ctx0" brushRef="#br0" timeOffset="18240.324">22752 11175 268 0,'-17'10'101'0,"17"-10"-78"0,6-5 11 0,-6 5-1 16,5-5-14-16,1 0-1 15,0-15 1-15,-1 5 2 16,7-10-11-16,-6 4 1 0,5-9 0 15,-5 5-11-15,5-1-4 16,0 1-1-16,1 0 1 16,-1 4 2-16,6 1 1 15,-5 5 1-15,5 5 0 0,0 0 0 16,0 5 0-16,0 0 2 16,0 5 1-16,0 0-4 15,0 0-1-15,-5 0 5 16,-1 0 3-16,1 0 3 15,-1 0 5-15,0 0-6 16,1 0 0-16,-1 0 7 16,1-6 4-16,-7 1-5 15,1-5-1-15,0 5-5 16,-6-5 0-16,0 0-5 16,5 0-2-16,-5 5-3 15,6 0 1-15,-6 0-1 16,0 0 0-16,0-1 0 0,0 1 0 15,0 5 2-15,6 0 0 16,-6 0-16 0,5 0-6-16,-5 0-36 0,0 0-12 15,0 0-32-15,6-10-14 16,0 0 8 0</inkml:trace>
  <inkml:trace contextRef="#ctx0" brushRef="#br0" timeOffset="18661.939">23276 11044 224 0,'6'0'85'0,"-6"0"-66"16,17 0 8-16,-17 0 0 0,11 0-3 16,-5 0 1-16,6-5-8 15,-1 0-2-15,0-6-9 16,1 1 5-16,-1-5 4 0,-5 0 6 16,-1 0 2-16,1 5 7 15,-6-6 4-15,0 6-7 16,-6 5-2-16,1 0-8 15,-12 15 0-15,0-5-10 16,0 16-4-16,-1-6-5 0,1 15 1 16,0-5-1-16,6 1-2 15,-1-1-4-15,12-5 0 16,0 1-27-16,12-6-9 16,-1-5-13-16,12-10-3 15,11-15-11-15,-5 0-5 16,-7-1-34-1</inkml:trace>
  <inkml:trace contextRef="#ctx0" brushRef="#br0" timeOffset="18876.075">23704 10715 280 0,'-18'0'104'0,"18"0"-81"0,-22 30 12 0,22-25 0 0,-12 25-10 15,7-9 0-15,-7 14-10 16,1-5-4-16,-1 6-6 15,1-6-6-15,5 6 0 0,1-6 1 16,5-5 0-16,0-4-18 16,11-1-5-16,0-5-13 15,12-10-3-15,11-10-23 16,-5-5-8-16,-6 0-34 16</inkml:trace>
  <inkml:trace contextRef="#ctx0" brushRef="#br0" timeOffset="19096.835">23949 10345 212 0,'-18'5'82'0,"13"-5"-64"0,-1 15 22 0,6-15 7 16,0 10-23-16,0 0-7 16,6 11-3-16,-1-6 3 15,1 25-9-15,0 21 2 0,-6-10 3 16,0-6-7-16,0 11-1 15,0-5-3-15,0 4 1 16,0-14-35-16,0-1-16 16,0-9-46-1,-6-6-60-15,6 0 45 16</inkml:trace>
  <inkml:trace contextRef="#ctx0" brushRef="#br0" timeOffset="19262.206">23778 10872 248 0,'-6'-6'93'0,"6"6"-72"0,0 0 40 0,0 0 15 0,0 0-26 16,0 0-8-16,17-5-19 16,-6 0-5-16,18-5-10 15,-1 0-5-15,12-10-2 0,-6 5-8 16,12-1-3-16,-12-4-60 16,6 5-27-16,-6 0-56 15</inkml:trace>
  <inkml:trace contextRef="#ctx0" brushRef="#br0" timeOffset="21063.875">28609 7230 124 0,'-5'-5'49'0,"-1"0"-38"0,6 0 26 16,0 5 8-16,0 0-9 16,0-5-1-16,0 5 0 15,-6-5 0-15,1 5-19 16,-1 0 6-16,-6 5 2 0,1 5-6 16,-6 6 0-16,-6 14-9 15,0 5-3-15,-5 11-3 16,-6 5-3-16,0-1 3 15,-1-4 2-15,1-1-2 16,0-4 0-16,5-6-1 16,7-4-2-16,-1-6 1 15,6 0-1-15,0-4-3 0,5-1 2 16,1-10 1-16,5 0 2 16,1-5-1-16,5-5 2 15,0 0-4-15,11-5 0 16,0-5 1-16,6-5 2 15,6-11-1-15,0-4-1 16,5-10 1-16,7-11-1 16,-1-5 0-16,0 1 0 15,-5-6 0-15,-1 5 2 16,0 5-3-16,-5 6 0 16,-6-1 1-16,0 16 2 0,-5 10-1 15,-1-1 2 1,1 6-2-16,-7 5 2 0,1 5 0 15,-6 5 3 1,6 15-8-16,5 11-3 0,1 9 3 16,-1 11 2-16,0 9 1 15,6 1 2-15,1 0-4 16,-1-6-2-16,5-4 2 16,1-6 2-16,0-9 0 15,0-1-1-15,-6-5 1 16,0-4 1-16,0-6-1 15,-6-5 2-15,1 0 0 16,-6 0 1-16,-1-5 0 16,-5-5 0-16,0 0-2 15,0 0 1-15,0 0 9 0,0 0 7 16,-5 0-1-16,-1-5-1 16,-6 0-5-16,-5 5-2 15,0 0-4-15,-6-5-1 16,1 5 3-1,-7 0 5-15,-5 0 2 0,-6 0 0 16,-5 5-3-16,-12 0-2 16,-6 0-4-16,0 0 1 15,1 0-6-15,5 1-3 16,11-6 1-16,17 0 2 16,7 0-7-16,-1 5-1 15,0-5-25-15,12 5-11 16,5-5-22-16,17-5-8 15,12 0-22-15,11-11-10 16,1 1-16-16</inkml:trace>
  <inkml:trace contextRef="#ctx0" brushRef="#br0" timeOffset="21724.625">28632 7823 160 0,'-17'-30'60'0,"11"19"-47"0,1-9 13 0,5 20 0 15,0-5-3-15,0 0 0 16,0 0 3-16,0 0 1 16,0 0-14-16,0 5 12 0,0 0 5 15,0 5-9-15,5 10-4 16,-5 5-2-16,6 11 3 16,-6 4 3-16,0 11 4 15,0 10-2-15,0 14-2 16,0 11-3-16,0 6 1 15,0-1-6-15,6-21 0 16,-1-9-6-16,-5 15 1 16,0 30-3-16,0-25 2 0,0-10 2 15,0 15 2-15,0-15-1 16,0 0-1-16,0-11-3 16,0 6-1-16,0-15-1 15,0-1 2-15,0-9-1 16,0-1 0-16,0-4-3 15,0-1-2-15,0-5 1 16,0 1 1-16,0-6-1 16,0-5 2-16,0 0 0 15,0-5 1-15,0 1-2 16,0-1-2-16,0 0-2 16,0-5-1-16,0 0 4 15,0 0 1-15,0-5 0 0,0 5 1 16,0 0-2-16,0-5 2 15,0 0-4-15,0 0 0 16,0 0-32-16,0-5-13 16,0 0-70-16,12-20-27 15,-1 4-21 1</inkml:trace>
  <inkml:trace contextRef="#ctx0" brushRef="#br0" timeOffset="24260.643">26854 9798 148 0,'-34'-5'55'0,"34"5"-43"0,-28-15 10 0,22 10 3 16,0 0 1-16,1-1 2 15,-1-9-7-15,-5-5-2 16,-1 0-11-16,1 0 12 0,-1 4 9 15,1 1 2-15,0 5 2 16,-1 0-7-16,1 5-2 0,5 0-4 16,-5 0-1-16,-6 0-8 15,11 5-2-15,0 0-5 16,1 0-3-16,-1-5 0 16,6 5-1-16,0 0 2 15,0 0 1-15,0 0 1 16,11 5 2-16,1 0-3 15,10 5-2-15,1 0 0 16,11 0-1-16,-5 0 4 16,34-5 2-16,45-5 4 15,-6-5 1-15,-16 5-5 16,39-10-4-16,-22 0 3 16,62-10 1-16,57-1-2 15,-17 1-1-15,-11 0-1 16,-6 0-2-16,6-1 3 0,5-4 0 15,-22 5-1-15,-18 0 1 16,-5 4-2-16,-6 1 2 16,-5 5-2-16,-6 0 2 15,-24 5 0-15,-33 5 1 16,-11 0-2-16,-1 0 1 16,12-5-2-16,-12 5 2 15,-11-5 0-15,-6 0 3 16,-5 0-3-16,-6 0-2 15,-6-1 2-15,-5 1 0 16,-7 0-1-16,1 0-2 16,0 5 1-16,-6 0-1 15,-6 0 0-15,1-5 2 0,5 0-3 16,6 0 0-16,-6 0-1 16,0 0 0-16,0 0 2 15,6 0 2-15,5-5-1 16,1 5-1-16,-1 0 1 15,1 0 1-15,-1-1-1 16,6 1-1-16,1 0 1 16,-7 5-1-16,-5 0-3 15,11-5 0-15,12 0 2 16,-1 0 2-16,1 0-2 16,-6 0 0-16,0 0 1 15,-6 5 2-15,-6 0-1 16,-11 0-1-16,0 0 1 0,1 0-1 15,-1 0 4 1,0-5 2-16,-6 0-2 0,0 5-1 16,-5 0 1-16,-6 0 2 15,0 0-3-15,0 0-2 16,0 0 0-16,0 0-1 16,0 10 0-16,6 0 0 15,-6 5-3-15,0 6 0 16,0 4 2-16,0 5 2 15,0 6-2-15,0 4 0 16,0 6 1-16,0 9 0 16,0 16 0-16,6-5 0 15,-6-10 0-15,5 25 0 0,1-10 0 16,0 15 0-16,-1-20 0 16,1 15 0-16,0-15 0 15,-1 15 0-15,1-16 2 16,-6 22 3-16,0-17-2 15,6 11-2-15,0-10 0 16,-1-5 1-16,1-10-3 16,-6 0-2-16,0-16 4 15,0-4 1-15,0-6-3 16,0-5 1-16,0-4 4 16,0-1 5-16,0-5-5 15,0-5 0-15,0 0-2 16,-6 0 1-16,1 0 4 15,-7-4 4-15,1-1-2 0,-6-5 0 16,0 0-1-16,-23 5 2 16,6 0-3-16,-35 0 1 15,6-5-1-15,-33 5 1 16,16 0-2-16,-23 5-1 16,24-5-1-16,-47 10 0 15,24 1-2-15,-47 4 1 16,30 0-2-16,-24 5 2 15,29-4-4-15,-45 4 0 16,34-5 1-16,-52 11 2 16,40-6 1-16,-17 5 1 15,29-4-5-15,-35 9-1 16,29-10 1-16,-22 11 0 0,27-6 1 16,1 6 0-16,22-6 0 15,6 0 0-15,18-4-3 16,-1-6 2-16,17 0 1 15,1 6 2-15,10-11-3 16,-5 0 0-16,12 0 1 16,-7 5 0-16,7-4-3 15,-6 4 2-15,5-5 1 16,-5 0 2-16,11 0-3 16,-6 1 0-16,6-6 1 15,-5 5 2-15,11-5-3 16,-6 0 0-16,5 0 1 15,1 0 0-15,6 1 0 0,-1-1 2 16,7-5-6 0,-1 0 1-16,6 0 1 0,0 0 3 15,-1-5-2-15,1 0 0 16,6 0 1-16,-6 0 2 16,5 0-3-16,1 0 0 15,0 0 3-15,-1 0 1 16,1 0-4-16,0-5 1 15,5 5-2-15,-6-5-2 16,7 0 3-16,-1 0 0 16,0 0-2-16,1-6 2 0,-1 1 1 15,-5-15 0 1,5 5-3-16,0-36 0 0,0 11 2 16,1-31 2-16,-1 10-2 15,0-30-2-15,1 20 2 16,-1-71 2-16,0 30-2 15,6-25 0-15,0 31-8 16,0-21-4-16,0 21-13 16,0-31-6-16,0-40-19 15,12 25-5-15,-1 20-23 16,6 21-8-16,-5 4-43 16,5 11-53-1,-6 10 65-15</inkml:trace>
  <inkml:trace contextRef="#ctx0" brushRef="#br0" timeOffset="24834.828">27652 10244 212 0,'-6'0'82'0,"6"0"-64"0,6-6 9 0,-6 6-2 16,0 0-4-16,0 0 2 15,6 11-2-15,0-6-1 16,-1 10-10-16,1 0-4 0,-6 15 0 16,0-4-3-16,0 14-2 15,0-4 2-15,0 14 0 16,0-4-17-16,0 0-5 15,0-6-24-15,6-5-8 16,-6-4-33 0,5-16-40-16,1 0 40 15</inkml:trace>
  <inkml:trace contextRef="#ctx0" brushRef="#br0" timeOffset="25056.518">27407 10390 208 0,'-63'-30'77'0,"63"30"-60"0,-22-15 15 0,22 15 2 15,0 0-8-15,0 0-1 16,5-5-5-16,1 0-1 0,11 0-10 16,-5 0-1-16,16 5 2 0,-5 0-4 15,17 5-1-15,-12 0 0 16,12 0 1-16,-6 0-3 16,12 0-2-16,-12-5 0 15,12 0 1-15,-12 0-28 16,11-10-9-16,-5 0-25 15,0 0-8-15,-6-1-38 16</inkml:trace>
  <inkml:trace contextRef="#ctx0" brushRef="#br0" timeOffset="25313.131">27544 10699 212 0,'-6'16'82'0,"6"-16"-64"0,6 30 15 0,0-25 2 16,-6 10-9-16,0 5-1 15,5-4-5-15,1-1-1 16,5 0-10-16,1-5-3 0,5 0-2 0,0 0-5 16,6-5 1-16,0 1 2 15,11-12 1-15,-6 1-30 16,18-20-14-16,-12 5-28 15,17-16-9-15,-11 1-19 16</inkml:trace>
  <inkml:trace contextRef="#ctx0" brushRef="#br0" timeOffset="25535.394">28233 10340 284 0,'-23'10'107'0,"23"-10"-83"0,6 5-1 16,-6-5-5-16,6 5-13 15,0 0-1-15,5 10-4 0,-5-5-1 16,5 16 1-16,0-6 2 0,-5 15 1 16,0-4-10-16,0 14-5 15,-1-9-36-15,-5 4-14 16,0-4-47-1</inkml:trace>
  <inkml:trace contextRef="#ctx0" brushRef="#br0" timeOffset="26468.441">28171 10649 236 0,'-17'-16'90'0,"17"16"-70"0,5-10 24 0,-5 10 4 0,12-5-16 15,-1 0-4-15,12-5-16 16,-6 0-8-16,23-5-2 15,-6 5-2-15,12-6 0 0,-12 6 0 16,6 0 2-16,-6 0 1 16,0 0 3-16,-6 0-3 15,7 0 0-15,-7 0-1 16,-5-1 1-16,0 1-2 16,0 0 2-16,-6 0 4 15,-6 0 4-15,0 0 0 16,-11 0 1-16,0 0 0 15,-5 4 0-15,-1 1-6 16,-5 5-2-16,-1 0-2 16,1 11-2-16,-1-1 1 15,1 10 1-15,0-5-3 0,-1 10-2 16,7 1-1-16,5 4 0 16,0-5-6-16,5 1-4 15,1-6-17-15,5-5-5 16,1-5-12-16,11-10-3 15,-1 0-1-15,7-5 2 16,-1 0 12-16,6 0 8 16,-5 0 18-16,-6 5 9 15,0 0 29-15,-6 5 13 16,-6 0 11-16,0 0 5 16,1 0-4-16,-6-5-1 0,-1 0-4 15,-5-10-1 1,0 0-10-16,0-10-4 0,0 5-17 15,6-6-9-15,-6 1-3 16,6 0-2-16,-1 5-5 16,7-6 1-16,-1 6-31 15,6 0-12-15,0 5-14 16,12-5-4-16,-6 5-5 16,5-1-1-16,1 1-12 15,-1 0-29 1,-5 5 36-16,0 0 225 31,-6 5-45-15,0 0-6-16,-11 5-34 15,-6-5-20-15,-6 10-7 16,0 0-3-16,-5 6-19 0,5-1-11 16,0 10-4-16,1-5-2 0,5 6 0 15,0-6 2-15,11 0 2 16,-5-5-3-16,11-10 0 15,-6 1-1-15,6-12 0 16,0 1 4-16,0-5 3 16,1 0-2-16,-1-5 0 15,-6 5-3-15,0 0-3 16,1 5 4-16,-1 0 1 16,-5 0 0-16,0 5 1 15,-1 0 0-15,1 10 1 0,0-5-5 16,-1 10-1-16,1-5-17 15,0 5-7 1,0 0-18-16,-1 1-7 0,1-1-15 16,5-5-6-16,1-5-41 15</inkml:trace>
  <inkml:trace contextRef="#ctx0" brushRef="#br0" timeOffset="26695.191">29601 10036 224 0,'-6'-20'85'0,"6"20"-66"0,0 0 19 16,0 0 3-16,0 10-17 16,0-5-3-16,0 15-4 0,0 0 1 15,0 16-10 1,0-6 9-16,0 11 5 0,0-6-11 0,0 6-4 16,0-6-4-16,-6 11-3 15,6-11-4-15,0 1 0 16,0-6-38-16,0 0-16 15,0-4-31-15,0-11-12 16,0 0 4 0</inkml:trace>
  <inkml:trace contextRef="#ctx0" brushRef="#br0" timeOffset="26888.997">29492 10385 244 0,'-11'-15'90'0,"11"15"-70"0,0-5 26 0,0 5 5 16,6 0-17-16,-1 0-7 0,7-5-14 15,-6 5-4-15,11-5-5 16,-6 0-5-16,18 5 0 0,-1 0-4 16,6 0-1-16,-5 0-24 15,5 0-10-15,-6 0-15 16,7 0-3-16,-7 0-26 16,6-5-36-1,-5 0 40-15</inkml:trace>
  <inkml:trace contextRef="#ctx0" brushRef="#br0" timeOffset="27459.935">30034 10309 260 0,'-12'5'99'0,"12"-5"-77"0,-5 16 15 16,5-16 5-16,0 15-10 15,0-5-1-15,0 10-6 16,0 0-4-16,0 11-11 0,0-6-2 16,5 6-1-16,1-6-1 0,0 0-1 15,-1-5 3-15,1 1 3 16,0-6 2-16,-6-15 3 15,0 0-1-15,11-15 1 16,-5 0-8-16,5-11-5 16,1 1-2-16,-1-11 1 15,1 11-3-15,5-5 0 16,-6 4-8-16,0 1-4 16,1 5-26-16,-1 0-10 15,1 4-8-15,-1 6-3 16,0 5 5-16,7 5 4 0,-7 0 12 15,0 10 7-15,1 0 19 16,-1 6 7 0,0-1 11-16,1 0 7 0,-1-5 11 15,1 0 6-15,-1 0 7 16,0-10 2-16,1 0-12 16,5-5-3-16,-6 0-9 15,12-10-4-15,-6 0-1 16,0-5-1-16,0 4-2 15,1-4 1-15,-7 0 13 16,-5 0 10-16,-1 4-1 16,-10 11 1-16,-1 0-15 15,-5 10-4-15,5 0-7 16,-6 16-1-16,1-6-1 16,0 10-2-16,5-4-4 15,0 9-2-15,6-5-4 0,0 1-1 16,0-6-25-16,12 0-11 15,-1-5-12-15,12-10-3 16,-6 0-32 0,11-10-55-16,-5 0 43 15</inkml:trace>
  <inkml:trace contextRef="#ctx0" brushRef="#br0" timeOffset="28748.913">27960 11079 164 0,'0'-10'63'0,"0"10"-49"0,0 0 20 15,0 0 6-15,0 0-11 16,0 0-2-16,5 0-10 16,-5 0 0-16,6 0-10 15,-6 0 0-15,6 0 3 0,-6 0 0 16,0 0 2-16,0 0-4 16,0 0-3-16,0 0 0 0,0 10-1 15,0-5 2-15,0 5 1 16,0 0 3-16,0 1 4 15,0-1-6-15,0 5-2 16,0-5-3-16,0 5-3 16,0-5 1-16,0 6 1 15,0-6 1-15,0 5 1 16,0-5-2-16,0 0-2 16,0 0 3-16,-6 0 2 15,0 0 2-15,-5 1 1 16,0-1 0-16,-6 0 0 15,0-5-4-15,-1 0-3 16,1 0-11-16,6 0-6 16,0 0-19-16,5-5-7 15,0 0-14-15,6-5-4 0,0 0-30 16,17-10-39 0,0 0 45-16</inkml:trace>
  <inkml:trace contextRef="#ctx0" brushRef="#br0" timeOffset="29052.209">28313 10988 168 0,'-11'10'63'0,"11"-10"-49"0,-12 15 16 16,12-10 5-16,-5 5-8 16,5 1-1-16,-6 4-9 15,0-5 0-15,0 10-10 16,1 0-2-16,5 6 1 0,0-6-3 0,17 0 0 15,-6-5 1-15,18 1 2 16,-6-6 10-16,11-10 7 16,-6 0-1-16,6-10-1 15,-5 0-7-15,-12-6-1 16,0 1-2-16,-11-5 1 16,-1 0-11-16,-16-1-3 15,0 6-32-15,-18 5-13 16,6 0-38-16,-11 5-14 15,6 0-9 1</inkml:trace>
  <inkml:trace contextRef="#ctx0" brushRef="#br0" timeOffset="31319.055">28740 10826 124 0,'0'-36'49'0,"0"36"-38"0,6-40 21 15,-6 35 7-15,6 0 1 0,-6 0 3 16,0 0-11 0,0 0-2-16,0 15-17 0,0 0 1 0,0 25 0 15,0-9-5-15,0 14-1 16,0-4-2-16,0 4-1 16,0-4-6-16,5 4-1 15,1-4 1-15,0-1 0 16,0-5-21-16,-1-4-10 15,1-6-33-15,0 0-13 16,-1-5-17 0</inkml:trace>
  <inkml:trace contextRef="#ctx0" brushRef="#br0" timeOffset="32501.77">28883 10988 220 0,'-12'5'85'0,"12"-5"-66"0,0-5-1 16,0 5-3-16,6 5-11 16,-6-5-2-16,12 10 7 15,-7 0 6-15,7 5-7 16,-7-4 2-16,7 9 3 0,-7-5-3 16,1 10 2-16,0-4-5 15,0-1-2-15,-1-5 2 16,1 0 2-16,0 0 2 15,5-4 3-15,-5-6 2 16,11-10-1-16,-6 5 4 16,6-16 0-16,0 6-10 0,0-10-3 15,1 0-4-15,-1-6-2 16,0 1 1-16,0-5 1 16,0 4-1-16,0 1-1 15,-6 5-2-15,1 5 1 16,-6-1 1-16,-1 11 0 15,1 5-3-15,5 11 0 16,1-6 2-16,5 10 0 16,-6-5-2-16,12 0 2 15,-6 0 1-15,6-5 2 16,-6 0-1-16,6-10-1 16,-6 5 1-16,0-10 1 15,0 0-1-15,-6-5 2 0,1 0-2 16,-6-1 2-16,-1 6 0 15,1 0 3-15,-6 0-1 16,0 5 0-16,0 0 1 16,-11 15 1-16,-1 0 1 15,-5 15 2-15,0-4-7 16,0 4-2-16,5-5-3 16,7 1 0-16,-1-1-3 15,12 0 1-15,-1-5-14 16,13-10-5-16,-1 0-13 15,5-10-4-15,1 0-6 16,6-5 1-16,-7 0 7 16,1 0 6-16,0 5 16 0,-6 0 7 15,0 0 8-15,0 0 3 16,-5 0 13-16,-1 5 5 16,1 0 5-16,-7 0 4 15,1 0 7-15,-6 0 2 16,0 0 4-16,0 5 1 15,0-5-8-15,-6 5-2 16,1 0-7-16,-1 0-2 16,0-5-11-16,0-5-3 15,1 0-8-15,-1-5-2 16,0 4-2-16,6-4-2 16,0 0-6-16,6-5-2 15,0 5-22-15,5-5-8 16,1 5-7-16,5-6-2 0,0 6 3 15,6 0 3-15,-1 0 11 16,7 0 6-16,-6 0 14 16,5 0 9-16,-5 5 1 15,0 0 2-15,-6-1 8 16,0 1 6-16,0 0 14 16,-6 5 5-16,1 0 9 15,-7 0 4-15,-5 0-8 16,0 5-2-16,0 0-10 15,-11 6-3-15,5-1-10 16,-5 5-4-16,0-5-4 16,5 5-3-16,0-5-4 15,6 6 0-15,0-6 0 16,12 0-1-16,-1 0 6 16,6 0 1-16,0-5-3 0,0 5 1 15,0 0 2-15,-5 6 1 16,-7-6 3-16,-5 5 3 15,0-5 2-15,-5 5 3 16,-1 0-7-16,0-4-4 16,1-1-5-16,-1 0 1 15,0 0-39-15,1-10-18 16,-1 0-58-16,6-15-27 16,0 0 23-1</inkml:trace>
  <inkml:trace contextRef="#ctx0" brushRef="#br0" timeOffset="40413.261">27065 11950 136 0,'-5'-25'52'0,"5"15"-41"0,0-6 15 0,0 11 6 16,0 5-5-16,0-5-1 15,0 5-6-15,0 0 0 16,0 5-11-16,5 6 1 0,-5 4 3 15,0 5 2-15,6 0 0 16,-6 6-1-16,6-1-1 16,-1 0 1-16,1 6 4 15,0 4-4-15,-6 11 2 16,0 4-3-16,0 1 2 16,0-11-4-16,0 21 1 15,0-10-3-15,5 10 0 16,1-11-5-16,0 11-1 15,0-15-3-15,5-1-1 16,-5-9 1-16,5-1 2 0,-5-5-3 16,-1 1 0-1,1-6 12-15,0 0 5 0,-6-4-6 16,0-6-1-16,0 0-3 16,0-5-1-16,0 0-3 15,6 0-2-15,-6-4 1 16,5-1 1-16,-5-5-1 15,12 5-1-15,-1-5-2 16,12 0 1-16,-6 0 1 16,23 0 0-16,-6 0 0 15,17-10 0-15,-5 4 0 16,11-9 0-16,-6 5 0 16,12-5 0-16,-12 5 0 15,23 0 0-15,-11 0 0 0,28-1 2 16,-17 1-3-16,23 0 0 15,-17 5-1-15,11-5 0 16,-17 5 2-16,11 0 0 16,-16 0 0-16,22 0 2 15,29 0-1-15,-1 0 2 16,-5-5-4-16,-6 4 0 16,-11-4-1-16,-6 5 0 15,-11 0 4-15,-17 5 1 16,-12 0-1-16,18 0-2 15,27-5-2-15,7 5 1 16,-6 0 1-16,-6 0 2 16,-6 0 1-16,1 0 1 0,-12-5-7 15,-6 0 0-15,-5 0 3 16,0 0 2-16,-6-5-3 16,0 0 1-16,0-1 2 15,0 1 1-15,0-5-1 16,0 5 1-16,0 0-4 15,-6 0 0-15,0 0 1 16,0 0 2-16,1 4-3 16,-1 1 0-16,-5 0 1 15,-1 0 0-15,-5 0 0 16,-6 0 2-16,0 0-3 16,-5 0 0-16,-1 0 3 15,1 0 3-15,-6 0-4 0,-1 0-3 16,-5 0 3-16,1 0 3 15,-7 0-1-15,0-1-2 16,-5 6 6-16,0 0 3 16,-1-10-5-16,-5 10-1 15,6-5-2-15,0 5-2 16,0-5 1-16,-6 5-1 16,0 0 0-16,0 0 2 15,0 0 3-15,5 0 2 16,-5-5 1-16,0 0 2 15,0-5-1-15,0-5 2 16,0-5-4-16,0-6-2 0,-5-4-2 16,5-6 0-1,-6 1 0-15,6-6 1 0,-6 1-2 16,6-6-2-16,-6 1 3 16,1-6 0-16,-1-5 1 15,0-14 2-15,1-22-1 16,-1-9 0-16,0 5-6 15,1 5-1-15,-1 15 3 16,0 10 1-16,0 10 2 16,1 6 2-16,5 4-5 15,0 5-3-15,0 6 1 16,0 0 2-16,0 4 0 16,0 6-1-16,0 0-24 0,0 4-9 15,0 1-54-15,0 0-23 16,5 0-71-1</inkml:trace>
  <inkml:trace contextRef="#ctx0" brushRef="#br0" timeOffset="41105.287">27720 12376 148 0,'-11'-16'55'0,"5"11"-43"0,-5 10 16 0,0 0 7 16,-1 6 3-16,-5-1 2 15,-6 5-7-15,-5 0-3 16,5 0-16-16,0 0 9 0,6-4 6 16,6-1 0-16,-1 0 1 0,7-5-9 15,5-5 0 1,0 0-1-16,11-5 0 0,6-5 0 16,0-6 0-16,6 1-7 15,0 0 0-15,0 0-6 16,-1 0-2-16,-4 0-2 15,-1-1 0-15,0 1-2 16,0 5-1-16,-6 0-6 16,6 5-1-16,-5 0-76 15,5 15-144 1</inkml:trace>
  <inkml:trace contextRef="#ctx0" brushRef="#br0" timeOffset="41644.788">28399 12138 204 0,'-12'-16'77'0,"-5"16"-60"0,6-5 21 16,5 5 6-16,-5 0-7 15,-7 0-2-15,1 5-13 16,-5 5-6-16,-1 1-9 0,0 4-1 0,0 5 1 15,6 5-6-15,0 11-2 16,0 4 2-16,11-4 1 16,1-11-3-16,5 16-1 15,0-6-13-15,11 0-5 16,0-9-25-16,23-16-11 16,-5 0-43-1,17-25-37-15,22-10 54 16</inkml:trace>
  <inkml:trace contextRef="#ctx0" brushRef="#br0" timeOffset="41946.348">28581 12153 192 0,'-29'0'74'0,"24"5"-58"0,-24 10 14 0,23-5 1 0,-5 0-10 16,0 5-1-16,-1 6-12 15,7 4-5-15,-1 5-2 16,12 6-1-16,5-1 2 0,0 1 1 15,6-6 1-15,6-10 2 16,0-4 3-16,0-16 2 16,0-16 1-16,-1-9 7 15,1-10 2-15,0-1 3 16,-6 1 2-16,-5-1-1 16,-12 6 2-16,-6 5-9 15,-6 4-3-15,-5 11-8 16,0 5-5-16,0 5-23 15,0 5-9-15,0 5-47 0,11 5-18 16,1 6-40 0</inkml:trace>
  <inkml:trace contextRef="#ctx0" brushRef="#br0" timeOffset="42380.759">28832 12178 236 0,'-6'-5'88'0,"6"5"-69"0,6 5 6 0,-6-5-2 0,0 0-7 16,5 10 1-16,1 0 8 15,-6 5 6-15,0 6-16 16,0 4 9-16,-6 0 6 0,1 1-3 15,-1-1-1-15,0-5-10 16,0-5-5-16,6-9-4 16,0-12 0-16,6-9 0 15,0-5 1-15,5-5-4 16,6-6-3-16,0 1 0 16,6 5 1-16,0-1-3 15,6 6-2-15,-1 0 2 16,6 5 2-16,0-1 0 15,-5 6-1-15,-1 5 1 16,1 5-1-16,-6 0-3 0,-6 5 2 16,0 0-4-1,-6 5 1-15,1 6-38 16,-1-1-14-16,0-5-32 0,1 0-12 16,5 0-26-1</inkml:trace>
  <inkml:trace contextRef="#ctx0" brushRef="#br0" timeOffset="42758.757">29299 12082 244 0,'-6'0'93'0,"6"5"-72"0,6-5 0 0,-6 0-4 0,5 10-4 15,7 0 3-15,-1 5-3 16,1 1 2-16,-1 4-8 15,0 0 2-15,1 5 2 0,-1 1-2 16,1-1 2-16,-1-5 0 16,-5-5 3-16,-1-4 6 15,1-6 2-15,0-10 2 16,5-6 0-16,-5-4-9 16,5-5-2-16,1-5-7 15,-7-1-4-15,1 6-1 16,0 0 1-16,-1 0-3 15,1-1-2-15,0 1 2 16,0 0 2-16,-1 0 0 0,1 4-1 16,0-4-19-16,-1 5-8 15,1 5-19 1,5 0-7-16,1 5-35 0,-1 5-14 16,12 10-12-1</inkml:trace>
  <inkml:trace contextRef="#ctx0" brushRef="#br0" timeOffset="43251.164">29692 12188 140 0,'0'0'52'0,"6"0"-41"0,-1-5 20 16,1 5 7-16,5 0-4 15,1-5 3-15,-1 0-6 16,1-5-1-16,-1-5-17 0,0-1-1 16,1 6 1-16,-7 0 6 0,-5-5 3 15,-5 0 0-15,-1 0 1 16,-5 4 0-16,-6 1 3 16,-1 5-8-16,-4 5-3 15,-1 5-8-15,6 5-3 16,0 6-4-16,0 4-1 15,5 0-1-15,1 6 0 16,5-1 0-16,6 0 0 16,6-5-18-16,11-4-9 15,0-1-18-15,12-10-9 16,-1-5-20-16,0-5-7 16,7-5-22-16</inkml:trace>
  <inkml:trace contextRef="#ctx0" brushRef="#br0" timeOffset="43527.202">29943 12203 156 0,'-6'10'57'0,"6"-4"-44"0,-6-1 27 16,6 0 11-16,0 0 1 16,-5 0 2-16,5-5-6 15,-6 0 0-15,0-5-27 16,0 0 4-16,1-5-1 0,5-6-4 15,0 1-1-15,0-5-11 16,5 0-3-16,1-1-5 16,6 1-1-16,-1 0 1 0,6 5 0 15,0-1-25-15,0-4-10 16,6 5-29 0,0 5-9-16,0 0-28 15,-1 5-51-15,7 5 42 16</inkml:trace>
  <inkml:trace contextRef="#ctx0" brushRef="#br0" timeOffset="44227.159">30313 12011 224 0,'-34'15'85'0,"17"-10"-66"0,-17 5 21 0,22-5 4 0,-5 5-18 0,-6 1-7 0,6 4-14 16,0-5-3-16,0 5-2 15,6 0-3-15,5 1 2 0,6-1-1 16,6 0-2-16,5-5 3 16,6-5 2-16,6-5 2 15,5-10 1-15,1-5-2 16,-1-5-2-16,-5-11-4 16,0 1-2-16,-6-1 0 15,-6 6 2-15,1 5 4 16,-7 5 2-16,1 4 4 15,-6 6 1-15,0 5-3 16,0 16-1-16,0-1 1 16,0 10 0-16,0 5 4 0,0 6 3 15,0 4 5-15,0 6 4 16,-6 5-1-16,1 4 0 16,-1 6-4-16,0-5 1 15,-5-6-3-15,0-4 0 16,-1-5-5-16,1-16-3 15,-1-10-2-15,1-15-3 16,5-20-17-16,1-21-9 16,5-4-4-16,11-1-2 15,0 1 2-15,6 4 4 16,1 1 3-16,4 4 2 16,1 1 12-16,0 4 5 15,0 1 3-15,5 0 3 16,1-1-1-16,-1 1-1 0,-5 4 1 15,-6 1-1-15,0 0 13 16,-5 5 6-16,-12 4 13 16,-6 1 4-16,0 5-3 15,-5 5 0-15,-6 5-15 16,0 10-3-16,0 0-7 16,5 5 0-16,1 6-7 15,-1 4-3-15,1 0 1 16,5 1 0-16,1-1-2 15,5 0 2-15,0-4-19 16,11-6-9-16,6-10-29 16,6-5-14-16,5-5-49 15,6-5-43 1,1-6 65-16</inkml:trace>
  <inkml:trace contextRef="#ctx0" brushRef="#br0" timeOffset="44546.168">30683 12082 216 0,'-22'15'82'0,"16"0"-64"0,-11 0 33 0,11-4 9 16,0 4-17-16,1-5-5 15,-1 0-13-15,0 0-6 16,6-10-11-16,0 0 8 0,0 0 6 16,0-5 0-16,6-5 1 15,5-5-10-15,6-6-3 16,1 1-6-16,4-5-1 15,1 5 1-15,0-1 2 0,0 6-5 16,-6 0-1-16,0 5 2 16,0 5 1-16,0 0-4 15,0 5 1-15,0 5 0 16,0 0 0-16,0 0 0 16,1 5 2-16,-7 5-17 15,-5 0-4-15,-1 1-55 16,-5-1-22-16,0 5-62 15</inkml:trace>
  <inkml:trace contextRef="#ctx0" brushRef="#br0" timeOffset="45612.349">31173 11945 148 0,'-11'5'55'0,"11"0"-43"0,-11-5 27 0,11 0 12 15,0 5-12-15,0-5-2 16,0 5-9-16,0-5-3 15,0 0-13-15,0 0 8 0,-6 0 3 16,6 0 4-16,-6-5 1 16,0 0-4-16,1 5-3 15,-1 0-7-15,-5 5-4 16,-1 0-5-16,-5 5-4 16,0 1 4-16,6 4 1 15,-1 5 2-15,1-5 2 16,-1 0-1-16,1 6 2 0,5-1-11 15,12 0-2-15,5-5 1 16,7 1 0-16,4-6-13 16,13-5-5-16,-7-5-89 15,12 0-41-15,0-5 5 16</inkml:trace>
  <inkml:trace contextRef="#ctx0" brushRef="#br0" timeOffset="53699.855">28085 13024 112 0,'6'-15'44'0,"0"9"-35"0,-6-4 16 0,0 5 4 0,0 0-8 16,0 0 1-16,0 0-2 15,0 0 0-15,0 0-11 16,0 0 6-16,0 5 4 0,0-5-1 15,0 5-1-15,0 0-5 16,0 0 0-16,0 0-5 16,-6 5 1-16,0 0 6 15,-11 5 3-15,0 5 0 16,0 6 2-16,-12 4-6 16,-5 15 0-16,-6 11-2 15,0 10 3-15,-5 5-5 16,-1 4-1-16,-5-4 0 0,0 5 0 15,-1-10-4-15,7-10-1 16,5-6-1-16,6-4 1 16,5-6-4-16,6-10 0 15,6 1-1-15,0-6 0 16,12-5 2-16,-1-10 0 16,6-5 0-16,11-5 2 15,12-5-1-15,6-10 2 16,-1-5-4-16,6-11-2 15,0-4 2-15,1-11 0 16,-1-5 1-16,0-5 2 16,0-4-1-16,0-1-1 15,1 5-2-15,-7 5 1 0,-5 11 3 16,0 4 1-16,-6 6 3 16,0 4 3-16,0 6-4 15,0 5-3-15,0 0-1 16,-6 4-1-16,1 6-3 15,-1 0 2-15,1 0 1 16,-1 5 0-16,0 0 0 16,1 10 4-1,-1 5 2-15,1 5-2 16,-1 6-3-16,12 4 0 16,-6 5-1-16,6 11-3 15,5 9 0-15,1 6 2 16,-1 0 0-16,1-1 1 0,-1 1 2 15,1-5-1-15,-7-6 2 16,1-4-2-16,-6-6 2 16,0-4 0-16,1-6 1 15,-1-10-2-15,-6 6 1 16,0-6-2-16,1 0 2 16,-1 0 0-16,-5-10 3 15,0 5-3-15,-6-10-2 16,0 0 2-16,0 0 0 15,5 10-1-15,-5-10 1 16,6 5-4-16,0 6 0 16,-6-11 3-16,0 0 1 15,5 10-1-15,1-5-2 0,-6 5-2 16,0-10 1-16,0 0 3 16,0 0 1-16,0 0 1 15,0 0 2-15,0 5-3 16,-6 0 0-16,1 0-39 15,-7 0-15-15,1 0-28 16,-6-10-11-16,-6 5-50 16</inkml:trace>
  <inkml:trace contextRef="#ctx0" brushRef="#br0" timeOffset="54194.768">27681 13804 152 0,'-35'-11'57'0,"24"6"-44"0,-17 5 18 0,22 0 25 15,-6 5-13 1,1 0-8-16,0 1-5 15,-1-6-18-15,7 0 11 0,-1 0 6 16,0 0-2-16,0 0 1 16,1 0-4-16,5 0-1 15,0 0-10-15,0 0-3 0,0 0-8 16,11 0-4-16,6 5 1 16,6-5 0-1,11 0 3-15,6 0 1 0,11-5 1 16,12-1 0-16,11-4 2 15,12 5 1-15,5 0-3 16,0-5-1-16,-11 0 1 16,-6 0 0-16,-12 5 0 15,-10-5 2-15,-12 0-1 16,-6 4 0-16,-6-4-1 16,-5 5 2-16,-6 0-1 15,0 0 0-15,-5 0-21 16,-7 0-9-16,1 0-29 15,5-5-13-15,1-5-31 0,5-11-11 16,0-9-6 0</inkml:trace>
  <inkml:trace contextRef="#ctx0" brushRef="#br0" timeOffset="56208.345">27948 13864 128 0,'6'-5'49'0,"0"15"-38"0,-1-10 19 16,-5 0 6-16,0 11-5 0,0 4 2 16,0 0-10-1,0 5-2-15,-5 5-12 16,-1 1 6-16,0 4 4 0,-5 1 3 0,0-1 4 16,-6 0-3-1,-1 1-2-15,-4-1 2 0,-1 0 0 16,-6 1 1-16,-11-6 0 15,-11 1 0-15,-11 4 2 16,-18-5-3-16,-11-10 0 16,-6 1-6-16,0-11 0 15,0-5-4-15,0-5 0 16,0-6-3-16,-11-4 1 16,-12-5-6-16,1-5-3 15,-7-6 3-15,18 6 1 16,6 0 0-16,-1-1-1 0,0-4-1 15,-11 5 0-15,-5 4-2 16,-7 11-2-16,1 10 3 16,11 10 2-16,-5 11-2 15,-1 4 0-15,-11 10-1 16,-6 6-2-16,6-1 1 16,6 6 1-16,16-5 1 15,13-1 1-15,4 1-5 16,13-6-1-16,5 0-2 15,5-4 3-15,12-1-2 16,12-4-1-16,10-1-2 16,13 0-1-16,5 1 1 0,11-1 4 15,6 0 1 1,0 0 3-16,0 1-3 0,0-1 0 16,0-5 1-16,0 1 2 15,0-6 1-15,0 0 1 16,0-5-20-16,0 0-7 15,0-10-30-15,6 0-14 16,5-5-30-16,6-5-12 16,12-5-41-1</inkml:trace>
  <inkml:trace contextRef="#ctx0" brushRef="#br0" timeOffset="57920.373">22843 14867 184 0,'-51'-5'68'0,"34"10"-52"0,-6-5 10 15,17 0 1-15,-5 5 0 0,0 0 1 16,-1-5-2-16,1 0-1 15,-1 0-14-15,1 0 11 0,0 5 5 16,-7 0-3-16,1 0 0 16,0 5-2-16,6 1-2 15,0-1-8-15,-1 0-5 16,1 0-2-16,-1 0-1 16,7 0-5-16,-1 5 1 15,6 1 0-15,0 4 0 16,11 0 2-16,6 0 1 0,18-4 5 15,16-1 3-15,17-10-2 16,23-10 2-16,18-5-4 16,-1-11 1-16,6-9-7 15,23-5-3-15,16-6 1 16,13 6 2-16,-24-1 0 16,-11 6-1-16,-5-1 1 15,-7 6 1-15,-5 0-1 16,0 4-1-16,-6 6 1 15,-11 5 1-15,-6 0-1 16,-11 5 2-16,-11 0-2 16,-7 0 2-16,-11 0 0 15,-5 5 1-15,-12-5-2 16,0 0 1-16,-11 5-2 16,6 0 2-16,-6 0-4 0,-6 0 0 15,0-5-1-15,0 5 0 16,0-5 2-16,0 5 2 15,0 0-1-15,0-6-1 16,-5 6 3-16,5-5 2 16,0 5-7-16,0 0 0 15,0 0 2-15,6 0 4 16,5-5-3-16,1 5-3 16,-1 0-2-16,6 0 3 15,6 0 0-15,6 0 3 16,-1 0-3-16,7 0 0 15,-1 0-1-15,0 0 0 0,1 0 2 16,-7 5 0 0,1-5 0-16,-6 0 2 15,-6 0-1-15,-6 0-1 0,-5 0 3 16,0 0 2-16,-6 0 0 16,-6 0 2-16,1 0 0 15,-12 0 3-15,0 0 1 16,0 0 1-16,-6 5-9 15,6 6-1-15,-6-1-2 16,6 5 2-16,-5 0-3 16,5 10-2-16,-6 11-1 15,6 14 3-15,0 11-2 16,0 15-1-16,0 0 0 16,0 0 0-16,0 5 3 15,6-5 2-15,-1-5-2 0,1 5 0 16,0 5 1-16,-1-15 0 15,1-10 2-15,0 14 1 16,5 17-4-16,-5-12 1 16,0-14 2-16,-1-10 3 15,-5-11 0-15,0 1 0 16,0-16 5-16,-5-5 4 16,-1-4-1-16,-5-6 0 15,-7-10-5-15,-10 0 0 16,-12-5-3-16,-17 0 2 15,-23 0-4-15,1 0-2 16,16 5 0-16,-40 0 1 0,-45 5-1 16,-11 10-1-16,-12 5 1 15,-12 0-1-15,24 6 0 16,-1-1 0-16,-11 0 0 16,-5 1 2-16,5-6-1 15,17 0 2-15,17-5-2 16,12-5-1-16,5 1 1 15,6-1 1-15,6-5-3 16,5 0-2-16,7 0 2 16,10 0 0-16,6 0 1 15,29 0 0-15,5 0 0 16,1 0 2-16,-6 0-3 16,11 0-2-16,6-5-1 0,11 5 3 15,6-5 0-15,0 5 1 16,5 1-3-16,1-1 0 15,-6 0-3-15,5 0 1 16,1 0 3-16,5 0 1 16,1-5 1-16,-1 0 2 15,6 0-3-15,0 0 0 16,0-5 1-16,0 0 2 16,0 0-1-16,6-11-1 15,-6-14 1-15,5 5 1 16,-5-1-1-16,6-34-1 15,0 9 1-15,-1-45-1 16,1-31 0-16,0 21 2 16,-6 10-3-16,0 5 0 15,0 9-12-15,-6 7-5 0,0 4-23 16,6 5-11-16,-5 5-20 16,5 5-7-16,0 6 3 15,0 9 4-15,0 11-15 16,5-1-49-1,7 16 34-15</inkml:trace>
  <inkml:trace contextRef="#ctx0" brushRef="#br0" timeOffset="58475.678">23345 15247 168 0,'-6'-10'66'0,"6"5"-52"0,0 0 19 0,0 5 4 16,0 0-6-16,-6 0 2 0,1 5-10 15,-1 5-2 1,0 0-12-16,0 5-3 0,1 5 0 16,-1 6-3-16,6 4-2 0,0 0 4 15,0 6 4-15,6-6-3 16,-1 6 2-16,1 4-3 15,0 6 0-15,0-1 1 16,-1 6 1-16,1-5 1 16,0-11 0-16,-1-5 13 15,-5 11 9-15,0-11-5 16,-5 11 0-16,-1-11-3 16,-11 6-2-16,0-6-2 15,-12-5 1-15,1 1-10 16,-12-1-3-16,6-10-2 15,-6-10 0-15,6 0-9 0,-1-5-4 16,7 0-42-16,11-10-16 16,5 0-26-16,18-20-7 15,17-11-34 1</inkml:trace>
  <inkml:trace contextRef="#ctx0" brushRef="#br0" timeOffset="58940.058">23578 15834 172 0,'-5'0'66'0,"5"-5"-52"0,0 0 23 0,0 0 6 0,0 0-6 15,-6 0-2-15,-6 0-8 16,7 0-3-16,-1 5-13 15,-5 0 0-15,-1 10 0 0,1 5-6 16,-1 0-3-16,7 0-4 16,-7 11 1-16,7-1-1 15,-1 6-2-15,0-6 0 16,6 0 3-16,0 0 0 16,6-9 3-16,0-1-1 0,5-15 2 15,0 0 0 1,7-25 3-16,-7 9 1 0,0-14 1 15,1-11 4-15,-7 11 5 16,-5 0-3-16,0 9 2 16,0 6-5-16,0 10-1 15,0 5-11-15,0 15-1 16,0-5 0-16,12 16 1 16,-12-6 1-16,6 5 2 15,-1 1-10-15,1-6-2 16,0 0-17-16,5-5-8 15,-5-4-28-15,11-11-12 16,0 0-46 0</inkml:trace>
  <inkml:trace contextRef="#ctx0" brushRef="#br0" timeOffset="59211.123">24120 15601 220 0,'-40'5'85'0,"23"5"-66"0,-12 1 12 15,18-1 1-15,-6 0-6 16,-1 5-1-16,-4 5-11 16,5 6-4-16,-1 4-6 15,7 5-5-15,0 6 0 0,5-6-1 16,6-4 0-16,0-6 2 15,11 0 0-15,6 6-25 16,6-11-8-16,6-10-21 0,5-10-6 16,6-15-34-1</inkml:trace>
  <inkml:trace contextRef="#ctx0" brushRef="#br0" timeOffset="59543.121">24347 15682 176 0,'-39'21'68'0,"21"-11"-52"0,-4 10 19 0,16-10 5 0,-5 0-11 16,-1 0-5-16,1 6-16 16,5-1-5-1,0 0-2-15,6 5-4 0,6 0 2 0,0 1-4 16,5 4 1-16,6-5 4 15,-5-5 2-15,-1-4 4 16,6-1 1-16,-5-5 10 16,5-5 4-16,0-10 0 15,-6 0 2-15,-5-1-11 16,-6-9-2-16,0-10-4 16,-6-1 1-16,0 6-26 15,-5 5-12-15,5 0-31 16,1 4-11-16,5 6-38 15</inkml:trace>
  <inkml:trace contextRef="#ctx0" brushRef="#br0" timeOffset="60065.693">24501 15394 236 0,'-17'-26'88'0,"11"21"-69"0,1 0 13 0,5 5 2 16,0 0-20-16,0 0-7 15,5 5-5-15,1 5 0 16,6 6-1-16,-1-1 2 0,0 5 0 16,-5 5 12-16,0 1 7 15,-1-1-7-15,-5 5-3 0,0 6-1 16,0-1 3-16,0-4-6 15,0-1-2-15,0-5-3 16,0-9-3-16,6-6 5 16,6-10 1-16,5-10 0 15,0-6 1-15,6 1-6 16,-1 0-1-16,7 0 2 16,-1 0 1-16,1 4-6 15,-1 6-2-15,1 5 2 16,-6 0 1-16,-1 5 4 15,-5 11 1-15,1-1 1 16,-13 5 2-16,1 5 3 0,-6 6 2 16,-6 4-5-1,1 1-2-15,-7-1 0 0,1 1 2 16,-6-6-1 0,-6-5 0-16,-6-4 1 0,-11-11 1 15,1-10-8-15,-1-5-1 16,6-16-38-16,5-4-15 15,6 0-27-15,6-6-12 16,11 1-31 0</inkml:trace>
  <inkml:trace contextRef="#ctx0" brushRef="#br0" timeOffset="60577.06">25105 15601 280 0,'-17'0'107'0,"11"5"-83"0,6-5 15 0,0 0 1 15,0 0-20-15,0 0-3 16,0 0-13-16,0 10-3 16,6 1-1-16,-6 4 0 0,6 0 0 15,0 0 0-15,-1 0 2 16,1 1-10-16,0-6-4 15,-6-10-23-15,0 0-8 16,0 0-4-16,5-5 1 16,1-11-5-16,-6-4-3 15,6-5 12 1,-6-6 10-16,0 1 22 0,0 0 53 16,0-1 27-1,0 1-9-15,0 5-5 16,0 4-32-16,0 6-13 0,0 0-7 15,0 0-12-15,11 0-5 0,0-6-33 16,12-9-13-16,11-16-37 16</inkml:trace>
  <inkml:trace contextRef="#ctx0" brushRef="#br0" timeOffset="62274.07">29316 12912 160 0,'6'-10'60'0,"-6"10"-47"0,0 0 19 0,0 0 5 16,0 0-6-16,0 0 2 15,0 0-8-15,0 5-1 16,0 0-13-16,-6 5 2 0,0 6 1 16,0-1-1-16,-5 5 2 15,-6 5-4-15,0 6 1 16,-6 9-3-16,-5 11 0 16,-7 5-5-16,1-1-1 15,0-4 1-15,0 0 0 16,5-11-2-16,7 1 1 15,4-16-2-15,7-5-1 0,5-5-2 16,1-10-1-16,5-10 2 16,5-10 0-16,7-10 1 15,-1-21 2-15,1 1-3 16,-1-1 0-16,0-4 1 16,1 4 2-16,5 0 3 15,0 6 2-15,0-1-3 16,-6 11-1-16,1-5 8 15,-1 9 2-15,1 1 2 16,-7 0 1-16,1 4-2 16,0 6 1-16,-1 0-2 15,-5 5 2-15,0 0-8 0,6 5-4 16,0 0-7-16,-6 5 0 16,11 5 0-16,6 5 2 15,-5-5-1-15,10 10-1 16,7 0 3-16,-1 5 0 15,1 1 1-15,-1-1 0 16,-5-5-3-16,6 10 2 16,-1-4 1-16,-5 4 2 15,0 0-3-15,0 1 0 16,-1-6 3-16,1 0 1 16,0 0-4-16,5 1-1 15,-10-1 3-15,-1-5 3 16,0 0-1-16,-6 1 0 15,-5-6-1-15,0 0 1 0,-6-10 7 16,0 0 3-16,0 0 2 16,0 5 1-16,-6 0-2 15,-6 0 1-15,-5-5-6 16,-5 5-1-16,-7 0-2 16,-11 5 1-16,0 0-4 15,-5 0 0-15,-7-4-1 16,-5-1 1-16,0 0-2 15,0 0-1-15,6-5 1 16,6 0-1-16,10 0-3 16,7 0 2-16,5-5-1 15,6 5-2-15,0-5-24 16,6 0-11-16,5 5-24 16,6 0-11-16,6 0-20 15,11 5-6-15,0 5-32 16</inkml:trace>
  <inkml:trace contextRef="#ctx0" brushRef="#br0" timeOffset="63444.518">29475 13474 216 0,'-5'-30'82'0,"-1"20"-64"0,0-10 20 0,6 15 5 0,0-6-2 16,0 6 0-16,0 0-5 16,0 0-2-16,0 0-19 15,-5 5 4-15,5 0 2 0,0 0-7 16,-6 10-3-16,0 11-6 16,6 4-2-16,0 5-1 15,0 6 1-15,0-1-2 16,6 6-1-16,0 4 3 15,-1-4 0-15,1-1-1 16,0 1 1-16,-1-1 2 16,-5 6 2-16,6-1 1 15,-6 1 0-15,0 0-4 16,0-1-3-16,0 1 2 16,6-6 0-16,-6-4-1 0,5-1 1 15,1-4 0-15,-6-6 1 16,0-5 0-16,0-5 0 15,0 1-2-15,0 4 1 16,0-10-2-16,0 0 2 16,0-10 0-16,0 0 1 15,0 0-2-15,0 0-2 16,0 0 1-16,0 0 1 16,0 0-1-16,0 0-1 15,0 10 1-15,0-10-1 16,0 0 0-16,0 0 0 15,0 10 0-15,0 0 0 16,0 1 0-16,0-6 0 0,0 5 4 16,0 0 2-16,0 0-2 15,0 0-3-15,-6 0 0 16,6 0-1-16,-5 0 0 16,-1 1 0-16,0-1 0 15,1 0 0-15,-1 0 0 16,-5 0 2-16,-1 0-1 15,1 0 2-15,-1 1-2 16,-5-1 2-16,0-5 0 16,0 0 1-16,0-5-2 15,0 0 1-15,-6 0-2 16,0 0 2-16,1 0 0 16,-1 0 1-16,-6 0-2 15,1-5-2-15,-1 5 1 16,-5 0 1-16,0 0-1 0,-6 0-1 15,0 0 1-15,0 5 1 16,0 0 1-16,1 5 1 16,4 0-5-16,1 0 1 15,0 5 2-15,5 1 1 16,1-6-1-16,0 5-2 16,-1 0 1-16,6 0-1 15,0 1-5-15,1-1 1 16,5 5 0-16,-1 0 2 15,1 6 1-15,0 4 1 16,6 0 0-16,-1 6 0 16,1-6 0-16,0 1 2 0,-1-1-1 15,1-5-1-15,5 1 1 16,-5-1-1-16,5 0 0 16,-5 0 2-16,5 1-3 15,-5-1 0-15,5-5 1 16,0 1 2-16,1 4-3 15,-1-10 0-15,0-5 1 16,0 0 2-16,1 1-3 16,-1-1 0-16,0-5 1 15,6 0 2-15,0-5-3 16,-5 0 0-16,5 0-4 16,0-5 1-16,0-5-11 15,0-1-6-15,5-4-13 16,1-5-6-16,0-10-27 0,5 4-12 15,6-4-60 1,6 0-54-16,0-1 76 16</inkml:trace>
  <inkml:trace contextRef="#ctx0" brushRef="#br0" timeOffset="64934.431">26991 15211 168 0,'-28'0'66'0,"16"5"-52"0,-5 6 17 16,12-6 2-16,-7 5-1 0,1-5 1 15,-1 0-1 1,-5 0 0-16,12 0-17 15,-1-5 4-15,0 0 2 0,0 0 0 0,6 0-1 16,0 0-6-16,6 0-1 16,6 0 1-16,5 0 1 15,5 0 0-15,13 0 4 16,16 0-2-16,17 0-1 16,29 0-6-16,6-5-2 15,5 0 0-15,12 0 2 16,16-10-1-16,24-6 0 15,-1 1-5-15,-5 0-1 16,-17-5-1-16,0-1-2 0,-1 6 1 16,-4 0 1-16,-7 4 1 15,-11 1 1-15,-6 0 0 16,-17 5 2-16,-11-5-3 16,-12 0 0-16,-11-1 1 15,-5 6 2-15,-12 0-1 16,-6 0 0-16,-11 0-1 15,-1 5 2-15,-5 0-1 16,-5 0 0-16,-1 0-1 16,-5 0 0-16,0 0-2 15,-6-1 1-15,0 6-4 16,0 0 0-16,-6 0 1 16,0 0 0-16,0 0 0 0,1 6 2 15,-1-1-1-15,0 5-1 16,1 0-2-16,5 10-1 15,-6 5-1-15,6 11 3 16,0 9-2-16,0 11-1 16,0 10 3-16,6-5 0 15,-1 5 1-15,1-1 0 16,0 6-3-16,5 0 2 16,1 5 1-16,-1 0 0 15,0 0 0-15,6-5 2 16,1-5-3-16,-7-5 0 15,6-11 1-15,-6 1 0 16,1-16 2-16,-6-4 3 16,-1-1-4-16,1-10-1 15,-6-4-2-15,6-1 0 16,-6-5 4-16,0 0 1 0,0-5 1 16,0 0 0-16,0-5-2 15,0 5 1-15,-6 0-2 16,0-5-1-16,-5 0 3 15,-1-5 2 1,-5 0-2-16,-11 0-2 0,-1 0 0 16,-11 0-1-16,-16 0 2 15,-19 0 3-15,-16 0-2 16,-17 0-2-16,0-5 0 16,0 4 1-16,-6 6-1 15,-17 0-1-15,-12 6 3 16,1-1 0-16,11 0-1 15,11 5 1-15,6 0-2 16,17 0 2-16,6 0-4 0,5 0 0 16,7 0 1-16,5-5 0 15,5 1-3-15,7-1 2 16,5 0 1-16,5-5 2 16,7 5-3-16,5 0 0 15,0 0 1-15,0 5 0 16,0 0 0-16,6 0 0 15,0 0-3-15,5 1 2 16,1-1 1-16,5 0 0 16,0 0 0-16,12-5 0 15,-6 0-3-15,5 0 0 16,1 0 2-16,5 0 0 16,1-5 1-16,-1 0 0 0,0 0 0 15,6 0 0-15,-5 0 0 16,5 0 2-16,0 0 1 15,0 0 1-15,-6-5 0 16,0-5 0-16,0-5-2 16,1-5-2-16,5-11-2 15,0-25 1-15,0-19 1 16,0-22 2-16,5-9-1 16,-5 10 2-16,0 10-4 15,0 0 0-15,0-1-23 16,0 1-12-16,-5 0-61 15,-1-5-27-15,0 15-65 16</inkml:trace>
  <inkml:trace contextRef="#ctx0" brushRef="#br0" timeOffset="66295.935">27572 15510 192 0,'0'-15'74'0,"6"10"-58"0,-6 5 14 15,0 0 3-15,0 0 3 16,-6 0 5-16,1 0-13 16,-7 5-5-16,-5 5-13 15,0 0 2-15,-6 10 2 0,0 6 1 16,-5 14 1-16,5 11 0 15,0 10 3-15,6 5-11 16,12 4-2-16,5-9-4 0,17-5-2 16,6-5-2-16,5-1 1 15,6-14 1-15,0-6 0 16,6-10 0-16,-6-5 2 16,1-9 3-16,-1-6 4 15,0-6-2-15,-6-4 1 16,-5-5-3-16,-6-5 2 15,0-5 5-15,-5-6 2 16,-12-4-1-16,0 4 0 16,-6 1-3-16,0 0-1 15,-5 4-5-15,-6 1-3 16,-6 5 0-16,0 4-1 16,1 1-25-16,5 5-10 0,-1 5-33 15,7 5-14 1,5 5-50-16,1 5-47 15,5 0 69-15</inkml:trace>
  <inkml:trace contextRef="#ctx0" brushRef="#br0" timeOffset="66598.838">28193 15844 300 0,'-5'0'112'0,"5"0"-87"0,0 0 42 0,0 0 11 15,-6 5-25-15,0 6-7 16,1-1-24-16,-7 0-6 15,7 0-10-15,-1 0-6 0,0 5-1 16,0 0-1-16,1-4-2 16,5-1-46-16,0-10-19 15,11-5-40-15,6-21-17 16</inkml:trace>
  <inkml:trace contextRef="#ctx0" brushRef="#br0" timeOffset="67242.808">28757 15510 236 0,'-11'-15'90'0,"5"10"-70"0,1-5 19 0,5 10 5 15,-6 0-8-15,0 0 2 16,1 0-7-16,-1-5 1 16,-5 5-18-16,-1 0 5 0,1 5 4 0,-1 0-10 15,1 5-4-15,0 0-6 16,-1 0 0-16,6 0-7 15,6 0-1-15,6 1-1 16,6-1 2-16,5-5-3 16,5 0 2-16,1 0-2 15,6 0 0-15,-7 0 4 16,-4 5 1-16,-13 5 6 16,-10 11 5-16,-13 4 6 15,-4 11 5-15,-1 4 1 16,-6 1-1-16,1-6-10 15,5-9-4-15,6-6-6 16,6-5-1-16,5-5-32 16,6-15-15-16,6-5-25 15,11-5-7-15,0-5-19 0,11-5-5 16,7 5 3 0</inkml:trace>
  <inkml:trace contextRef="#ctx0" brushRef="#br0" timeOffset="67456.303">29179 15789 376 0,'-17'15'143'0,"6"-5"-112"0,-6 10 25 0,5-10 5 15,1 6-30-15,-1-1-8 16,1 0-18-16,0-5-5 0,5 0-1 15,0 0-27-15,6 0-10 0,12-4-58 16,5-17-26-16,0-9-31 16</inkml:trace>
  <inkml:trace contextRef="#ctx0" brushRef="#br0" timeOffset="69298.551">31190 12659 176 0,'-5'-5'68'0,"-1"5"-52"0,0 5 6 0,6-5-1 16,0 5-9-16,0 0-2 16,0 5 1-16,0 0 3 15,0-4-8-15,0-1 12 0,-5 5 5 16,-1 0 6-16,0 5 2 15,-5 0-3-15,-6 6 0 0,-6 4-7 16,-11 5-3-16,5 1-8 16,-5 4-2-16,0 0-4 15,0 1-3-15,5-1 0 16,1 1-1-16,5-1 0 16,6-4 0-16,0-6-3 15,5-5 0-15,7-5-1 16,-1-4 3-16,6-11 2 15,0-6 2-15,6-4-4 16,5-5-1-16,0-10-2 16,7 0 3-16,4-6 0 15,1-4 1-15,0-1 0 16,0 1 0-16,0-6 0 16,5 1 0-16,0-6 0 15,-5-4 0-15,0-1 0 0,6 5 0 16,-12 6 0-16,0 4 0 15,-6 11 8-15,1 5 5 16,-7 5-2-16,1 4-1 16,0 1-4-16,-6 10 1 15,5 10-9-15,7 1-3 16,-1 9 3-16,1 5 0 16,5 6 2-16,0-1 2 15,5 0-1-15,7 1 2 16,-1-1-2-16,7 1 2 15,-1-6-4-15,6 0-2 16,0-5 4-16,-1 1 3 0,1-1-1 16,0 0 0-16,-6-5-1 15,1 1-2-15,-7-1 3 16,1-5 0-16,-7 0-1 16,1-5-2-16,-6 0 5 15,0 0 4-15,-5-5-5 16,-1 0 0-16,1 0-2 15,-12 0 1-15,0 0 4 16,0 0 6-16,5 0-1 16,-5 0 3-16,0 0-4 15,-5 0-1-15,-7 0 0 16,-11 0 4-16,-5 5-4 16,-12 0 0-16,-6 0-4 0,-11 6 1 15,0-1 0 1,0 0 1-16,1 0 0 0,-1 0 0 15,-6-10-4-15,0 0-3 16,1 0 0-16,-1 0 1 16,-6 0-1-16,12 0-1 15,6 0-4-15,6 0 0 16,5 0 2-16,11 0 1 16,6 0-32-16,6 0-15 15,6 0-31-15,5 0-11 16,6 0-20-16,17 10-9 15,0 5-4 1</inkml:trace>
  <inkml:trace contextRef="#ctx0" brushRef="#br0" timeOffset="70022.572">31327 13282 156 0,'-6'-30'60'0,"12"9"-47"0,0 1 13 0,-6 10 3 15,6-5-6-15,-1-6-1 16,1 6 3-16,0 0 1 16,-1 5-13-16,-5 0 12 0,0 0 7 15,0 0-3-15,0 5 0 16,0 5-14-16,0 5-6 15,0 5-4-15,0 5-1 16,-5 10-5-16,5 11 1 0,0 4 4 16,0 11 2-16,-6 5 6 15,6-1 5-15,0 1-3 16,-6-5 2-16,1-1-3 16,5-4 0-16,0-1-10 15,0-4-3-15,0-6-1 16,0 1 0-16,0-1 1 15,0 1 2-15,0-1-1 16,0 1-1-16,0-1 3 16,0 0 2-16,0 1-4 15,0-1-3-15,0 1 3 16,0-1 3-16,0-4-1 16,5-1 0-16,1 0-1 15,-6-4-2-15,0-1 5 16,0 0 4-16,0 1-3 15,0-6 2-15,0-5-3 0,0 0 0 16,0-5-1-16,0 1 0 16,0-1-2-16,0-5-2 15,0-5-4-15,0 0 0 16,0 0-36-16,6-5-15 16,-1-5-27-16,7-11-10 15,5-9-49 1</inkml:trace>
  <inkml:trace contextRef="#ctx0" brushRef="#br0" timeOffset="71521.054">30307 14502 176 0,'-40'-10'68'0,"12"15"-52"0,-12 5 17 15,23-4 6-15,0-1-7 16,-6 5 1-16,0 0-5 15,0 0-3-15,6-5-13 0,0 5 3 0,0-5 5 16,6 0 2-16,-1 0 2 16,1 0 0-16,5 0 0 15,1 1-7-15,5-6 0 16,5 0-4-16,12 0 2 16,12-6-4-16,11 6 1 15,11-5-3-15,0 0 2 16,12 0-4-16,17 5 1 15,17 0-5-15,22 0 0 16,7-5-1-16,-1 0 1 16,0 0 0-16,12-5 1 15,23-5-2-15,-12 0 1 16,-12-1 0-16,-10 6 1 0,-18 0-2 16,-11 5 1-16,-12 5-2 15,-5 0 2-15,-11 0 0 16,-7 0 3-16,-10 0-1 15,-7 0 2-15,-5 0-4 16,-12 0 0-16,-5 0 1 16,0-5 2-16,-6 5 1 15,-11-5 3-15,-6 0-1 16,0 0 0-16,-6 5-5 16,0-5-1-16,1 0-1 15,-1 0 1-15,0 5-4 16,-5 0 0-16,5 0 1 15,-5 0 0-15,-1 5-3 16,1 5 0-16,0 0-1 0,5 5 3 16,0 5-2-16,1 6 1 15,-1 4 2-15,0 6 2 16,1 4-1-16,-1 11-1 16,0 9-2-16,6 1 1 15,0-10-1-15,0 25-2 16,0-10 5-16,0 10 1 15,0-11 0-15,0 16-2 16,0-20 1-16,0 15-1 16,0-15-3-16,0 15 2 15,0-10 3-15,6 5 1 16,-6-11-4-16,6 1-1 16,-1-10 1-16,1-6 2 0,-6-9 0 15,6-6 2-15,-6-4-4 16,0-1 0-16,0-5 1 15,0-5 2-15,0 1 1 16,0-6 1-16,0 5-2 16,0-5-2-16,0 0 1 15,-6-5 1-15,0 0 1 16,-5-5 1-16,5 0-2 16,-11 0 1-16,6 0-2 15,-18-5 2-15,6 0-2 0,-28-5-1 16,11 5 3-1,-40-10 0-15,18 5-1 16,-35-1 1-16,17 6-2 0,-11 0 2 16,17 0-2-16,-17 5 2 15,11 0-2-15,-17 10-1 16,17-5 1-16,-17 6 1 16,12-1-3-16,0 5-2 15,16-5 2-15,1 0 2 16,11-5 0-16,0 0-1 15,11 0-2-15,6 0 1 16,6 0 1-16,0-5 0 16,5 0-3-16,7 0 0 15,-1 0 2-15,6 0 0 0,5 0-2 16,1 0 0-16,0 0 2 16,5 0 2-16,0 0-2 15,1 0 0-15,-1 0 1 16,0 0 0-16,0 0 0 15,1 0 0-15,5 0 0 16,0-5 0-16,0 0 2 16,-6-5 1-16,0 5-1 15,1-15-2-15,-1-5 1 16,0-16 1-16,1 6-1 16,-1-21 2-16,0 10-4 15,-5-19-2-15,5 14 2 16,-5-30 2-16,-1 15 0 15,1-40-1-15,5-36 1 16,0 20-1-16,1 11-3 0,5 20 2 16,0 10-4-16,0 15-1 15,0 10-30-15,0 11-12 16,5 4-24-16,-5 1-9 16,0 4-39-16,6-14-14 15,0-6 1 1</inkml:trace>
  <inkml:trace contextRef="#ctx0" brushRef="#br0" timeOffset="72438.109">30911 14989 240 0,'-17'-6'90'0,"17"6"-70"0,-6 0 13 15,6 6-1-15,-5-1-4 16,-1 0 1-16,0 0-8 16,1 0 0-16,-7 10-12 15,1 0 3-15,-12 16 2 0,6-6 4 16,-6 15 3-16,6 1-9 15,0 4-4-15,0-4-8 0,11 5-2 16,1-11 1-16,10 6 2 16,1-6-2-16,11 0-2 15,0-4 2-15,12-1 2 16,-7-4 2-16,13-11 1 16,-7 0 4-16,6-10 5 15,-5 0-7-15,-1-10-3 16,-5 0 0-16,5-5 0 15,-5 5 3-15,-6-10 3 16,0 4 5-16,1-4 1 16,-13 5-4-16,-5-5-1 15,0 5-4-15,-5 0 1 16,-7-1-4-16,-5 6 0 16,0 0-3-16,-6 5-3 15,0 0-23-15,1 5-7 16,-1-5-26-16,6 5-8 0,5-5-26 15,7 6-9-15,-1-1-20 16</inkml:trace>
  <inkml:trace contextRef="#ctx0" brushRef="#br0" timeOffset="73023.116">31236 15627 248 0,'0'-5'93'0,"0"5"-72"0,6-16 7 0,-6 16-2 15,5-10-3-15,1 0 1 16,0-10 0-16,-1 0 0 15,1-16-13-15,0 6 2 0,0-16 1 16,-1 11 1-16,1-16 1 16,0 11-8-16,5-6-5 15,-5 11 0-15,-1 4 2 16,7-9-4-16,-6 24-3 16,-1 1 3-16,1 20 1 15,0 0 2-15,-6 26 0 0,0-11-2 16,0 10-2-1,0-4 1-15,0-1 1 0,0-5-3 16,0-4 0-16,0-1 1 16,5-5 0-16,-5 0 0 15,6-15 2-15,0 5-1 16,5-20-1-16,-5-1-2 16,5-14 1-16,1 10 1 15,-1-6 0-15,0 6 0 16,1 0 2-16,-6 9 5 15,-1 21 4-15,1 1-4 16,0 19-2-16,-1-5-2 16,-5 5 0-16,0 1 0 0,0 4 3 15,0-5-14 1,0 1-5-16,0-1-28 0,6-5-12 16,-6 1-25-16,6-6-9 15,-1 0-39 1</inkml:trace>
  <inkml:trace contextRef="#ctx0" brushRef="#br0" timeOffset="73531.919">31737 15085 248 0,'6'10'93'0,"-6"-10"-72"0,0 40-2 0,0-29-3 0,6 19-1 16,-6-10 5-16,0 16-6 15,0-11-1-15,0 10-7 16,0-4 0-16,-6 4 4 0,6-9-6 16,-6 4 0-16,1-5 0 15,-1-5 0-15,0-4 0 16,1-6 0-16,-1 0 4 16,0-10 3-16,1 0-6 15,5-20-3-15,0 4-1 16,5-19-1-16,1 5-3 15,5-16 2-15,1 11-1 16,5-11-2-16,0 11 3 16,6-1 0-16,-1-9-2 0,-4 24 2 15,-1 6 5 1,-6 15 5-16,0 0-1 0,-5 15 3 16,0-5-2-16,-12 21 2 15,0-6 0-15,-11 11 3 16,6-6-3-16,-6 0 1 15,0-4-7-15,5-1-3 16,1 0-4-16,5-4-1 16,1-6-1-16,10 0 3 15,1 0-2-15,5 0 1 16,1-5 4-16,5 1 1 16,-6-1-37-16,6 0-14 15,0 0-20-15,6-10-8 16,0 0-50-1</inkml:trace>
  <inkml:trace contextRef="#ctx0" brushRef="#br0" timeOffset="73759.684">32074 15004 220 0,'-23'10'82'0,"23"-10"-64"0,-12 35 7 15,12-30-3-15,0 16-12 16,0-6-1-16,0 10-3 16,0 0 1-16,0 11-4 15,0-11-2-15,0 6 0 0,0-6-1 0,0 0 2 16,0 1-25-16,6-6-12 16,-6 0-70-1</inkml:trace>
  <inkml:trace contextRef="#ctx0" brushRef="#br0" timeOffset="73953.401">31988 15070 252 0,'-11'0'96'0,"11"0"-75"0,11-6 10 0,-11 6 1 15,12-10-16-15,10-5-3 16,1 0-8-16,0 0-4 15,0 0 0-15,-6-1-8 0,0 6-3 0,0 0-27 16,-6 5-12-16,1 0-64 16</inkml:trace>
  <inkml:trace contextRef="#ctx0" brushRef="#br0" timeOffset="74178.541">32022 15282 316 0,'-34'21'121'0,"34"-21"-95"0,-11 5 16 16,11-5 1-16,0 0-24 15,0 0-5-15,5 0-9 0,1 0-4 16,6-5 0-16,-1-1-1 0,0 1 0 16,1 0-16-16,5-10-4 15,-6 5-19-15,12-5-7 16,-6 0-34-16,17-11-11 15,-5 6-14 1</inkml:trace>
  <inkml:trace contextRef="#ctx0" brushRef="#br0" timeOffset="74660.038">32062 15429 260 0,'-17'10'99'0,"17"-10"-77"0,0 10 11 0,0-10 2 15,0 0-15-15,0 0-1 16,11 0-11-16,1 0-3 16,5 0-3-16,-6 0-6 0,6-5-2 15,-5 0-39-15,5-5-15 16,0 0-63-1</inkml:trace>
  <inkml:trace contextRef="#ctx0" brushRef="#br0" timeOffset="75110.382">32410 14938 336 0,'-17'-5'126'0,"5"5"-98"0,1 5 12 0,5 0-2 16,-5 5-15-16,-1 0-3 15,1 0-3-15,5 0-1 16,-5 11-8-16,-1-6-3 0,1 5 1 16,5 0-5-16,6 6-3 15,0-6-2-15,12 5 0 16,-1-4-2-16,12 4 1 16,-6-5 5-16,0 0 4 15,0-4 1-15,-17 9 2 16,0-5-2-16,-11 6 2 15,-1-6 5-15,-10 5 4 16,5 0-8-16,-6 1-2 16,6-6-17-16,0 0-6 0,5-5-79 15,12-15-34-15,0 0-31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2T21:06:46.9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21732 6861 136 0,'0'5'52'0,"-6"5"-41"0,6-15 20 16,0 5 5-16,6-5-3 15,0-5 1-15,0-5 0 16,-6-6 4-16,5-9-21 0,-5-11 8 0,6-14 5 16,-6-11-1-16,6 15 3 15,-1 6-5-15,1-11-2 16,0-20-7-16,5-5-1 15,1 15-8-15,-1 5-1 16,0 6-4-16,1 9-1 16,-1 6-1-16,0 9-2 15,1 6 1-15,-1 10-1 16,1 5 0-16,5 15 0 16,-6-5 0-16,6 20 0 15,0 5-3-15,0 6 2 16,6-1 1-16,0 10 0 15,0 1-3-15,5-1 2 0,-5 1 1 16,-6 0 2-16,0-6-1 16,-5-5-1-16,-1-9 12 15,0 4 4-15,-5-10-2 16,0-5 2-16,-6-10 2 16,11 0 1-16,-5-15-2 15,5-15 2-15,1-6-8 16,-1-4-4-16,6-1-2 15,0-4 1-15,0-1-3 16,1-5 0-16,-1 1-1 16,-6-1 1-16,0 6-4 15,-5-1 0-15,0 5 1 0,5 6 2 16,-5 5-19 0,0 4-6-16,-1 6-23 0,1 5-9 15,5 0-28-15,-5 10-11 16,0 5-35-1,11 10-47-15,0 0 62 16</inkml:trace>
  <inkml:trace contextRef="#ctx0" brushRef="#br0" timeOffset="585.782">22570 6238 208 0,'-6'-20'77'0,"6"15"-60"0,-6-6 4 16,6 11-1-16,0 0-8 15,0 0 1-15,0 0-2 16,0 0 3-16,0 0-7 16,0 11 9-16,0 4 4 0,-5 5 1 0,-1 5 2 15,0 6-2-15,1 4-1 16,-1 16-6-16,6-6-4 15,0-4-5-15,6-6-2 16,5-4-1-16,0-11 1 16,6-10 0-16,6-15 1 15,6-10 0-15,5-10 0 16,-6-11 2-16,1 1 3 16,-6-6-2-16,-1 1 1 15,-10 9 4-15,-1 6 4 16,-5 5-4-16,0 5-2 15,-6-1-5-15,0 6-2 0,0 5-3 16,0 5-3 0,0 10-1-16,5 5 0 15,1 6-17-15,5 4-9 0,1 5-13 16,5 6-4-16,0-6-18 16,0-4-9-16,6-6-46 15</inkml:trace>
  <inkml:trace contextRef="#ctx0" brushRef="#br0" timeOffset="1681.514">23248 6284 212 0,'0'5'82'0,"0"-5"-64"0,0 20 4 16,0-5-1-16,0 5-2 15,0 6 3-15,-6 9 3 16,0-5 2-16,1-4-14 16,-1-6 10-16,0 5 4 0,-5 6 1 15,-1-6 3-15,1-5-8 16,5-5-4-16,-5-4-9 16,5-11-2-16,6-11-6 0,0-4-4 15,0 5-2-15,12-20 3 16,5-16-2-16,0 11-1 15,-6 9 0-15,6-4 3 16,6-5-2-16,-6 19-1 16,0 1 3-16,-5 10 0 15,5 0 1-15,-6 5 0 16,1 0 0-16,-1 10 0 16,-5 10 0-16,-1 6 2 15,1-11 1-15,0 5 1 16,-6 0-2-16,0 1-2 15,0-6 1-15,0-5 1 16,0-10-3-16,5-10 0 16,1-10 1-16,0-6 2 15,0 1-3-15,5-10-2 0,0 9-1 16,1 1 3-16,-1 5-2 16,1 5-1-16,-1-1 0 15,0 11 3-15,1 0 0 16,-1 5 1-16,6 0-3 15,0 0 2-15,0 0 1 16,6 5 0-16,-6 0 0 16,0 5 2-16,0 1-3 15,-5-1 0-15,-1-5-4 16,1 0-1-16,5 0 0 16,-6 0 2-16,1 0 2 15,10-5 1-15,-5 0 1 16,6-10 2-16,11-5-3 0,-5 0-2 15,-1-1 4-15,-10 6 3 16,-7 0 1-16,0-5 0 16,-5 5-1-16,-12-5 2 15,-11-1-3-15,-6 11 0 16,-5 5 3-16,-1 10 1 16,1 11-8-16,-1 9-1 15,7 6 0-15,5 4 1 16,5 1 1-16,12-1 0 15,0-10-7-15,12-4 0 16,5-6-15-16,5-10-5 0,7-15-19 16,-1-5-9-16,-5 5-14 15,11-10-7-15,6-6-25 16</inkml:trace>
  <inkml:trace contextRef="#ctx0" brushRef="#br0" timeOffset="1982.987">24171 6451 208 0,'-6'15'77'0,"6"-15"-60"0,0 10 21 15,0-10 9-15,0 0-3 16,0 0 1-16,0 0-7 16,0-5-1-16,0-5-21 15,0 0 4-15,0-11 3 0,0-9-1 0,0 0 1 16,0 9-10-16,6-4-5 15,-1 5-10-15,1 0-1 16,6-6-1-16,-1 1 2 16,0 10-4-16,6-1 0 15,-5 1-24-15,-1 10-8 16,1 0-11-16,-1 5-5 16,0 0-6-16,1 5 0 15,5 0-35 1,0 0-34-16,0 5 48 15</inkml:trace>
  <inkml:trace contextRef="#ctx0" brushRef="#br0" timeOffset="2251.619">24444 6213 272 0,'-17'15'104'15,"17"-15"-81"-15,-11 35 1 0,5-14-5 0,6-1-15 16,-6 5-2-16,6 0-2 15,0 6 2-15,0-11-1 16,0-5-5-16,0-5 0 0,0-5-16 16,6-10-6-16,-6 0-3 15,6-20 0-15,5-21 10 16,-5 16 4-16,0 5 6 16,-1-16 6-16,1-9 4 15,0 9 2-15,-1 6 1 16,1 9 0-16,0 1-13 0,-1 15-7 15,1 0-64 1</inkml:trace>
  <inkml:trace contextRef="#ctx0" brushRef="#br0" timeOffset="2507.601">24860 6157 252 0,'-45'5'93'0,"45"-5"-72"0,-29 5 5 0,23-5-1 0,-5 5-14 16,0 5-3-16,-1 0-5 16,1 6 0-16,-1-1-2 15,1 5-1-15,5 0 1 0,1-5-8 16,5 11-3-16,0-6-34 15,11 0-14-15,12 1-47 16</inkml:trace>
  <inkml:trace contextRef="#ctx0" brushRef="#br0" timeOffset="2956.574">25122 6213 220 0,'-17'5'85'0,"17"-5"-66"0,-23 15 10 0,18-10 2 15,-12 5-8-15,5 0-1 16,1 5-8-16,-1 1-4 15,1 4-5-15,5 0-4 0,-5 0 2 16,5 1-4-16,1-1-2 16,5-5 2-16,5-5 0 0,-5 0 1 15,12-5 0 1,-7 0 2-16,7-10 1 0,11-15-1 16,-6 5-2-16,0-5 1 15,0-1-1-15,-6 6 2 16,1 5 1-16,-1 0-1 15,-5 0-2-15,-1 5-2 16,1 5-1-16,0 0 2 16,-1 5 2-16,1 0-7 15,0 5-3-15,0 5-20 16,-1 0-8-16,1-4-21 16,0-1-6-16,5-10-26 15</inkml:trace>
  <inkml:trace contextRef="#ctx0" brushRef="#br0" timeOffset="3168.445">25345 5787 284 0,'-29'26'107'0,"23"-1"-83"0,-11 15 17 0,12-19 4 15,5-1-20-15,0 0-6 16,0 16-14-16,0 14-3 15,0-14-2-15,0-6 2 0,5 11 3 16,1 9-33-16,5-9-15 16,6-16-83-1,6-5-55-15,0-10 74 0</inkml:trace>
  <inkml:trace contextRef="#ctx0" brushRef="#br0" timeOffset="4188.456">26627 5863 208 0,'-12'-10'79'0,"12"10"-61"16,-6-5 21-16,6 5 8 0,0 0-14 16,0 0-1-16,0 0-8 15,0 0-1-15,0 0-12 16,0 0 0-16,-5 5 2 0,-1 5-3 16,-5 10 0-16,-1 6 5 15,-11 9 2-15,6 1-11 16,6-1-3-16,0-10-2 15,-7 11-1-15,-10 15 2 0,11-16 1 16,5-5-23 0,1-4-9-16,0-1-37 0,11-15-13 15,0-10-20 1,0-10-43-16,5-15 43 16</inkml:trace>
  <inkml:trace contextRef="#ctx0" brushRef="#br0" timeOffset="4399.921">26222 5752 288 0,'-34'-20'107'0,"34"20"-83"0,-6-6 21 0,6 6 7 16,6-5-17-16,-1 0-5 15,7 0-4-15,-1 5-2 16,18-5-13-16,-6 5 0 0,16 0 2 16,24 0-9-16,-17 0-2 0,-6 0 0 15,11 0 1-15,6-5-15 16,-12 0-4-16,-10 0-38 15,-1 0-18-15,11 0-42 16,-10 5-18-16,-7 0 22 16</inkml:trace>
  <inkml:trace contextRef="#ctx0" brushRef="#br0" timeOffset="4670.136">26045 6516 200 0,'-17'11'77'0,"23"-11"-60"0,11-11 19 0,-17 11 5 16,17-10 1-16,17-10 2 15,1 5-13-15,-7 0-7 16,23-6-13-16,23 1-7 0,-5 10-1 15,-7 5-2-15,-5 5-1 16,-5 0-35-16,5 0-14 16,-6 0-52-1,0-5-59-15,0 0 52 16</inkml:trace>
  <inkml:trace contextRef="#ctx0" brushRef="#br0" timeOffset="5196.685">27014 6147 212 0,'-11'0'82'0,"5"0"-64"0,0 15 20 0,6-5 3 16,0 0-15-16,0 0-2 16,-6 6-8-16,6-1-2 15,-5 5-8-15,-1 10 9 0,0-9 5 16,1-6 5-16,-1 0 2 15,0 0 1-15,6 0 0 16,-5-10-13-16,10-5-6 16,-5 0-6-16,17-20-3 15,6-10-2-15,0 5 1 16,0 4 1-16,5 1 2 16,6-5-3-16,-11 9-2 15,0 6-1-15,0 5 3 0,5-5 0 16,-11 10 3-16,0 0-1 15,-5 10 2-15,-1-5-2 16,-5 11-1-16,-6-1-19 16,-6 15-8-16,-5 11-21 15,5-1-10-15,0-4-40 16,6-11-15-16,6-10 7 16</inkml:trace>
  <inkml:trace contextRef="#ctx0" brushRef="#br0" timeOffset="5420.973">27646 5721 324 0,'-5'21'123'0,"5"-21"-95"0,-12 60-2 0,7-34-7 15,5-1-14-15,0 0-1 16,-6 11-2-16,0 14 1 15,-5 1-2-15,-1-5-1 0,1-1 3 16,5 1-18-16,-5-6-6 16,0 1-45-16,5-6-18 15,0-4-35 1</inkml:trace>
  <inkml:trace contextRef="#ctx0" brushRef="#br0" timeOffset="5631.113">27396 6142 316 0,'0'-5'121'0,"0"5"-95"0,28 0 7 0,-11 0-3 0,6 0-17 16,11 0-4-16,0 0-6 16,1 0 0-16,-1 0-2 15,-6 0-1-15,-5 0 1 0,0 0-6 16,0 0 1-16,5-5-40 15,1 0-16-15,-1-6-77 16</inkml:trace>
  <inkml:trace contextRef="#ctx0" brushRef="#br0" timeOffset="6004.667">27789 6273 232 0,'-12'5'88'0,"12"-5"-69"0,12-5 11 0,-1 0 1 16,6 0-8-16,6-10 1 15,0 0-4-15,5 0-1 16,1-1-10-16,-1 1 3 0,-5 0 2 16,-6 5 1-16,0-5 4 15,0 0-2-15,-5-1 1 0,-1-4 4 16,-5 5 1-16,-12 0 1 15,1 10 0-15,-1 0-9 16,-17 5-2-16,6 0-3 16,-17 20-1-16,-12 10-3 15,12 11 1-15,6 4-9 16,10-4 0-16,7-11 0 16,5 11 1-16,6 4-13 15,12-19-3-15,-1-1-35 16,23-25-16-16,29-25-51 15,5-6-20-15,-5 1 12 16</inkml:trace>
  <inkml:trace contextRef="#ctx0" brushRef="#br0" timeOffset="6589.946">28569 6101 236 0,'-28'10'88'0,"11"-5"-69"0,0 0 24 0,11 1 5 16,0-1-12-16,-5 5-3 15,5-5-6-15,1 0 0 0,-7 5-15 16,1 0 2-16,-1 0 0 0,-5 5-7 16,12 1-4-16,-1-6-2 15,0 5-1-15,1-5 0 16,5 0 0-16,0 0 2 16,11-10 3-16,-5 0 0 15,5-10 0-15,0 0-1 16,1-5 2-16,-7 0-3 15,1-1 0-15,-6-4 5 16,0 0 3-16,-6 10-2 16,1 5-7-1,-1 10-3-15,0-5-5 16,1 15-1-16,5 0 4 0,0 16 1 16,0-6-3-16,5 31 1 15,1-11 2-15,0 26 3 16,-1-15 2-16,-5 10 1 15,0-16 4-15,-5 6 5 16,-12 15 4-16,-6-15 4 16,0-11-7-16,-5-9-1 15,-1-6-12-15,1-10-3 16,-1-15-43-16,6-10-18 16,6-10-54-16,12-15-21 15,5-16 0 1</inkml:trace>
  <inkml:trace contextRef="#ctx0" brushRef="#br0" timeOffset="7071.432">28701 6238 220 0,'-6'5'82'0,"6"0"-64"0,0 5 18 0,0-10 4 16,0 0-3-16,0 0 0 16,0 0 2-16,0 0 0 15,0 0-21-15,0 0 14 0,6-5 5 16,-1-5-2-16,7 0 0 15,-7 0-16-15,7-11-4 0,5-4-9 16,0 5-2-16,-6 5-9 16,6-6-2-16,0 6-27 15,6 0-13 1,-6 0-37-16,12 0-17 0,-6 5-54 16</inkml:trace>
  <inkml:trace contextRef="#ctx0" brushRef="#br0" timeOffset="7370.909">29128 6091 288 0,'-23'-5'107'0,"23"5"-83"0,-17 10 13 16,11-5-1-16,-5 0-15 15,-6 5-2-15,5 1-7 0,1-1 0 16,0 5-7-16,-1 10-5 15,1 0-3-15,11 1-1 0,5-6 0 16,7-5 3-16,11-10 2 16,-1-10 2-16,7-5 3 15,-6-5-3-15,0-5-2 16,-6-11 2-16,-6 1 2 16,-5 0-9-16,-12 4-2 15,-5 6-17-15,-6 5-5 16,-12 5-30-16,1 5-13 0,5 10-53 31</inkml:trace>
  <inkml:trace contextRef="#ctx0" brushRef="#br0" timeOffset="7643.163">29578 5666 248 0,'-17'30'93'0,"11"0"-72"0,-5 21 0 16,11-26-2-16,-6 11-9 15,0 9 0-15,1 6-9 0,-1 0-2 16,0-11 0-16,6-4-11 0,-5 9-4 15,-1 11-63 1,6-5-60-16,0-11 39 16</inkml:trace>
  <inkml:trace contextRef="#ctx0" brushRef="#br0" timeOffset="7824.594">29424 6010 244 0,'-6'10'93'0,"12"-10"-72"0,6 10 14 0,-1 0 0 0,6 6-18 16,0-1-5-16,0-5-29 15,-5 0-12-15,10 0 15 16,13 5-38-16,10-4-13 0,1-6-29 16</inkml:trace>
  <inkml:trace contextRef="#ctx0" brushRef="#br0" timeOffset="8076.344">29926 6096 220 0,'-23'20'85'15,"23"-20"-66"-15,-23 16 25 0,23-11 7 0,-6 5-17 16,1 0-5-16,5 0-17 16,0-5-8-16,0 0-2 0,-6 0-2 15,6-5 0-15,0 0-5 0,6-5 1 16,5-5-14-16,6-10-3 15,0-11-7-15,6-4 0 16,-6-6 2-16,-6 6 3 16,1 5 13-16,-7 4 8 15,1 6-5-15,6 5 0 16,-1 0-23-16,6-1-8 16,12 1-42-1</inkml:trace>
  <inkml:trace contextRef="#ctx0" brushRef="#br0" timeOffset="8378.249">30324 5995 212 0,'-22'35'82'16,"16"-25"-64"-16,-11 21 35 0,17-26 11 0,-6 5-20 15,-5 5-7-15,5 0-16 16,0-4-6-16,6-1-8 15,0 5-7-15,0-5-1 0,0 0 5 16,6-5 2-16,0-5 9 16,5-5 4-16,0 0 2 15,1-5-1-15,-1 0-8 16,1-10-5-16,-1 4-2 16,0-14-1-16,-5 5-2 15,-6-6 1-15,0 6-11 0,-6-5-4 16,1 4-43-16,-7-4-16 15,1 5-92 1</inkml:trace>
  <inkml:trace contextRef="#ctx0" brushRef="#br0" timeOffset="9352.8">30632 6076 120 0,'-6'-15'46'0,"12"10"-35"0,5-5 29 16,-5 4 14-16,0-4-5 16,0 5-1-16,-1 5 3 15,1 0 3-15,0 0-29 16,-6 0 6-16,0 0 0 0,0 10-3 0,0 6 0 15,0-6-11-15,-6 5-3 16,0 0 1-16,1 0 0 16,-1 0-4-16,0 1-1 15,0-6-2-15,1 0 2 16,-1 0-1-16,6-5 2 16,6-5-4-16,5-5 1 15,1 0-1-15,16-10 1 16,1 0 0-16,5-6 0 15,-6 6 0-15,6 5 0 16,12-5-7-16,-6 10 0 16,0 0 1-16,-6 10 1 15,0 0 1-15,-11 0 0 16,-6 0-2-16,6 5-2 16,0 0-15-16,-6 0-5 0,0 6-54 15,-6-6-24-15,1 0-95 16</inkml:trace>
  <inkml:trace contextRef="#ctx0" brushRef="#br0" timeOffset="10463.228">22866 7666 168 0,'0'-10'63'0,"0"10"-49"0,6-20 16 16,-1 20 5-16,1-11 1 15,-6-4 2-15,0-5 0 16,0 0 0-16,0 5-20 16,0-1 3-16,-6 1 2 0,-5-5-6 15,0 10-2-15,5 0-8 16,-11 10-3-16,-6 5-2 15,0 0 1-15,0 10-7 16,6 5 1-16,-5 6 1 0,4 4 1 16,1 5 1-16,0 6 0 15,0 4 0 1,6-9 2-16,-1-6-1 0,1 16 2 16,5-11-4-16,-5 16 0 15,0 15 3-15,-1-10 1 16,1-6-1-16,5-14 1 15,0-1 7-15,1-10 3 16,-7-9-2-16,7-16-1 16,-7-11-9-16,6-4 0 15,1 0-25-15,-7-15-12 16,7 9-14-16,-1-4-7 16,0-5-16-16,1 4-4 15,-1 6-26-15</inkml:trace>
  <inkml:trace contextRef="#ctx0" brushRef="#br0" timeOffset="10647.826">22490 7909 212 0,'6'0'82'0,"-6"0"-64"0,17-10 15 16,-6 5 4-16,1 0-12 16,-1 0-5-16,6 0-11 15,0 0-4-15,12 0-3 16,-7 5-2-16,13 0 3 0,-7 0-24 15,12 0-8-15,11 0-32 16,1 0-14-16,-1-6-15 16</inkml:trace>
  <inkml:trace contextRef="#ctx0" brushRef="#br0" timeOffset="10948.258">23299 7570 208 0,'-23'-15'79'0,"12"15"-61"0,-12 5 15 0,17 0 3 16,-5 5-7-16,0-5-2 15,-12 10-11-15,-6 10-3 0,-5 6-7 16,0 4 5-16,11-9 2 0,6-1-4 15,0 10-1-15,0 11-6 16,5 5-2-16,7-1 0 16,10-9 0-16,1-6-31 15,11 1-14-15,17-6-13 16,12-15-2-16,5-15-42 16</inkml:trace>
  <inkml:trace contextRef="#ctx0" brushRef="#br0" timeOffset="11168.845">23447 7646 244 0,'-17'15'93'0,"17"-15"-72"0,6 20 5 16,-1-10-3-16,7 11-13 0,-1-1-1 15,6 5-3-15,12 0-1 16,-1 1-3-16,12-1-2 0,0-5 1 15,6 1 1-15,-12-1 3 16,-6-5-26-16,12 0-13 16,6 6-23-16,-1-6-9 15,1-5-25 1</inkml:trace>
  <inkml:trace contextRef="#ctx0" brushRef="#br0" timeOffset="11365.094">23926 7696 276 0,'-46'5'104'0,"12"6"-81"0,-17 9 12 0,28-5 0 0,-17 0-10 16,-6 11-2-16,1-1-13 16,-1 5-6-16,1 1-3 15,11-6-4-15,5 0 0 0,6 1-40 16,12-6-17-16,5-5-73 15</inkml:trace>
  <inkml:trace contextRef="#ctx0" brushRef="#br0" timeOffset="11726.05">24245 7504 216 0,'-6'-5'82'0,"0"5"-64"0,6 5 18 0,0-5 2 15,6 5-18-15,0 10-3 16,5 5 2-16,1 11 2 0,-1-1-10 15,0 1 4-15,7 4 5 0,-7 0-2 16,0 1 1-16,-11-1 3 16,0 6 3-16,-5 4-7 15,-7 6 0-15,1-15-9 16,-6 14-3-16,5-9-23 16,1-11-11-16,11-15-63 15,17-20-29-15,12-10-19 16</inkml:trace>
  <inkml:trace contextRef="#ctx0" brushRef="#br0" timeOffset="14262.992">22046 9170 148 0,'-23'-20'55'0,"17"10"-43"0,6-1 16 16,0 6 5-16,6 5-5 0,-1-5 0 16,-5 5-4-1,12 0-3-15,-1 5-11 16,12 6 5-16,-6-1 2 0,-5 5 6 0,5 0 3 15,0 5-2-15,0 6-1 16,0 4 1-16,0 11 0 16,-6 14-7-16,6 16 0 15,-5 46-6-15,5 40 1 16,0 5-1-16,-6 30 3 16,1 36-3-16,-6-10 1 15,-1-16 2-15,-5 26 1 16,-5 0 3-16,-7-30 1 15,1-26-4-15,-6-20 1 0,5-26-7 16,7-19-3-16,-1-16-1 16,6-15-1-1,0-16-2-15,6-14 1 0,-1-11 2 16,1-9 4-16,0-6 2 16,-1-5 1-16,1-5-6 15,0-5-2-15,-6-5-2 16,5 0 1-16,7 0-4 15,-6-5 0-15,-1 0 3 16,7 0 1-16,-1 0-1 16,0-5-2-16,1 0-2 15,-1 0-1-15,1 5 2 16,5-5 0-16,-6 5 1 16,6-6 2-16,0 1-1 15,0 0 2-15,0 0-4 0,6 0 0 16,0 0 1-16,6 0 0 15,-1 5-3-15,6 0 0 16,6-1 2-16,0 6 2 16,-6 0 0-16,17 0-1 15,24 6 1-15,-7-1 1 16,0 5-3-16,-16 0 0 16,-13-5-1-16,18 10 0 15,17 5 2-15,12 6 0 16,16-1 0-16,30-5 2 15,10 0-1-15,-5-4 2 16,5-11-4-16,18-5 0 16,11-5 1-16,0 5 2 0,-12-5-1 15,-5-6-1-15,5 1 1 16,18 0-1-16,-6 0 0 16,-6 5 0-16,-17-10-3 15,12 0 0-15,17-1 4 16,5 1 1-16,-11 0 0 15,-6-5 1-15,17 0-2 16,12-1-1-16,-12 1 1 16,-5 0-1-16,-17 0 0 15,5-1 0-15,0 6 0 16,0 0 0-16,-11 5 0 16,-11 0 0-16,-18 5 0 15,-5 0 0-15,-1-1-3 16,12 6 0-16,-5 0 4 0,-1-5 3 15,-11 5-1-15,-6 0-2 16,-11 5-3-16,-6 1 1 16,0-1 1-16,1-5 2 15,4 0-3-15,7 0 0 16,-6 0 1-16,0 0 2 16,-6 0 1-16,-6 0 1 15,-5 0-2-15,0 0 1 16,17 0-2-16,0 0 2 15,0 0-2-15,5 0 2 16,1 0-2-16,-12 0-1 16,0 0 1-16,-11 0-1 15,-6 0 2-15,-6 0 1 0,1 5-4 16,-7-5 1-16,7 5 2 16,5-5 3-16,5 0-2 15,1 0-2-15,-6 5-3 16,-5 0 1-16,-7 0 3 15,-10 0 1-15,-7-5-1 16,-5 0-2-16,-6 5 3 16,-5 0 0-16,-6 0-1 15,-1-5 1-15,-5 0-2 16,6 5-1-16,-11 0 1 16,5-5 1-16,-6 0-1 15,0 0 2-15,1 0-2 16,-1 0 2-16,-11 0-2 0,12 0-1 15,-12 0 1-15,0 0 1 16,0 0-1-16,0 0-1 16,0 0-2-16,11 0 1 15,-11 0 1-15,0 0 0 16,0 0 0-16,0 0 0 16,0 0 2-16,11 0 1 15,-11 0-12-15,0 0-7 16,0 0-16-16,0 0-7 15,0 0-39-15,0 0-15 16</inkml:trace>
  <inkml:trace contextRef="#ctx0" brushRef="#br0" timeOffset="18228.383">23191 10588 220 0,'-34'15'85'0,"34"-20"-66"0,-6 5 10 16,6 0-1-16,6 0-10 0,5-10 0 15,0-5 4-15,6-6 6 16,1 1-15 0,-7-5 8-16,0 0 6 0,1-6-6 15,5 1 0-15,-6-6-8 0,6-4 0 16,0-1-8-16,1-9-1 15,4-6-4-15,7-10-1 16,-1-10 1-16,12-5 2 16,11 5-3-16,18 0 0 15,-1 10-1-15,12 11 0 16,5 4 0-16,1 0 0 16,-1 6 0-16,1 4 0 15,-1 6 4-15,12 5 1 16,11-1-4-16,12 1-1 15,5-1 1-15,-5 6 0 0,-6 5 1 16,6 5 2-16,11-1-3 16,5 6 0-16,1 0 1 15,0 5 0 1,-17 5-3-16,-6 0 2 0,0 5-1 16,5 0 0-16,7 5 0 15,-7 0 0-15,1 6 2 16,-6-1 2-16,-17 5-1 15,0 5-1-15,-12 6 3 16,0-1 0-16,1 1-4 16,-1-1-1-16,7 5-2 15,-1 6 3-15,0 4 0 0,0 6 3 16,0 0-3-16,-5 4 0 16,-1 1 1-16,6 0 0 15,6 5 0-15,6-11 0 16,5-4 0-16,6-6 2 15,-17-4-1-15,-6-6-1 16,-6 1 1-16,-5-6-1 16,0 0 0-16,5 1 2 15,1-1 8-15,5-5 3 16,6 5-9-16,0 1-1 16,0-6-3-16,-12-5 2 15,-5 0-1-15,0 1 2 16,-1-6-2-16,7 0 2 0,5 0-4 15,0 0 0-15,0 0 1 16,1-5 2-16,-1 5-1 16,-12-4-1-16,-4-1 5 15,-7-5 1-15,-5-5-5 16,-6-1 0-16,-6 1-34 16,0 0-15-16,0 0-40 15,1-5-15-15,-1-5-24 16</inkml:trace>
  <inkml:trace contextRef="#ctx0" brushRef="#br0" timeOffset="20371.713">30108 12097 148 0,'0'-5'55'0,"6"0"-43"0,-1-10 5 0,1 10 2 0,0-11 0 15,5-4 1-15,-5-5 4 16,-1-11 2-16,1-9-13 16,0-11 3-16,0-15 2 0,-1-15-4 15,1-5 0-15,0 0-2 16,5-5 0-16,0-1-6 15,1 1-2-15,-1 0 2 16,1 5 1-16,-1 5-3 16,-5 10-3-16,-1 10 4 15,1 5 4-15,0 16-5 16,-1 4 0-16,1 11-2 16,0 4-2-16,-6 1-2 15,6 5-1-15,-1 0 2 16,1 4 2-16,0 1 0 0,-1 0 2 15,-5 0 2-15,0 5 4 16,6 0-4-16,-6 4-3 16,0 1-1-16,6 0-1 15,-6 0 0-15,0 0 2 16,5 0-3-16,-5 5 0 16,6 0 5-16,-6 0 2 15,0 0-2-15,6 0-3 16,5 0 0-16,1 0-1 15,5 0-3-15,0 0 2 16,6 0-1-16,5-5 0 16,6 0 2-16,6 5 2 15,0-5-1-15,0 0 2 0,-6 0-2 16,-5 0-1 0,-7 0 1-16,1 5 1 0,-6 0-1 15,0 0 2-15,-5 0-2 16,-1 0-1-16,1 0-2 15,-1 0 1-15,0 5 3 16,-5 5 1-16,0 10-1 16,-1 11 1-16,-5 14 0 15,-5 26 1-15,-1 15-5 16,0 0-1-16,1 5 1 16,-7-5 2-16,1-5 0 15,-1 6-1-15,1 4-2 16,0 10 1-16,-1 0 3 15,1-5 1-15,5-4-1 16,1-11-2-16,-1-16 1 0,0-4-1 16,0-10 0-16,1-6 0 15,-1-4 0-15,0-6 2 16,1-4-8-16,-1-1-1 16,0-5-3-16,1-4 1 15,-1-1-13-15,0-5-5 16,6-5-33-16,0 0-13 15,0-10-39 1</inkml:trace>
  <inkml:trace contextRef="#ctx0" brushRef="#br0" timeOffset="21617.991">29344 12011 72 0,'0'0'30'0,"6"5"-24"0,0 5 19 0,-6-10 8 15,0 0 0-15,0 0 3 16,0 0 2-16,5 0 3 15,-5 0-9-15,0 0-4 16,6-10-8-16,-6 0-2 16,0-5-6-16,0-6 0 15,6-4-3-15,-6-5 0 16,6-16-1-16,-1-5 2 16,1-9 1-16,-6-6 3 15,6-10-7-15,-1 5-2 0,1 0-3 16,0 5 1-16,-6 0 0 15,5 1 1-15,-5-6-5 16,0 0 1-16,6 0-2 16,0 0 0-16,-6 0 2 15,6 5 2-15,-1 6-3 16,1-1 0-16,0 15 3 16,5 1 1-16,0 4-4 15,-5 6-1-15,0 4 1 16,-1 6 0-16,1 5 3 15,0 5 1-15,0-6-1 0,-6 11 1 16,0 0 2-16,0 0 4 16,0 5-6-16,0 0-2 15,0 0 1-15,0 0 1 16,0 5-1-16,0 0-2 16,0 0 1-16,0 0-1 15,0 0 0-15,0 0 0 16,0 0 0-16,0 0 0 15,5 10-3-15,7-5 0 16,-1 0-1-16,6 0 3 16,0 0 0-16,12-5 3 15,-1 0-3-15,6 5 0 16,1 0 1-16,4-5 0 16,1 5-7-16,6-5 0 15,-6 0-17-15,0 0-7 0,-6-5-38 16,-6-5-19-16,-16 0-22 15</inkml:trace>
  <inkml:trace contextRef="#ctx0" brushRef="#br0" timeOffset="22953.896">28461 11996 40 0,'-6'5'16'0,"12"0"-12"0,-12-10-15 16,6 5-7-16,0 0 4 16,0 0 5-16,0 5 70 31,-5 10-36-15,-1-5-8-16,0 0-14 15,6 0-5-15,0 1 0 16,0-11 0-16,0 0 26 15,0 5 13-15,0-5 2 16,6 0 1-16,0-5-7 16,-1-6 0-16,1-4-13 0,6 0-2 15,-1-5-10-15,0-11 4 16,1-4 3-16,-7-11 4 0,7-9 3 16,-6-11-1-16,-1-10-1 15,-5-5 1-15,0 0 1 16,0 0-6-16,-5 0-1 15,-7 0-5-15,1 0 1 16,-1 0-2-16,1 0 0 16,5 0-8-16,1 0 0 15,5 5-3-15,0 5-2 16,5 10 3-16,1 10 0 16,0 6 1-16,-1 4 0 15,1 6 0-15,0 4 0 16,-1 6-3-16,1 0 2 0,0 10 3 15,0-1 1-15,-1 1-4 16,1 0 1-16,0 5-2 16,-1 0 0-16,7 5 2 15,-1 0 0-15,-5 0 0 16,5 0 0-16,1 5-3 16,-1 0 0-16,0 0 2 15,7 0 0-15,-1 5-2 16,5-5 2-16,1 5 1 15,6-5 0-15,5 0 0 16,6 0 0-16,5-5 2 0,7 0 3 16,-1-1-4-16,-6 1-1 15,1 0 4-15,-12 0 2 16,-5 0-46-16,-6 0-23 16,-6-10-85-1</inkml:trace>
  <inkml:trace contextRef="#ctx0" brushRef="#br0" timeOffset="24323.547">27726 12249 172 0,'-11'-5'66'0,"11"5"-52"0,0-5 6 16,0 5-1-16,5-5-2 15,-5 0-1-15,0-11 7 16,0 1 5-16,0-10-15 16,0 0 11-16,0-11 3 0,0 6-1 15,0-21-1-15,0 11-9 16,0-36-3-16,0-36-1 15,0-4 0-15,6-1 0 16,0 1 2-16,0-1-5 16,-6-4-1-16,5-6-2 15,-5 6-1-15,0 9-6 0,0 6 1 16,0 10 2-16,0 10 1 16,0 5-4-1,0 5-1-15,0 0 3 0,0 5 1 16,0 0 2-16,0 10 2 15,0 5-1-15,0 11 0 16,0 4-6-16,0 11 1 16,0 5 0-16,0 4 0 15,6 6 0-15,-6 0 2 16,0 5-6-16,6 5 1 16,-6 5-1-16,11 0 2 15,0 5-1-15,7 0 1 16,4 5 2-16,7 5 2 0,5-5-3 15,6-5 0-15,0 1 1 16,5-6 2-16,-5 0-3 16,6 0 0-16,-6-6-21 15,-6 1-8-15,0-5-27 16,-5-5-11-16,-1 0-68 16</inkml:trace>
  <inkml:trace contextRef="#ctx0" brushRef="#br0" timeOffset="25731.681">26438 12224 160 0,'-17'-5'60'0,"17"5"-47"0,0-6 6 0,0 6 0 16,6-5-9-16,0 0-1 15,5-10 4-15,-5 5 3 16,5-10-8-16,1 0 7 0,-1-11 4 15,0 6 3-15,1-16 2 16,-1 11-5-16,1-31-1 0,-1 10-4 16,6-40 1-16,12-30 1 15,-7-6 2-15,1 6-4 16,0-11 0-16,-6-15-2 16,0 0 0-16,0 16 0 15,-5 4 0-15,-1 11-6 16,0 4-4-16,-5 1-1 15,0-6 1-15,0 6-1 16,5 10-1-16,0 4-2 16,1 16 1-16,-1 5 1 15,1 16 0-15,-7 9 0 16,7 10 0-16,-7 6-3 16,7 10 2-16,-7 4-4 15,7 6 1-15,-1 5-3 16,6 0 2-16,6 5 5 0,6 0 2 15,5 5-5-15,11 0 0 16,12 0 1-16,12 0 1 16,-1 0 1-16,0 0 0 15,1 0 2-15,-6 0 1 16,-1 0-15-16,-11 0-6 16,-5 0-20-16,-6 0-6 15,-6 0-32-15,0-5-14 16,0 0-12-1</inkml:trace>
  <inkml:trace contextRef="#ctx0" brushRef="#br0" timeOffset="27353.255">25681 12259 128 0,'-6'-10'49'0,"6"10"-38"0,0-15 8 15,0 15 1-15,6-10 1 16,-1-1 4-16,1-14 4 15,0 5 2-15,-1-21-16 16,1 6 9-16,6-36 3 0,-1 15-1 0,0-40-1 16,1-25-9-16,-1 4-5 15,1 6-6-15,-1 4-2 16,-5-9-1-16,-1-11 1 16,1-9 0-16,5 9 1 15,-5 16-2-15,6 4 1 16,-7 16 0-16,1 5 1 15,0 10-2-15,-6 0-2 16,5 5 3-16,-5 5 2 16,0 11-2-16,0-1 0 15,6 10-3-15,-6 6-1 16,0 4-1-16,6 1-2 16,-1 5 5-16,1-6 1 0,0 11 0 15,0-1-2-15,-6 1 1 16,0 5-1-16,0 0 8 15,0 4 5-15,-6 1-4 16,6 5-1-16,-6 0-9 16,6 0-1-16,-6 0 0 15,6 0 1-15,-5-6 1 16,5 1 2-16,-6 5-1 16,0 0 2-16,6 0-4 15,0 0 0-15,0 0 1 16,0-1 0-16,0-4 0 15,0 0 0-15,0 0-3 16,0 0 2-16,0-6 1 0,0 6 0 16,0 0 0-16,0 5 2 15,0 0-1-15,6 5-1 16,-6 5-2-16,6-5 1 16,-6 5-1-16,11 0 0 15,1 10-3-15,-1-5 1 16,6 5 0-16,0 0 2 15,0 0 1-15,6 0 1 16,0 0-3-16,5 1 2 16,12-6-1-16,11 0-2 15,6 0 3-15,12 0 2 16,11 0 0-16,-1 0-1 0,7-5-37 16,-1 0-17-16,-11-5-77 15,6 0-37 1,-12-15 85-16</inkml:trace>
  <inkml:trace contextRef="#ctx0" brushRef="#br0" timeOffset="28090.352">25174 12416 88 0,'-6'-10'35'0,"6"10"-27"0,-6-15-2 0,6 15-1 15,0-5-9-15,0 0 1 16,0-6 7-16,0 1 7 16,-6 0 6-16,6 0 4 15,-5 0-9-15,-1 0-4 16,0 0-8-16,1 0-2 0,-1-1-35 16,6 1-15-1,-6 0 7-15,6 0 3 16</inkml:trace>
  <inkml:trace contextRef="#ctx0" brushRef="#br0" timeOffset="28854.069">24723 12107 100 0,'-5'5'38'0,"5"-5"-29"0,0 5 10 0,0-5 3 16,0 0 7-16,0 0 7 15,0 0-8-15,0 0-2 16,5-5-15-16,1 0 2 0,0-5 1 16,-6 0-1-16,6-10 0 15,-1-1-1-15,1-9 2 16,-6 5 4-16,6-41 1 16,-6-46-4-16,0 1 1 15,0-11-3-15,-6 6 2 16,0-11-4-16,1-14-1 0,5-6 0 15,0 15 1-15,0 16-3 16,-6-1 0-16,6 11-3 16,-6-1 0-16,0-4-3 15,6 0 1-15,0 4 0 16,0 11 1-16,0 15-2 16,0 5 1-16,6 15-4 15,0 6 0-15,0 9 1 16,-1 6 2-16,7-1-6 15,-1 6 1-15,0 4 1 16,1 6 3-16,-6 5 0 16,-1-1-1-16,7 6-2 15,-7 5-1-15,7 0 2 16,5 5 0-16,6 5 1 16,-1 0 0-16,13 0-3 0,-1 0 0 15,6-5 2-15,5 0 0 16,7 0 1-16,-1 0 0 15,6 0 0-15,5-1 0 16,7-4 0-16,-1 0 0 16,-5 0 2-16,0 0 3 15,-12 5-2-15,-6 0-2 16,1 5-5-16,-18 0 0 16,-5 0-11-16,11 5-3 15,18 5-18-15,-7-5-4 16,7-5-32-16,5-10-12 0</inkml:trace>
  <inkml:trace contextRef="#ctx0" brushRef="#br0" timeOffset="29965.324">23778 12502 104 0,'-6'-5'41'0,"6"5"-32"0,11-20 6 0,-5 20 1 16,5-15 6-16,-5 4 4 16,6-19 1-16,-1 5 3 15,6-11-1-15,-6 6 0 16,7-11-16-16,-7 6 5 0,0-11 5 15,1 6-1-15,-7-21 1 16,1 10-3-16,0-45-3 16,-1-40-7-16,1 14-2 15,-6-5-2-15,0 6-1 16,0-11-3-16,-6-15 1 16,1 0-2-16,-1 16-1 15,-5 14 1-15,5 6-1 16,-5 15 2-16,5 5 1 15,0-1 3-15,1-4 1 0,5-5-1 16,0 0-1-16,5 9-3 16,1 11-2-16,0 6 1 15,-1 19-1-15,1 10 0 16,0 11 2-16,-1 9-3 16,1 11 0-16,0 0-1 15,-1 5-2-15,7 0 3 16,-1 0 0-16,1 5 1 15,-1 0 0-15,6-1-3 16,0 6 0-16,6-5 2 16,0 5 2-16,0 0-2 15,5 0 0-15,1 0 1 0,-1 0 2 16,6 0-3-16,0 0 0 16,6 0-1-16,6-5 0 15,0 0 0 1,5 5 0-16,0 0 2 0,-11 0 2 15,-6 0-1-15,6 0-1 16,11 0 3-16,-5 0 0 16,-6-5 1-16,-6 5 2 15,-6 0-3-15,-5 0-2 16,-6 0-9-16,-5 0-5 16,-1 0-37-16,-11 0-18 15,0 0-63 1</inkml:trace>
  <inkml:trace contextRef="#ctx0" brushRef="#br0" timeOffset="30955.38">23396 12538 116 0,'-12'-6'44'0,"12"6"-35"0,0-20 14 16,0 20 5-16,6-15 1 16,-6 0 3-16,6-21-2 15,0 6-1-15,-1-16-16 16,1 6 1-16,-6-11 0 0,0 6 1 15,0-16 4-15,0 10-9 16,0-30-3-16,0 15 0 16,-6-35 2-16,1-25 2 15,-1 4 3-15,0 16-1 16,0 9 2-16,1 6-6 16,-1 0-3-16,6-5-6 15,0 0 0-15,0 0-2 16,6 30 0-16,-6 10 4 0,5-15 1 15,1-10-4-15,0 10 1 16,5 5 0-16,-5 11 2 16,0 9-1-16,-1 6-1 15,1 4 1-15,0 6-1 16,-1 4-3-16,-5 6 2 16,6 5 1-16,-6 5 2 15,0 5-1-15,6 0-1 16,0 0 1-16,-1 0-1 15,7 5-3-15,-1 0 2 16,0 0 1-16,7 0 0 0,-7-6 0 16,6 1 2-16,6 0-1 15,-12 0-1-15,1-5 3 16,-1 0 2-16,0 5-7 16,1 0 0-16,-1 0 2 15,6-5 2-15,0 5 0 16,6 0-2-16,6 0-2 15,5 5-1-15,0 0-9 16,0 0-5-16,0-6 4 16,-5 1 5-16,-6 0 3 15,-6 5 0-15,0-5-1 16,-6 0-1-16,-5 0-25 16,-6-5-11-16,-6-10-71 15</inkml:trace>
  <inkml:trace contextRef="#ctx0" brushRef="#br0" timeOffset="35054.482">22479 13728 96 0,'-6'-51'35'0,"6"21"-27"0,11-11 22 0,-5 26 10 15,0-5-8 1,5-6-1-16,-5 1-7 16,-1 5-1-16,1 5-12 0,-6-1 7 15,0 6 4-15,0 5 2 0,0 0 1 16,0 5-6-16,0 0-1 16,0 10-6-16,0 10 0 15,-6 11-5-15,6 9-2 16,0 11 0-16,-5 0 1 15,-1 14 1-15,0 16 3 16,1 21-3-16,-1 9 1 16,0 6-3-16,6-1 2 15,-5 1-4-15,-1-6-2 16,0 11 6-16,6-26 3 0,0-20-1 16,0 20 0-1,0-15-3-15,0-5 1 0,0-10 2 16,0-5 2-16,0-6 1 15,-6-9 0-15,1-6 0 16,-1-4 2-16,0-6-7 16,1 1-4-16,-1-6-2 15,-5 5-1-15,-1-4 0 16,1 4 0-16,5-5 0 16,0 6 0-16,1-6-3 15,-1 0 0-15,0-4 4 16,1-1 1-16,-1 0 0 15,0 0-2-15,1 1 1 16,-1-1-1-16,6 0 0 0,-6 0 0 16,0-4-3-16,6-1 2 15,0 0 3-15,0 0 1 16,0-5-1-16,0 0 1 16,0-5 4-16,0 0 6 15,0 1-3-15,0-1 2 16,0 0-5-16,0-5 1 15,0 0-7-15,0 0-3 16,0 0 1-16,6-5 0 16,0 5 3-16,5-5 3 15,-5-1 0-15,11 1 0 16,-6 0-3-16,6-5-2 16,1 0 1-16,4 0-1 15,-5 0-3-15,12-5 2 16,-6 5 1-16,11-6 2 0,-6 6-1 15,12-5-1-15,12-5 1 16,-13 10-1-16,-4 0 4 16,10-1 5-16,12 1-1 15,0 0 1-15,-11 0-3 16,-1 5 1-16,-5 0-2 16,0 0 0-16,-6 5-1 15,0 0 0-15,-5 0-2 16,-1 0-2-16,1 0 1 15,-1 0-1-15,1 0 0 16,-1 0 0-16,7-5 0 16,4 0 0-16,1 0 0 0,6 5 0 15,5-5-3 1,12 5 2-16,-6 0 3 0,6 0 1 16,-1 5-1-16,-5 0-2 15,6 0 1-15,-6 5-1 16,-6 0-3-16,0 0 2 15,-5-5 1-15,0 0 2 16,-1 0-3-16,1 0 0 16,-1 0 1-16,1 6 0 15,0-1 0-15,5 0 2 16,0 0-1-16,0 0-1 16,6 0 1-16,0 5-1 15,0-4 0-15,-5-1 0 0,-1 0 0 16,0 0 2-16,-5 0-3 15,-1 0 0-15,-5-5 1 16,0 0 2-16,-6 0-1 16,12 0-1-16,-6-5-2 15,5 0 1-15,1 0 3 16,5 0 1-16,6 0-4 16,6 0 1-16,-1 0-2 15,1 0 0-15,0 0 2 16,0 0 2-16,-1 0-1 15,-5 0-1-15,-11 0 1 16,16 0 1-16,-5-5-3 16,0 0 0-16,-17 5 1 0,29-5 2 15,-1 0-3-15,6 5-2 16,0 0 4-16,6 0 1 16,-6 5 0-16,0-5-2 15,0 0 1-15,-11 5-1 16,-6-5-3-16,0 0 2 15,-6 0 1-15,12 0 0 16,5 0 0-16,6 5 0 16,0-5 0-16,6 5 2 15,0 0-3-15,-6 1 0 16,-6-1 1-16,1 0 2 16,-7 5-1-16,-5 0-1 15,0 0-2-15,0-5 1 0,6 0 1 16,5 0 0-1,6 0 0-15,12-5 2 0,5 0-3 16,-11 0 0-16,-6 0 1 16,0 0 2-16,-23 0-1 15,12 0-1-15,-18 0 1 16,18 0-1-16,0 0 0 16,-1 0 2-16,7-5-1 15,5 0-1-15,6 0 1 16,-1 0 1-16,-22 5-3 15,23 0-2-15,-6 0 4 16,-5 0 1-16,-7 0-3 16,-5 0 1-16,0-5 0 15,6 0 0-15,5 0 0 16,18 0 0-16,-1 0 0 0,1 0 2 16,-1 0-3-16,1 5-2 15,-7 0 2-15,-5-5 2 16,-11-1 0-16,0 1-1 15,-6 0-2-15,0 0 1 16,-6 0 1-16,-5 5 2 16,-7 0-1-16,-4 0 2 15,-7 0-2-15,-11 0-1 16,0 0-13-16,-5 0-4 16,-12 0-18-16,11 0-5 15,6 5-14-15,17 0-4 16,18 5 18-16,16 6 10 0,12-1 3 15,5 5 3-15,-5 0-3 16,6 6 2-16,-7-1-4 16,7 0 1-16,-6-4-27 15,-1 4-12-15,-22-20-26 16</inkml:trace>
  <inkml:trace contextRef="#ctx0" brushRef="#br0" timeOffset="39452.546">23384 14163 136 0,'-22'-10'52'0,"22"10"-41"0,-6-10 22 16,6 5 6-16,-6 0-4 15,6-5 2-15,0-1-12 16,0-4-3-16,0 5-13 16,0-5 6-16,0 0 2 0,0 0-1 15,0-1 3-15,0-4-4 16,6 0 1-16,0 0-3 0,-1-6 2 15,7 1-2 1,-1-5 2-16,1-1-4 0,5 1-1 16,0-1-4-16,6-4-1 15,5 0-3-15,12-1 1 16,11-4-4-16,6-11 0 16,12-5-1-16,5-5-2 15,0 1 3-15,0-1 2 16,0 10 0-16,-6 6-1 15,-5-1 1-15,5 6-1 16,1 4 2-16,5 6 1 16,5-1-1-16,13 6-2 15,-1 5-2-15,6 0-1 16,-6-1 4-16,-6 1 1 0,1 0-3 16,-1 0 1-16,12-1 0 15,0 6 2 1,0 5-1-16,5 0 2 0,-5 5-2 15,-6 0-1-15,-5 0-2 16,-6 5 1-16,11 0 3 16,6 0 1-16,11 0-4 15,6 0 1-15,-6 0 0 16,0 5 2 0,-11 0-3-16,0 5 0 0,-11-5 1 15,5 5 0-15,6-5 2 16,5 5 1-16,6 0-4 0,1 6 1 15,-1-6 0 1,-17 5 0-16,-5-5 0 0,-1 0 0 16,1 5 6-16,-1 1 6 15,0 4-4-15,1 10-2 16,-1 6-3-16,1 4 0 16,-12 6-2-16,0-1-1 15,-6 1 1-15,-5-1-1 16,-6 1 0-16,-6 5 2 15,-5-6 8-15,-1 1 3 16,1-6-2-16,0 1 1 16,-1-1-9-16,1-4-2 15,5-1-1-15,0 1 2 0,1-1 1 16,5 1 1 0,0 4 2-16,0 6 1 0,-6 4-3 15,0 1-1-15,0 0-1 16,1 4 1-16,-7-4 0 15,1 0 3-15,11 9 1 16,5-4 1-16,1-10-7 16,11-11 0-16,0-5 1 15,6-4 3-15,6-6-4 16,5-5-1-16,-6 0 4 16,-5-9 2-16,-6-1-2 15,0-5-3-15,6-5 2 16,5-1 0-16,6 1-1 15,1-5 1-15,-1 5-2 16,0-5 2-16,-6 0-2 16,-10 0-1-16,-1 0-28 0,0-6-14 15,-6 1-20-15,0-10-9 16,12-10-55-16,6-16-23 16,-18-5 23-1</inkml:trace>
  <inkml:trace contextRef="#ctx0" brushRef="#br0" timeOffset="43986.02">23550 13925 132 0,'-6'-15'52'0,"6"10"-41"0,0 0 13 0,0 5 2 16,0-5-3-16,0 0 0 15,0 0-3-15,0 0-1 16,0-1-10-16,0 1 6 0,0 0 4 16,0 5 1-16,0-5 3 15,0 5-7-15,0 5-1 16,-6 5-7-16,6 11-3 15,-5 14-2-15,-1 16-3 16,0 15-2-16,1 10 1 16,-1 5 1-16,0 5 0 0,0 0 0 15,1 0 2-15,-7 5 1 16,1 15 1-16,0 11-2 16,-1-6-2-16,1-9 1 15,5-11 1-15,0-15-1 16,1 0-1-16,-1-21 1 15,0-4-1-15,1-11 0 16,-1-4 0-16,0-6-14 16,6 1-3-16,-6-6 0 15,6 5 0-15,-5-4 3 16,-1-1 1-16,0 0 3 16,1-4 4-16,-1-11-10 15,6-10-2-15,11-5-18 16,1-16-6-16,5-14-40 15</inkml:trace>
  <inkml:trace contextRef="#ctx0" brushRef="#br0" timeOffset="44646.66">23618 13996 140 0,'-11'0'55'0,"11"5"-43"0,-6 0 12 16,6-5 5-16,-6 5-8 16,6-5-2-16,-5 0-3 15,5 0 3-15,0 0-11 16,-6 0 2-16,6 0 3 0,0 0 2 0,0-5 0 15,0 0-3-15,0 0 0 16,0-5-3-16,6 0 2 16,-1-5 0-16,7-6 1 15,5 1 0-15,0-5 0 16,11-1-4-16,1 1-3 16,11-5 0-16,0-1-1 15,5-4-2-15,1-6-2 16,-1 1 1-16,-5-1-1 15,0 1 0-15,-11 4 2 16,-1 1-1-16,-5 10-1 16,0-1 1-16,-6 6 1 15,0 0-1-15,0-6-1 0,0 6 1 16,0 0 1-16,0 0-3 16,-5-1 0-16,-1 1 1 15,0 5 0-15,1 5-9 16,-6 0-2-16,-1 5-29 15,7 0-12-15,-1 0-37 16,0-1-53 0,1 1 40-16</inkml:trace>
  <inkml:trace contextRef="#ctx0" brushRef="#br0" timeOffset="45382.028">24319 13135 208 0,'-6'-5'77'0,"6"5"-60"0,0 0 6 0,0 0-1 15,0 0-14-15,0 0-2 16,0 0 2-16,0 0 3 16,6 5-6-16,0 0 6 0,-1 5 4 15,1 11 2-15,0 4-1 0,-6 10 0 16,0 16 0-16,5 10-6 16,-5 5-2-16,6-1-2 15,-6 1 1-15,6-5-4 16,0 10 0-16,-6 5-1 15,5 15-2-15,-5 10 3 16,0 6 0-16,0-6 1 16,0 0 0-16,-5-5-2 15,-1-10-2-15,0-10 1 16,0 0 1-16,1-5 3 16,-1 0 4-16,0 0 0 15,6-5 0-15,0-5-5 16,0-1-1-16,0-4-1 15,0-15-2-15,0-6-2 16,0 1 1-16,0 9 1 16,0-9 2-16,0-1 1 0,-5-5 1 15,-1 6-2-15,0-6-2 16,1 1 1-16,-1-1-1 16,0 0 2-16,0-4 3 15,1-6-2-15,-1 0 0 16,0-5-3-16,1 1-1 15,-1-1 1-15,0 0 0 16,6 5 0-16,-5 1 2 16,-1 4-3-16,0 10 0 15,-5 6 1-15,-1-11 0 0,7-4 2 16,-7 14 1-16,7-10-4 16,-1 1 1-16,0-6-24 15,6-25-12-15,0 0-10 16,23-40-4-16,11-41-83 15,6-26-40 1,0-14 89-16</inkml:trace>
  <inkml:trace contextRef="#ctx0" brushRef="#br0" timeOffset="50696.189">24461 13317 84 0,'0'-20'33'0,"6"15"-26"0,-6-5 20 0,0 5 10 0,0 5-5 16,0-5 1-16,-6 5-7 15,1 0-2-15,-1 0-13 16,0 0 4-16,-5 5 5 0,-1 5-5 15,7-5 0-15,-1 0-7 16,0 0-3-16,6 0-2 16,0 5 0-16,0-5-2 15,0 6 2-15,0-1 7 16,0 0 3-16,0 0-2 16,6 0 1-16,-6 0-3 15,6 0 2-15,-1 6-4 16,7-11 1-16,-1 0-1 0,18-5 3 15,-6 0-1-15,16-10 0 16,-4-6-3-16,22-4-1 16,17-5 1-16,0-6 3 15,-6 1-4-15,-11 0-1 16,0-1-4-16,-6 6-1 16,-5 0 3-16,5 4 1 15,0 1-1-15,1 5-2 16,-1 0-2-16,0 0 1 15,6-1 1-15,0 6 2 16,-5-5 1-16,-1 5 3 16,-6 0-12-16,-5 0-3 15,0 5-34-15,-6 0-11 16,-5-6-19-16,5-4-5 0,0-10-26 16</inkml:trace>
  <inkml:trace contextRef="#ctx0" brushRef="#br0" timeOffset="52005.828">26000 12993 88 0,'-12'0'35'0,"12"-5"-27"0,0 0 9 16,0 5 2-16,0 0-3 15,0 0 3-15,0 0 5 16,0 0 5-16,0 0-1 15,0 0 1-15,0 0-16 16,0 0-1-16,0 0 1 0,0 0-7 0,0 0-1 16,0 5-5-16,0 5-1 15,0-10 1-15,0 11 2 16,6-1 3-16,-6 5 2 16,6 0 1-16,-6 5 0 15,0 1-2-15,0 4-1 16,0 5-1-16,0 1 0 15,0-6 2-15,0 15 1 16,0-4-1-16,0 9 1 16,0-4-4-16,0 10-2 15,0-11-3-15,0 11 1 16,0-11 3-16,0 11 1 16,0-11-1-16,-6 11-2 15,0-10-2-15,1 9 1 0,-1-4 1 16,0 15 0-16,1-11 0 15,-1 16 2-15,0-10 1 16,0 10 1-16,1-11-2 16,-7 11-2-16,1-10 1 15,0 5-1-15,-1-11 0 16,-5 6 0-16,6-10 2 16,-6 4 3-16,0-4-2 15,-1 9 0-15,1-9-1 16,0 15 1-16,0-11-2 15,0 11-1-15,6-10 1 16,-1 5 1-16,1-11-1 16,-1 6 2-16,1-11-2 0,0 11 2 15,5-16-2-15,0 6-1 16,1-6 3-16,-1 1 0 16,0-6-1-16,1 6-2 15,-1-6 3-15,0 0 0 16,0-4 3-16,1 4 1 15,5-5-3-15,0 6-1 16,0-6-1-16,0 5-2 16,0-4 1-16,0 4-1 15,0-4 0-15,0-1 0 16,0-5 0-16,0 5 0 16,0-4 2-16,0-1 1 0,0-5-4 15,0 5 1-15,0-4 0 16,0-1 2-1,0 0-3-15,0 0 0 0,0 0 1 16,0 1 0-16,0-1 0 16,0 0 2-16,0 0-3 15,0 0-2-15,0 0 2 16,0 1 2-16,0 4-2 16,0-5-2-16,0-5 4 15,0 0 3-15,0 0-28 16,11-10-13-16,-5 0-30 15,17-25-13-15,-6 0-28 16</inkml:trace>
  <inkml:trace contextRef="#ctx0" brushRef="#br0" timeOffset="54063.721">26114 13343 80 0,'0'-10'30'16,"0"10"-24"-16,5-5 21 0,-5 5 8 0,0 0-8 15,0 0-1-15,0 0-13 16,0 0-3-16,0 0-6 15,0 0 2-15,0 0 3 0,0 0-1 16,0 0 3-16,0 0-2 16,6 0 0-16,-6 0 1 15,0 0 1-15,0 0-3 16,6-6-3-16,-6 1-2 16,0 0-3-16,0 0 1 0,0 5 1 15,0-5-1-15,0 0-1 16,0 0 3-16,6 0 0 15,-6 0-4-15,0-5 1 16,0 0-2-16,0 0 0 16,0-1-18-16,0-4-9 15,5 0-40 1,1 0-41-16,0-5 39 16</inkml:trace>
  <inkml:trace contextRef="#ctx0" brushRef="#br0" timeOffset="54722.251">26171 12983 108 0,'-6'5'41'0,"6"-10"-32"0,-6 5 17 0,6 0 8 15,0 0-3 1,0 5 2-16,0 0-4 0,0 5 2 16,0 1-17-16,0-11 3 0,6 10 1 15,0 0-2-15,5 0 3 16,0 0 1-16,7 0 2 16,-1-5-6-16,11 0-1 15,6 0-5-15,12 0 1 16,11-5-4-16,6 0 1 15,5-5-3-15,0 0 2 0,-5 0-2 16,0 0 0 0,-6-5-3-16,0 0 1 0,0 5-4 15,0 0 0-15,0 0 1 16,0 0 0-16,0 0 2 16,0 0 3-16,-1 5-2 15,1 0 0-15,-5 5-1 16,-1 0 1-16,0-5-4 15,-5 5 0-15,-6-5 1 16,0 0 2-16,-6 0 1 16,0 0 1-16,-5 0-2 15,-1-5 1-15,-5 0 2 16,-6 0 2-16,0 5-36 16,-6 0-16-16,1 0-39 0,5-5-15 15,0-6-22 1</inkml:trace>
  <inkml:trace contextRef="#ctx0" brushRef="#br0" timeOffset="55593.086">27823 13084 100 0,'-6'-10'38'0,"6"10"-29"0,0-5 14 0,0 5 8 16,0 0-2-16,0 5 1 15,0 5-9-15,-5 6-2 16,5 4-11 0,-6 10-3-16,6-4 1 0,0-1 1 0,0 21 1 15,0-6-2-15,0 16 1 16,0-6 2-16,-6 21 2 16,6-15-1-16,-5 20-1 15,-1-15-1-15,0 35 2 16,0-20-3-16,1 25 1 15,-1-15-3-15,0 10 0 16,1-15-1-16,-1 16 0 16,0-21 0-16,1 15 2 15,-1-20-3-15,0 20 0 16,0-15-1-16,1 10-2 0,-1-15 3 16,0 10 2-16,1-15-4 15,-1 5-3-15,0-16 3 16,1 11 1-16,5-15-3 15,-6-1 1-15,0-9 0 16,6 4 2-16,0-9-3 16,0 9 0-16,0-9 1 15,-5 10 0-15,5-6 0 16,0 11 0-16,0-11 0 16,-6 11 2-16,0-6-1 15,0 6-1-15,1-5 1 0,-1 4-1 16,0-9 0-16,1-1 0 15,-1-4 2-15,-5 9 1 16,5-14-4-16,-6 4 1 16,7-4 0-16,-7-1 0 15,7-5 0-15,-1-5 0 16,0-4-20-16,6-21-9 16,0 5-49-16,12-56-20 15,-1 5 5 1</inkml:trace>
  <inkml:trace contextRef="#ctx0" brushRef="#br0" timeOffset="56343.668">27954 13155 124 0,'-17'5'49'0,"11"0"-38"0,1 11 15 0,5-11 5 16,-6 5-11-16,6 0-3 15,0-5-4-15,0-5-1 16,0 0-6-16,0 10 5 0,0-10 4 15,6 5 6-15,-6-5 2 16,5 10-1-16,1 1 1 16,5-1-4-16,-5 5-2 0,0-5-3 15,11 10-1 1,-6-5-3-16,12 11-1 0,-6-6-1 16,17 10 0-16,1 1-4 15,10-6-1-15,-5-5 3 16,17 6 3-16,-11-6 2 15,5 0 3-15,-6 0-3 16,7 1 1-16,-12-1-7 16,11 5-1-16,-11-4-2 15,11 4-2-15,-5-5 1 16,11 5-1-16,-12-4 2 16,12 4 3-16,-11-5-4 15,5 6-3-15,-11-6 3 16,5 5 3-16,-10-5-3 15,10 6-1-15,-11-6 0 0,12 0 2 16,-12 0-3 0,6 1 0-16,-6-6-1 0,0 0-2 15,-5-5-17-15,-1 5-9 16,1 1-15-16,-6-6-7 16,-6 0-63-1,-6-5-51-15,1-5 60 16</inkml:trace>
  <inkml:trace contextRef="#ctx0" brushRef="#br0" timeOffset="57153.967">29396 13950 160 0,'-6'0'63'0,"6"0"-49"0,6 0 7 0,-6 0 0 16,0 0 0-16,0 0 4 16,5 11 2-16,1-1 3 15,0 10-16-15,-6-5 10 0,0 21 3 16,0-6-3-16,0 21-2 15,0-11-4-15,0 16 1 16,0-11-6-16,0 21-3 16,0-15-5-16,0 5-2 15,0-11-3-15,0 16-1 16,0-10 3-16,0 19 3 0,0-9 4 16,-6 10 2-16,0-10-3 15,1 5 0-15,5-11-3 16,-6-4 0-16,6-5-3 15,-6-1 1-15,1-9-2 16,-1 9-1-16,0-14 1 16,0 9-1-16,1-9 2 15,-7 4 1-15,1-5 1 16,0 6 0-16,5-6 0 16,-6 1 0-16,7-6-5 15,-1 0-1-15,0 1 3 16,1-1 1-16,-1-5 0 15,0 5-2-15,1-4-2 16,-1 4-1-16,0-5 4 16,0 6 1-16,1-6 0 15,-1 5-2-15,6-5 1 0,-6 1-1 16,6-6 2-16,-5 0 1 16,5 0-4-16,-6 5-1 15,0-4-2-15,1 4 3 16,-1-5-11-16,0 5-4 15,1-4-28-15,5-6-11 16,0 0-51-16,5-30-19 16,1 4 14-1</inkml:trace>
  <inkml:trace contextRef="#ctx0" brushRef="#br0" timeOffset="58908.874">29578 14366 116 0,'-11'-16'44'0,"5"16"-35"0,-6 0 9 0,12 6 4 16,-5-1-7-16,-1 0 2 16,-5 5-6-16,-1 0 1 15,1-5-7-15,-1 0 1 0,7 0 4 16,-1 0 5-16,0 0 5 15,1-5-1-15,-1 0-2 16,6 5-1-16,0 0 3 16,0 0-5-16,0-5 2 15,0 0-11-15,0 0-6 16,6 5-2-16,5 6 2 16,6-1 4-16,0 0 3 15,12 0 6-15,5-5 3 16,12 5-4-16,-1 0-1 15,12 0-4-15,6 1-1 0,11-6-3 16,0 0-2-16,6 0 1 16,-6-5 1-16,-6 0-1 15,-5 0 2-15,-6 0-2 16,-6 0 2-16,-5 5 0 16,-6 0 1-16,-6 0 0 15,0 0 0-15,-6 0-2 16,-5-5-2-16,0 0 3 15,-6-5 0-15,0-5-21 16,0-10-8-16,0-6-38 16,0-9-14-16,1-11-36 15</inkml:trace>
  <inkml:trace contextRef="#ctx0" brushRef="#br0" timeOffset="59659.002">30780 14472 148 0,'-11'0'55'0,"11"0"-43"0,-6 0 14 0,6 0 4 16,0 0-6-16,0 0-2 15,-6 0-6-15,6 0 0 16,-5 0-9-16,5 0 2 0,-6 5 2 15,6 5 0-15,-6 5 1 16,6 6-2-16,0 4 1 16,0 5 0-16,0 11 3 15,0 10-5-15,0 19-1 16,0 11 0-16,0-10 2 16,0-10-5-16,0 15-3 15,0-10 1-15,0 15 0 0,0-15 1 16,0 15 2-16,0-15-3 15,0 20 0-15,0-15-1 16,0 10-2-16,0-10 1 16,0-6 1-16,0-9-1 15,0-5-1-15,0-6 1 16,0-4-1-16,0-11-14 16,-5 1-5-16,-1-1 5 15,0 0 3-15,1-4 0 16,-7-1 2-16,6-5 5 15,1 0 2-15,-1-4-25 16,6-16-9-16,0 0-20 16,23-36-5-16,-6 6-24 15</inkml:trace>
  <inkml:trace contextRef="#ctx0" brushRef="#br0" timeOffset="60440.716">30820 14837 12 0,'0'-26'5'0,"6"21"-4"0,-1-5 0 15,1 5 0-15,0 0-1 0,0 0 0 16,-1 0-3 0,1 0 2-16,5-5 1 0,-5 0 2 15,0-1-1-15,-1 1-1 16,1 5-2-16,0-5 1 15,0 5 1-15,-6-5 2 16,0 5-1-16,0 5-1 16,0-5 20-16,0 5 9 15,0 0 3-15,0 0 3 16,0 0-2-16,0 5 2 16,-6 0-4-16,0 0-1 15,0 0-9-15,1-5-2 16,-1 5-11-16,6-5 1 0,0 5 4 15,0-5-7-15,0 0-1 16,0 0-3-16,6 0-2 0,5 0 5 16,6 0 4-16,6-5-1 15,0 0 3-15,11-5-2 16,0 0 0-16,6-5-3 16,6-1 1-16,-6-4-4 15,-1 5-2-15,1 0 0 16,0 0 1-16,0-6-1 15,0 1-1-15,0 0 3 16,0-6 0-16,0 1-10 16,-6-5-5-16,0-1-16 15,-6 6-8-15,-5 0-57 16,-6 4-36 0,-5 1 58-16</inkml:trace>
  <inkml:trace contextRef="#ctx0" brushRef="#br0" timeOffset="60845.272">31572 14300 124 0,'0'-25'46'0,"6"14"-35"0,0-4 9 0,-1 10 3 0,7 0 2 16,-7 5 4 0,7 5 7-16,-7 5 2 15,1 16-20-15,-6 14 5 0,0 6 1 0,0 4-1 16,-6 11 0-16,1 5-1 16,-7 20-2-16,1 25-4 15,5-19-2-15,1-16-6 16,-1 25 0-16,0-20-5 15,-5 30-2-15,5-25 0 16,-5 31 1-16,-1-26-3 16,1 15 0-16,5-20 1 15,0 6 2-15,1-17-1 16,5-9 2-16,0-10-18 16,5-15-6-16,1-1-34 0,17-35-15 15,-6 0-58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2T21:09:23.2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23658 7585 124 0,'-17'-66'46'0,"17"31"-35"0,0-16 36 0,6 31 14 15,-6 0-6-15,0 4-2 0,0 1-17 16,0 5-5-16,0 10-18 16,0 10 1-16,0 15 2 15,0 21 3-15,0 5 3 0,0 9 1 16,-6 1 1-16,0 5-2 15,0 15 1-15,1 30-7 16,-1 11 1-16,-5 0-6 16,5-11 1-16,-5-10-5 15,-1-10 1-15,1-10 1 16,-6 0 2-16,0 0-3 16,5-5 0-16,1-10-3 15,-1-5 2-15,1-10-4 16,5-11 0-16,1-9-1 15,-1-6 1-15,0 0-7 16,6-10 1-16,-5-10-23 0,5-10-11 16,0-10-42-16,5-15-19 15,7-11-48 1</inkml:trace>
  <inkml:trace contextRef="#ctx0" brushRef="#br0" timeOffset="1212.823">23464 7544 176 0,'-17'-30'68'0,"11"20"-52"0,1 0 17 16,5 5 4-16,0 0-2 16,-6 5 2-16,0-5-3 15,6 5 1-15,0-5-19 16,0-1 6-16,0 1 5 0,6 0-2 16,5 0 0-16,7-5-7 15,10 0-1-15,6 0-4 16,23 0 0-16,12-5-3 15,10-1-1-15,13 1-3 16,-1 0-1-16,0 0-3 0,6 0 1 16,17-1-2-16,11 1-1 15,6 5 1-15,0 5-1 16,-17 5 0-16,-6 0 2 16,1 5-1-16,-1 0 2 15,6 5-2-15,-6 0 2 16,-5 1-2-16,-12-1-1 15,-6 0 3-15,-16 0 0 16,-7 0-1-16,-5 0-2 16,-11 0 1-16,-6-5-1 15,-6 0 2-15,-6 1 3 16,1-6 0-16,-6 5 2 16,-6-5-2-16,0 0 2 0,-6 0-2 15,1 0 0 1,-7 0-3-16,7 0 1 0,-12 0 0 15,0 0 1-15,0 0 0 16,0 0 2-16,0 0-5 16,0 0-1-16,0 0 2 15,0 0 3-15,0 0-2 16,5 10-2-16,1 5 0 16,0 5-1-16,-6 11 0 15,6 4 0-15,-6 6 0 16,0 4 2-16,0 6-1 15,5-1-1-15,-5 6 3 0,0 15 2 16,0 15-4-16,6 15-1 16,0 1 2-16,-1-1 1 15,1-10-4-15,0-5 1 16,-1-10 0-16,1-5 2 16,-6 0-1-16,6-5 2 15,0-6-2-15,-1 1 2 16,-5-10-4-16,6-6 0 15,-6-4 1-15,0-6 0 16,0-4 4-16,0-1 2 16,0-10-2-16,0-4-1 15,0-1-1-15,0-5 1 16,0 0 2-16,0-5 2 16,-6 0 1-16,1 0 0 0,-7 0-4 15,1 0-3-15,-6 0 4 16,0-5 1-16,-6 0 0 15,-11 0 1-15,-18-5-4 16,-16 0-2-16,-23 0 2 16,-12 0 0-16,-5-5 1 15,0 0 2-15,-6 0-3 16,-23 5 0-16,-23 5 5 16,12 5 3-16,12 5-9 15,10-5 0-15,7 0-4 16,5 0 0-16,0-5 0 15,0-5 0-15,5-5 4 16,7 0 3-16,5 0-2 0,12 0-2 16,5 5-3-16,11-1 1 15,1 1-1-15,17 0 0 16,5 0 2-16,6 0 0 16,6 0-3-16,6 0 2 15,5-5-19-15,6 5-9 16,34-5-117-1,17-5-27-15,29-1-16 16,16-4 37 0</inkml:trace>
  <inkml:trace contextRef="#ctx0" brushRef="#br0" timeOffset="3782.649">24256 7965 148 0,'0'-10'55'0,"-5"5"-43"0,-1-6 21 0,6 6 8 15,0 0-5-15,-6 0 2 16,0-5-5-16,1 0 0 16,-12 5-18-16,0 0 0 0,-6 0 1 15,-6 5-8-15,1 0-2 16,-1 5-6-16,7 5-1 15,4 0-1-15,7 0 0 0,5 5 0 16,12 6-2-16,11-1 0 16,6 5 3-16,5 6-2 15,1-1-1-15,-1 5 3 16,1 6 0-16,-6-6 1 16,-1 1 2-16,-4-6 1 15,-7 1 3-15,-5-1 10 16,-6 0 7-16,-6 1-6 15,-5-6 1-15,-7 0-9 16,-4-4-3-16,-1-1-6 16,0-5 0-16,6-5-9 15,0-5-4-15,6-5-35 16,5-5-14-16,17-10-32 16,6-5-53-1,17 0 37-15</inkml:trace>
  <inkml:trace contextRef="#ctx0" brushRef="#br0" timeOffset="4262.147">24547 7934 192 0,'-46'11'71'0,"29"-1"-55"0,-6 5 2 0,18-5-3 16,-7 5-13-16,7 5 0 15,-1 1-2-15,0 4 2 16,0 5-1-16,1 6 2 0,-1 9 2 0,6-4 2 16,0-1 1-16,0-4 2 15,0-6 1-15,6-4-3 16,-1-6-3-16,1-5 2 16,6-10 2-16,-1-10 2 15,0-10 3-15,1-11-5 16,-1-9-3-16,1-5-3 15,-7 4 0-15,1 1 2 16,0 4 2-16,-1 11 1 16,-5 0 2-16,0 10-5 15,0 10-3-15,6 15-1 16,0 25 1-16,-6 11 3 16,0 5 2-16,0 4 3 15,0-4 1-15,0 0-8 16,5-6-3-16,1-4-1 0,6-10 2 15,5-6 0-15,5 0-1 16,1-9-17-16,6-6-9 16,5-10-24-16,0-15-8 15,-5-11-45 1,5-19-32-16,-6-16 60 16</inkml:trace>
  <inkml:trace contextRef="#ctx0" brushRef="#br0" timeOffset="4637.904">24900 8162 204 0,'-23'15'77'0,"23"-4"-60"0,-11 14 8 0,11-10 2 0,0 10-10 15,0 6 1-15,0-1-5 16,6 6 2-16,-1-1-8 16,1-5-2-16,0 1-1 0,5-6 0 15,0-5 0-15,1-4-2 16,-1-6 1-16,6-5 0 15,0-10 1-15,1-10 0 16,-1-11 2-16,-6-4 1 16,0-11 3-16,-5 1 1 15,0 9 3-15,0 6-1 16,-1 0 2-16,-5 10-8 16,0 4-2-16,0 11-3 15,0 11-2-15,0 9 1 0,0 5-1 16,6 6 0-1,0 4 0-15,5 0 0 0,-5-4 0 16,-1-6-9-16,7-5-4 16,-1 1-29-16,6-11-10 15,0-10-11-15,6-15-3 16,6-16-33 0</inkml:trace>
  <inkml:trace contextRef="#ctx0" brushRef="#br0" timeOffset="5298.616">25384 7995 228 0,'-22'5'88'0,"5"5"-69"0,-6 16 8 0,11-6 1 16,1 5-13-16,-6 11-1 0,5 9-6 15,1 1-3-15,5 4-2 16,6-4-5-16,0-5 1 0,6-6-1 16,0-5 0-16,-1-4 2 15,7-6 0-15,-1-5 0 16,6-10 2-16,0-10-6 15,1-5-1-15,-1-5 2 16,5-5 1-16,-4-1-3 16,-1 1-1-16,0 5 0 15,0 5 4-15,-6 10-1 16,1 0 1-16,-1 10 4 16,0 0 1-16,1 0 1 15,-1-5 2-15,-11-5 19 16,0 0 10-16,0 0 5 0,0-10 0 15,0-10-10-15,0-21-4 16,0-9-11-16,6-6-4 16,0 5-6-16,-1 1-4 15,7 9-3-15,-1 6-1 16,0 4-1-16,1 6 3 16,5 5-27-16,0 5-8 15,0 4 0-15,0 6 4 16,0 5 7-16,0 5 5 15,6 6 10-15,0-1 3 16,0 5 2-16,0 5 4 16,-1-5 0-16,1 1 3 0,-6-1-1 15,0-5-1 1,0 0 14-16,-5-5 5 0,-12-5 13 16,0-5 7-16,0 0-6 15,-12-5-2-15,7 0-9 16,-18 0-1-16,0 4-6 15,-5 12 1-15,-1 9-7 16,1 10-3-16,-1 16-3 16,12 14-3-16,6-4-2 15,11-6-1-15,11-4-1 16,12-6 0-16,5-4-4 16,7-16-2-16,4-10-55 15,13-20-21-15,10-16-76 16</inkml:trace>
  <inkml:trace contextRef="#ctx0" brushRef="#br0" timeOffset="6155.079">26974 8020 224 0,'-11'-15'85'0,"11"5"-66"0,-6-5 19 0,6 10 5 16,0 0-2-16,0 0 0 16,-6-5-5-16,1 0-2 15,-1 4-19-15,-5-4 2 0,-1 5 3 16,-5 5 0-16,-6 0 3 15,-5 5-4-15,-6 11-2 16,-6 4-7-16,0 10-2 16,0 11-4-16,6 4-3 0,11 1 0 15,6 4-1 1,11-9-5-16,12-11 1 0,11-9 2 16,11-11 1-16,7-15 1 15,-1-16 2-15,0-14-1 16,0-6-1-16,-5-9 1 15,-1 9-1-15,-5 1 2 16,-6 4 1-16,-6 6-1 16,1 5 1-16,-6 4 0 15,-1 6 1-15,1 0 4 16,-6 5 3-16,-6 15 0 16,1 10 1-1,-7 10 2-15,1 16 2 16,-1 10-1-16,1 4-5 15,5 6-2-15,6-5-6 16,0-6-4-16,0-9 1 0,12-1 0 16,-1-4-2-16,6-11 2 15,0-5-45-15,6-9-20 16,5-16-85-16,12-16-36 16,0-14 36-1</inkml:trace>
  <inkml:trace contextRef="#ctx0" brushRef="#br0" timeOffset="8378.436">25829 10309 200 0,'-12'-60'77'0,"12"44"-60"0,6-4 30 0,-6 15 12 15,0 0-12-15,0 0-3 16,0 5-12-16,0 0-3 16,0 10-16-16,0 5 3 0,-6 11 2 15,1 9 7-15,-1 16 7 16,0 40 0-16,1 46 3 16,-7 9-13-16,-5 42-3 15,-6 50-2-15,-5-5-2 16,-6 35-1-16,-6 21-1 15,0-46-1-15,0-5 0 0,6 15-4 16,11-71 0-16,6-40-5 16,0 20 0-16,5-30-3 15,1 70-1-15,5-45 3 16,6 16 1-16,0-37-1 16,0 6 1-16,0-25-2 15,0 14 2-15,0-29-7 16,0-1 1-16,0-20-6 15,0-15-1-15,0-11-22 16,0-29-6-16,0-1-36 16,0-50-13-16,0 4-49 0,17-75-21 15,-5 20 24 1</inkml:trace>
  <inkml:trace contextRef="#ctx0" brushRef="#br0" timeOffset="10402.769">25926 10036 148 0,'-23'-5'55'0,"12"5"-43"0,5 0 14 16,6 0 6-16,0 0-9 16,0 0-1-16,6-5 2 15,-1 0 2-15,7 0-13 0,-1-5 12 0,6-1 5 16,6 1 0-16,5 0 0 16,7 5-11-16,16 5-1 15,23 10-7-15,23 5 1 16,17 6-7-16,5 4-1 15,7 0 2-15,22-4 1 16,17-6 1-16,6-5 0 16,-11-5-2-16,-7 0 1 15,13-5-4-15,5 0-2 16,-12 0 2-16,-11 0 0 16,-11 5-1-16,-17 0-2 15,-6 0 1-15,-6 0 1 16,0 0-1-16,-5 0-1 15,-1 0 3-15,1-5 0 16,-6 0 1-16,-6-5 0 0,-11-5-5 16,-1 0 1-16,1 0 0 15,6 0 2-15,-1-5-1 16,12-6-1-16,-12 6 1 16,1 0-1-16,-12 0 0 15,-6 0 2-15,-5-1-1 16,-6 1-1-16,-6 0 1 15,-5 0 1-15,-1 5-1 16,-5 0-1-16,-6 0 1 16,-5 4-1-16,-1 1 0 15,-5 0 0-15,0 0 0 16,0 5 2-16,-6 0-3 16,0 0 0-16,0 0 1 0,0 0 2 15,0 0-1-15,-5 0-1 16,-1 0 1-16,-5 5-1 15,-1 0 2-15,-5 6 1 16,0 4 3-16,0 5 3 16,0 5-2-16,0 6-2 15,-5 4-5-15,-1 1 0 16,0 4-2-16,1 6 0 16,-7 4 2-16,1 11 2 15,0 10 1-15,-7 20 3 16,1 15-1-16,6 1 2 15,0-1-4-15,-1 6 0 16,1-6-1-16,-1 5-2 0,1 16 1 16,0 5-1-16,-1-6 2 15,1-9 3-15,-1-1-2 16,-5-10-2-16,-6 1 4 16,1 9 4-16,-1 6-1 15,0-1 1-15,0-9-3 16,6-6-1-16,0-10-3 15,0-10-2-15,0-5 1 16,0 0-1-16,0 0-3 16,0 11 2-16,0 4 3 15,-1 0 1-15,1-5-1 16,0-10-2-16,0-5 1 16,0-10-1-16,0 0 0 0,0-5 2 15,0-1-1-15,0 1-1 16,0 5 1-16,5 0-1 15,1 0-3-15,-1 0 2 16,1-6 3-16,0 1 1 16,5-10-4-16,0-6 1 15,1 6 0-15,-1-11 0 16,0-4 0-16,0-6 0 16,1 1 0-16,-1-6 0 15,0 0 0-15,1 1 2 16,-1-1-3-16,6-5 0 15,-6 0 1-15,6-4 0 0,0-1 0 16,0 0 0 0,0-5-3-16,0 0 2 0,0 0 1 15,0 1 0-15,0-1-5 16,0 0 1-16,0-5 0 16,0 0 2-16,0-5 1 15,0 0 1-15,0 5-5 16,0 0-1-16,-5 0 3 15,-1 0 3-15,0 0 3 16,0 0 1-16,-5 0-2 16,0 0 1-16,-6 0-2 15,0 1 2-15,-1-1-4 16,-4-5 0-16,-1 0 1 16,-6-5 2-16,-11-1 3 15,-5 1 2-15,-12 0 1 0,-17 0 2 16,-23 5 4-16,-11 5 3 15,-1 5-3-15,24 1 0 16,17-1-6-16,-41-5-3 16,24-5 0-16,-35-5 1 15,23 0-1-15,-17 0 2 16,23 0-2-16,-6-6 2 16,18 6-2-16,-13-5 2 15,18 0-4-15,-11-5-2 16,11 5 0-16,-12-5-1 15,18 4 0-15,-12-4 2 16,12 5 3-16,-6 0 4 16,11 0-6-16,0 0-2 0,12 5-1 15,-6 0 0-15,12 0 2 16,-1-1 3-16,12 6-2 16,-6 0-2-16,11 0-5 15,-5 0 0-15,6 0 4 16,-1 0 4-16,1 0-3 15,-6 0-3-15,5 0 3 16,-5 0 3-16,5 0 1 16,-16 6 0-16,11-1-6 15,-18 0 1-15,7 0 0 16,-6 0 0-16,11-5 0 16,-12 0 0-16,13 0-3 0,-13 0 0 15,12 0 4-15,-5 0 1 16,5 0 0-1,0 0 1-15,6 0-2 0,-6 0-1 16,6 0 1-16,-6 0 1 16,6 0-10-16,-6 0-4 15,6 0-19-15,-6 0-5 16,11 0-56-16,-5-5-25 16,-17-36-96-1</inkml:trace>
  <inkml:trace contextRef="#ctx0" brushRef="#br0" timeOffset="17279.228">26051 10861 152 0,'-28'-10'57'0,"16"10"-44"0,-5 5 16 0,11 0 4 16,1 0-7-16,-7 1-1 15,1-1-1-15,5-5 0 16,0 5-13-16,6 0-2 0,0 0-2 15,0 0 8-15,0-5 2 16,-5 0 5-16,5 5 1 16,-6 5-4-16,6-5 1 0,-6 0-7 15,6 5-3-15,-5-5-1 16,5 5-1-16,0 1-4 16,0-6-3-16,0 5-5 15,5 0-2-15,7 0 5 16,-1 0 2-16,6 0 1 15,0 0 1-15,6 1 7 16,11-1 3-16,18 0 2 16,16-5 4-16,12 0-7 15,17-5-2-15,5 0 1 16,1 0 0-16,11-5-1 16,11 0-1-16,23 0-5 15,0 0-1-15,-5 0 1 0,-6 0 0 16,5 5-2-1,18 0 1-15,5 0-2 16,-11 0-1-16,-12 5 3 0,-11 0 0 16,-6 5-1-16,1 0-2 15,-1 0 1-15,0 0-1 16,-5 0 0-16,-12 0 0 16,-11 1 2-16,-6-1 1 15,-11-5 1-15,-6 0 0 16,-5 0-5-16,-1 0 1 15,-5 0 0-15,5 0 0 16,-5 0 2-16,-6 0 1 16,0 0-4-16,-6 0 1 15,0 0 2-15,-5 0 3 16,-1 1-4-16,1-1-3 0,-6 0 1 16,0 0 2-16,-6 0 2 15,0 0 1-15,-5 0-2 16,-7-5-2-1,1 5-2-15,0 0 1 0,-6 0-1 16,0-5 0-16,0 0 2 16,0 5 2-16,0-5 1 15,1 0 1-15,-7 0-5 16,0 5 1-16,1-5 0 16,-1 0 2-16,-5 0-1 15,5 0-1-15,-11 0-2 16,0 0 1-16,6 0 3 15,-6 0 1-15,0 0-1 0,0 0 1 16,0 0-2-16,0 0 2 16,0 0-2-16,0 0-1 15,0 0-35-15,0 0-14 16,0-5-63-16,0-5-28 16,0-20-15-1</inkml:trace>
  <inkml:trace contextRef="#ctx0" brushRef="#br0" timeOffset="19845.625">27544 10502 148 0,'-12'-10'55'0,"18"0"-43"0,-12-1 16 0,6 6 7 16,0 0-6-16,0-5 0 15,-5 0-10-15,-1 0-1 16,0 0-11-16,1 0 0 0,-7 0 3 16,1-1 3-16,-6 6 2 15,0 0-4-15,0 0 1 16,0 0-7-16,-1 5-3 15,1 0-1-15,0 0-1 16,0 0 0-16,6 5 0 16,-1 0-3-16,7 0 2 15,5 5-1-15,5 1 0 16,7-1 0-16,-1 5 0 16,1 0 2-16,5 5 0 15,0 1 0-15,-6 4 0 0,1 0 2 16,-7 1 3-16,1-6 7 15,-6 0 2-15,0 0 1 16,-6 1 1-16,-5-6 0 16,-6 0 0-16,-12 0-2 15,1-5 1-15,-6 0-6 16,-6-4-3-16,0 4-8 16,6-5-1-16,5 0-1 15,6 0-1-15,1 0-23 16,10 0-9-16,6 0-25 15,6-5-9-15,18 0-24 16,10-5-34 0,18 0 43-16</inkml:trace>
  <inkml:trace contextRef="#ctx0" brushRef="#br0" timeOffset="20370.889">27874 10552 124 0,'-17'-5'49'0,"6"10"-38"0,5-5 17 0,0 0 4 16,1 0-6-16,-1 0-3 16,0 0-5-16,-5 6 1 15,0-1-10-15,-1-5 3 0,1 5 2 16,-6 5-5-16,0 5-3 0,-1 0-3 15,1 5 0 1,6 1-4-16,0-1 0 0,5 0-1 16,6 0 0-16,6-4 2 15,5-6 0-15,0-10-3 16,6-5 0-16,1-10 2 16,4-6 2-16,-5-4 0 15,6 0-1-15,-6-1 1 16,0 1 1-16,-5 5 10 15,-1 5 4-15,-5-1 1 16,0 6 2-16,-1 0-8 16,-5 5-4-16,0 5-7 15,0 10 0-15,0 5 0 0,0 11 2 16,-5 4-1-16,-1 5 2 16,0 6-2-16,1-6 2 15,-1 1-4-15,6-1-2 16,0-4 4-16,6-6 1 15,-1-5-18-15,7-4-9 16,-1-1-20-16,0-5-10 16,7 0-45-1,-1-5-23-15,0-5 60 16</inkml:trace>
  <inkml:trace contextRef="#ctx0" brushRef="#br0" timeOffset="20760.889">28097 10608 192 0,'-35'10'74'0,"30"-5"-58"0,-7 5 5 16,12 1-1-16,0-1-14 16,0 5-6-16,0 5-3 15,6 0-1-15,5 1 3 16,1-1 2-16,5 5 2 0,-6-10-4 15,1-4 1-15,5-1 6 16,0-10 6-16,6-10-4 16,-1-6 0-16,1-9-4 15,0 5-1-15,-6 0 1 16,0-1 2-16,0 6 3 0,-5 5 5 16,-7 5-4-16,-5 5 0 15,6 10-6-15,0 5-3 16,-1 6 0-16,1 4-1 15,6 0 0-15,-1 0 0 16,0-4-7-16,1-6-3 16,-1-5-16-16,1 0-9 15,-1-5-21-15,6-10-7 16,6-5-16 0</inkml:trace>
  <inkml:trace contextRef="#ctx0" brushRef="#br0" timeOffset="21558.117">28678 10558 168 0,'-23'-6'63'15,"12"6"-49"-15,-7 6 20 0,13 4 6 0,-12 0-14 16,0 0-4-16,-1 5-13 16,1 0-6-16,0 0-2 15,6 1-4-15,5-1 2 0,6 0-1 16,6 0 0-16,5-5 0 15,1 1 0-15,-1-6 6 16,6-5 2-16,0-5-5 16,0-1 0-16,0-4-1 15,1-5 2-15,-7 0-1 0,0 5 2 16,1 0-4-16,-7 5 0 16,1 0 1-16,-6 5 2 15,0 0-1-15,0 0-1 16,6 10 1-16,0 0-1 15,-6 0 0-15,5 0 0 16,1 5-3-16,0 0 2 16,-1 6 1-16,7-1 0 15,-1 5 0-15,0-10 2 16,-5 1-3-16,0-1-2 16,0-5 4-16,-1 0 1 15,-5-10 11-15,0 0 3 16,0 0 6-16,0-10 3 15,0-5-2-15,0-11 0 0,0-9-12 16,6-5-4 0,5-1-7-16,6 0-3 0,1 6 4 15,-1 5 1-15,0 4 0 16,0 6-2-16,0 5-8 16,0 10-5-16,0 5-15 15,0 0-5-15,0 5 6 16,6 5 3-16,0 5 15 15,0 0 5-15,5 1 0 16,6-1 1-16,1 0-1 16,-1-5 0-16,6-5 5 15,-6-5 3-15,0-5-1 16,0 0 0-16,-5-5 5 16,-7 0 5-16,-4 0 2 0,-7 0 3 15,-11-6 3-15,-6 6 2 16,-5 5-4-16,-6 5 1 15,-12 5-5-15,-5 15-1 16,-6 11-4-16,6 14 1 16,6 1-4-16,10 5 1 15,18-1-10-15,12-9 0 16,16-11 2-16,12-10 2 16,11-9-18-16,1-11-7 15,10-11-50-15,12-9-20 16,1 0-34-1</inkml:trace>
  <inkml:trace contextRef="#ctx0" brushRef="#br0" timeOffset="22757.694">25772 12198 112 0,'0'-5'44'0,"0"10"-35"0,11-5 14 0,1 5 5 15,-1 0 8-15,0 0 5 16,7 1-4-16,-1-1-2 16,5 0-20-16,1 0 11 0,0 0 6 15,0 0-3-15,0 0 0 16,5 0-5-16,12-5-3 15,17 0-5-15,17-5 0 16,23 0 0-16,17 0-1 16,-6 0-3-16,6-5 0 15,0-1-7-15,11 6-1 0,6 0-4 16,0 5-1-16,0 5 1 16,-5 0 2-16,-7 1-1 15,7-1 2-15,11 0-4 16,11 5 0-16,-6 5-1 15,-5 5 0-15,-17-5 4 16,-6 1 3-16,-1 4-2 16,1-5 0-16,0 0-3 15,0 6-3-15,-11-1 2 16,-6-5 2-16,-17-5 2 16,5 5 1-16,-22 0-2 0,16 1-2 15,1-1 1-15,0 0-1 16,5-5 0-16,-5 5 0 15,-17 1 0 1,17-1 0-16,-6 0 0 16,-6 5 2-16,-5 0-1 0,-1 1-1 15,-5-1 1-15,-5 0-1 16,-7-5 0-16,1 1 2 16,-1-1-1-16,1-5-1 15,0 5 1-15,-6-5-1 16,-1 0 0-16,-4-5 0 15,-1 1 2-15,-6-1 1 16,1-5-1-16,-1 0-2 16,1 0-39-16,-1 0-19 0,-5-5-34 15,-6-1-13-15</inkml:trace>
  <inkml:trace contextRef="#ctx0" brushRef="#br0" timeOffset="25491.158">26165 11555 188 0,'-6'-15'71'0,"1"10"-55"0,5 0 20 0,0 5 6 16,0 0 1-16,0 0 2 16,0 5-17-16,-6 5-6 15,0 0-13-15,6 5 0 0,0 1 2 16,0 4 2-16,6 0 3 15,0-5-3-15,5 11 0 16,0-6-1-16,6-5 0 16,1 5-2-16,4-5 1 15,1 1-6-15,6-1-3 16,-1-5 1-16,6 0 2 16,1-5-2-16,-1 0-2 15,-6-5 2-15,1 0 0 16,-1 0 1-16,-11 0 2 0,-5 0-3 15,-1 0 0-15,-11-5-14 16,-6 0-6-16,1 0-57 16,-7-5-24-16,1-15-56 15</inkml:trace>
  <inkml:trace contextRef="#ctx0" brushRef="#br0" timeOffset="29322.648">27475 11611 56 0,'-17'-10'24'0,"12"5"-18"15,5-5 9-15,5 4 5 0,1-4 4 16,0 0 5-16,5-5 7 16,-5 5 2-16,-6 0-1 15,6 0 0-15,-12 5-9 16,0 0-3-16,0 5-14 16,-5 0-4-16,0 0-1 0,-1 5-1 15,1 0 0-15,5 0 1 16,1-5 1-16,-1 0-6 0,0 5 0 15,0-5 3-15,6 0 5 16,0 0-1-16,0 0 3 16,-5 0-6-16,5 5-3 15,-6-5 1-15,6 0 2 16,0 0-4-16,0 0-1 16,0 0-2-16,0 0 0 15,0 0 8-15,0 0 4 16,0 0-5-16,0 0-1 15,6-5-2-15,-1 0-2 16,1-5 1-16,6 5 1 16,-1-1-3-16,0 1 0 15,6 0 1-15,0 0 0 16,1 0 0-16,-1 5 0 0,0 0 0 16,0 5 2-16,0 0-32 15,-6 0-12-15,1 0-47 16,5 1-61-1,0-1 43-15</inkml:trace>
  <inkml:trace contextRef="#ctx0" brushRef="#br0" timeOffset="30505.544">27732 11540 184 0,'-6'-5'71'0,"6"0"-55"0,0-5 15 15,0 10 5-15,0-5-3 16,0 0 3-16,-6 0 4 16,1-1 2-16,-7 1-22 15,-5 0 8-15,0 5 3 0,-11 0-3 16,-1 0 0-16,-5 0-9 15,-6 5-1-15,0 0-9 16,6 6-1-16,0-1-4 0,5 0-3 16,1 0-3-16,5 0 1 15,6 0 1-15,0 0 0 16,6 0-3-16,5 1 0 16,0 4-1-16,6 0 3 15,0 0-2-15,12 10 1 16,-1 1 2-16,0-1 0 15,1 0 0-15,-1 1 0 16,1 4 0-16,-1-5 0 16,0 1 0-16,-5-1 0 15,-6-5 0-15,0 1 2 16,-6-6 5-16,-5 0 6 16,-6 0 2-16,-6-5 0 0,0-5-1 15,-5 0-1-15,-1-5-7 16,-5 0-2-16,0-5-4 15,5 0-3-15,1 0-18 16,11 0-7-16,0 0-40 16,11 5-17-16,6 0-32 15,17 0-15-15,17 0 17 16</inkml:trace>
  <inkml:trace contextRef="#ctx0" brushRef="#br0" timeOffset="30956.631">27886 11697 244 0,'-6'-5'90'0,"6"5"-70"0,0 0 10 0,0 0 2 16,0 10-5-16,0 5 2 16,0 0-5-16,-6 6-3 15,1 4-11-15,-1 0-4 0,0 1 0 16,-5-6-3-16,5 0-2 0,0 0 0 16,1 1-1-16,-1-6-7 15,0 0-3-15,1-5-19 16,5-10-8-16,0-5 8 15,5-10 4-15,1-16 15 16,0-9 6-16,-1-16 3 16,-5 1 3-16,6-1 5 15,0 0 4-15,-6 16-4 16,6 4 1-16,-6 11-7 16,5 5-1-16,1 4 0 15,5 6 0-15,1 5-16 16,-1 5-4-16,6 10-28 15,6 6-11-15,5 9-35 16</inkml:trace>
  <inkml:trace contextRef="#ctx0" brushRef="#br0" timeOffset="31629.098">28427 11722 232 0,'-40'5'88'0,"17"5"-69"0,-17 1 15 0,23-6 3 15,-11 5-12-15,-6 0-3 16,-6 5-12-16,0 0-6 16,6 6-3-16,5-1-4 0,-5 5 2 15,11-5-4-15,12 6 1 16,5-1 2-16,6-5 3 16,12-5-2-16,10-4-2 0,13-11 2 15,4-5 2-15,7-11 4 16,0-9 2-16,5-16-3 15,0-14-3-15,-11-6 6 16,0-10 3-16,-12-5 1 16,1 10 1-16,-12 11 2 15,0 9 4-15,-6 11 5 16,-11 9 3-16,0 6-9 16,-5 15-5-16,-1 5-7 15,-5 15-4-15,-1 16-5 16,1 9 0-16,5 11 2 15,0 9 1-15,6-4 1 16,0 5 0-16,6-10 0 16,0-6 0-16,5-9-9 15,1-6-4-15,5-5 2 16,0-4 4-16,0-6-1 0,0-10 3 16,0-5 3-16,0-5 3 15,0-5-2-15,0-6 0 16,-5-4 3-16,-1 0 3 15,-5 0-2-15,-6-6-2 16,0 6 2-16,-6 5 2 16,1 5 2-16,-7 5 3 15,1 15-3-15,-1 10-2 16,-5 5-2-16,0 6-3 16,6 4-2-16,5 1 1 0,0-6-1 15,6 0 0 1,0-4 0-16,6-1 0 0,5-5-16 15,1-10-8-15,5-4-15 16,0-6-5-16,6-16-13 16,5-4-5-16,1-10-27 15,-1-16-32 1,6-15 46-16</inkml:trace>
  <inkml:trace contextRef="#ctx0" brushRef="#br0" timeOffset="31827.954">28985 11342 244 0,'-5'-5'90'0,"5"10"-70"0,-6 6 15 16,0-1 0-16,1 10-12 16,-1 15-3-16,-5 16-7 0,-1 15-3 15,6 5-6-15,-5 5-3 16,5-10 0-16,-5-6-1 0,5-4 2 16,-5-10-3-16,5-1 0 15,0-9-10-15,1-6-5 16,-1-5-32-16,6-4-11 15,6-11-27 1</inkml:trace>
  <inkml:trace contextRef="#ctx0" brushRef="#br0" timeOffset="32456.677">28928 11991 192 0,'-17'5'74'0,"17"0"-58"0,6 5 5 0,5-10-3 0,7 0-9 16,4-5-1-16,7 0-4 15,-1-5-3-15,6-6 0 16,-5-4 1-16,-1 0 3 0,-5 5 4 16,-6-6 2-16,-5 1 6 15,-7 5 3-15,-5 5 3 16,-5 0 3-16,-7 5-5 15,-5 10-3-15,-6 10-10 16,1 5-3-16,-7 6-3 16,6 4 1-16,1 0-4 0,10 1 0 15,1-1 1 1,11-5 0-16,0-4-25 0,11-1-8 16,6-5-7-16,6-5-2 15,6-10 0-15,5-5-2 16,0-5 7-16,0 0 5 15,0 0 18-15,-5 5 8 16,-12 0 27-16,-6 10 13 16,-5 5 7-16,-6 0 5 15,-6 0-8-15,-5 5 0 16,-1-5-5-16,1 1 2 16,5-1-10-16,1-5-3 15,5-5-9-15,0-5-3 16,5-5-3-16,7-6 0 15,5-4-6-15,6 0-1 16,-1 0 0-16,1-1 0 16,-6 1 0-16,0 5 2 0,1 5-1 15,-1 5-1-15,-6 5-4 16,0 5-2-16,1 10 3 16,-1 0 1-16,-5 0-14 15,0 1-6-15,-1-1-18 16,1 0-42-1,0 0 6-15,-1-5-34 16</inkml:trace>
  <inkml:trace contextRef="#ctx0" brushRef="#br0" timeOffset="32846.656">29612 11930 212 0,'-17'0'79'0,"11"15"-61"0,-22 0 15 0,16 0 1 16,1 6-11-16,-6-6 0 15,6 5-14-15,-1 0-5 16,6 1-3-16,1-1-1 0,5-5 0 16,5 0-3-16,1-5 0 15,6-10-1-15,-1-5 0 16,6 0 0-16,0-10 0 16,0 0-4-16,0-5 0 15,-5-1 2-15,-1 6 1 16,-5 0 0-16,0 5 4 15,-1 0 2-15,-5 10 4 0,0 0 0 16,0 15 2-16,0 5-2 16,6 6 0-16,0 4-6 15,-6 5-1-15,0 6 3 16,0-1 3-16,-6 6 5 16,-5 0 5-16,-1-1-4 15,1 1 2-15,-12-6-7 16,6-9-3-16,0-6-12 15,0-10-4-15,5-20-24 16,7-10-8-16,5-16-64 16</inkml:trace>
  <inkml:trace contextRef="#ctx0" brushRef="#br0" timeOffset="33075.259">29926 11317 260 0,'-29'36'96'0,"18"4"-75"0,5 26-5 0,6-31-7 15,0 21-8-15,6 5 2 16,-1 10 0-16,-5-5 1 16,0-6-2-16,-5 1-6 0,-1-5 0 15,-5-11-14-15,-1 1-3 16,1-11-29-16,-1-9-12 15,7-1-26 1</inkml:trace>
  <inkml:trace contextRef="#ctx0" brushRef="#br0" timeOffset="33537.97">29715 11930 260 0,'-23'10'99'0,"29"-5"-77"0,-1 0 0 16,7 0-5-16,5 0-12 15,6-5-3-15,11 0-4 16,0-10 1-16,6 0 1 16,0-5-18-16,0-11-5 0,-1-4 0 15,1-10 1-15,-5-6-1 16,-7-5 2-16,1 1 3 0,-7-6 3 16,1 16 9-16,-6 4 3 15,0 11 14-15,-5 5 5 16,-7 9 11-16,-5 22 6 15,-5 14-4-15,-1 20-1 16,-11 11 0-16,0 15 2 16,-6-5-1-16,0 0 0 15,6-6-8-15,0-9-2 16,6-5-7-16,-1-11-2 16,7-5-2-16,10-9 0 15,12-11-2-15,6-10 1 16,6-15-4-16,5-6-2 15,-6-4 2-15,-5 5 0 16,0 5-1-16,-6 5-2 16,-6-1 3-16,-5 27 2 15,0 9-2-15,-1 0-22 16,1 6-9-16,0-1-46 16,5 0-17-16,6 6-48 15</inkml:trace>
  <inkml:trace contextRef="#ctx0" brushRef="#br0" timeOffset="39060.522">26176 12801 176 0,'0'-30'68'0,"0"24"-52"0,0 1 19 16,0 5 7-16,0 0-10 16,-5 0-1-16,-1 5-16 15,0 6-6-15,6-1-6 16,0 10-3-16,0 5 1 0,0 1-4 15,6-1 2-15,0 5 1 16,-6 1 2-16,0-1-1 16,0 6 2-16,-6-1-2 15,0 11 2-15,1-6 0 16,-1 1 1-16,0-6-24 16,1-5-12-16,5-9-21 0,0-6-7 15,0-10-8 1,0-10-27-16,0-5 30 15</inkml:trace>
  <inkml:trace contextRef="#ctx0" brushRef="#br0" timeOffset="39289.542">26091 13110 156 0,'-23'-5'57'0,"23"0"-44"0,-11 0 18 0,11 5 6 16,0 0-4-16,-6 0 3 16,6-5-3-16,0-1 2 15,0 1-19-15,0-5 4 0,6 0 3 16,5 0-8-16,6 0-3 15,0 0-10-15,6 5-1 16,6-5-1-16,-1 5 2 16,1-1-1-16,-1 1-1 0,-5 5-13 15,0 0-6-15,-1 0-30 16,1 5-13-16,0-5-23 16,0 0-45-1,5 0 35-15</inkml:trace>
  <inkml:trace contextRef="#ctx0" brushRef="#br0" timeOffset="42620.634">27145 12867 96 0,'-6'-5'38'0,"6"5"-29"0,0 0 14 16,0 0 6-16,0 0-1 15,0 0 1-15,0 0-10 16,0-5-1-16,0 5-11 15,0 0-4-15,0-5-2 0,0 5-1 16,0 0 0-16,-5 0 0 0,5 0 0 16,0 0 0-16,0 0 0 15,0 0 0 1,0 0 0-16,0 0 0 0,0 0 0 16,0 0 0-16,0 0 0 15,0 0 0-15,0 0 2 16,0 0-1-16,0 0 2 15,0 0-4-15,0 0 0 16,0 0 1-16,0 0 2 16,0 0-3-16,0 0 0 15,0-6 3-15,0 6 1 16,0 0-4-16,0 0-1 16,0 0-2-16,0 0 3 0,0 0 0 15,5 0 3-15,-5 0-1 16,0 0-1-16,6-5-2 15,0 5-1-15,-6 0 2 16,5 0 2-16,-5 0 0 16,0 0 2-16,6-5 0 15,-6 5 1-15,0 0 2 16,0 0 1-16,0 0-3 16,0 0-1-16,0 0-1 15,0 0-2-15,0 0 1 16,0 0 1-16,6 0-1 0,-6 0 2 15,0 0 4-15,0 0 4 16,0 0-2 0,0 0 2-16,0 0-4 0,0 0-2 15,0 0 0-15,-6 0 1 16,0 0 6-16,1 0 2 16,-7 0-1-16,1 5 2 15,-6-5-4-15,0 11 1 16,0-6-1-16,0 5 1 15,-6 5-4-15,0 10-3 16,0 1-2-16,6 9-3 16,0 6 1-16,6-1-1 15,-1 1-3-15,7-6 2 16,-1 0-1-16,6-4 0 16,6-6 2-16,-1-10 2 0,7-15 5 15,5-10 6-15,0-15-5 16,6-6-2-16,-1-4-3 15,7 0 0-15,-1-6 0 16,-5 11 3-16,0-6-3 16,0 11-2-16,-6 5 2 15,-6 4 0-15,1 6-1 16,-1 5 1-16,0 5-2 16,1 10-1-16,-1 1-2 15,6 4 1-15,-5 0 1 16,5 5 2-16,0 0-1 15,0 1 2-15,0-1-4 16,0 0-2-16,-5-5-23 16,-1 1-7-16,0-6-8 0,6 0-3 15,1-5 5 1,-7 0 3-16,0 0 5 0,1 0 5 16,-1 0 9-16,0 0 6 15,-11-5 9-15,0 0 6 16,0 0 15-16,0 0 8 15,0 0 9-15,0 0 4 16,0 0-4-16,0-5 1 16,0 0-6-16,0-5 1 15,0-5-9-15,6-5-2 16,0-1-8-16,5 1-3 16,1-5-5-16,5 4-4 15,-6 1-3-15,6 5-1 0,0 0 4 16,6 5 1-16,-6 0-5 15,0 10-2-15,0-6-9 16,1 12-2-16,-1-1 7 16,0 5 2-16,0 0 2 15,6 0 4-15,-1 0 0 16,1-5 1-16,0 0 0 16,0-5 0-16,5 0 0 15,1-5 2-15,-1-5-1 16,-5 0-1-16,0 0 3 15,-6 5 0-15,0-5-1 16,-6 5-2-16,-11-1 3 16,0 6 0-16,-11 0-1 15,0 11 1-15,-7-1-2 0,-4 5-1 16,-1 5-2-16,0 6 1 16,6 4-1-16,0 5 0 15,6 1 2-15,5 4 2 16,0-4-1-16,6-6-1 15,6 1-19-15,11-11-8 16,6-10-19-16,11-10-7 16,6-10-13-16,5-10-4 15,1-6-24 1</inkml:trace>
  <inkml:trace contextRef="#ctx0" brushRef="#br0" timeOffset="42997.536">28313 13019 216 0,'-23'-10'82'0,"12"10"-64"0,-12 0 18 15,12 0 4-15,-1 5-14 16,-5 0-3-16,0 5-13 16,0 0-6-16,0 5-3 15,0 0-1-15,5 6 2 0,7-1-3 16,5 0-2-16,5-5-1 16,7 0 3-16,5-4 0 15,6-6 3-15,5-10 3 16,1-6 4-16,5-4-2 15,0-5-2-15,0 0 0 16,-5-1 1-16,-1 1 6 16,-5 5 4-16,-6 0 5 0,-6 5 2 15,1 0-4-15,-6 15 1 16,-1 5-9 0,1 10-8-16,0 5-3 15,-1 6 0-15,1 4 2 16,0 6-3-16,-6-1-2 15,5 1-20-15,-5-6-10 16,6-4-23-16,6-11-10 16,5-10-17-16,0-10-6 15,11-15-5 1</inkml:trace>
  <inkml:trace contextRef="#ctx0" brushRef="#br0" timeOffset="43402.109">28854 12887 156 0,'0'-15'57'0,"6"10"-44"0,-6 0 27 0,0 5 11 16,-6 0-7-16,1 0-4 15,-7 5-16-15,1 0-7 16,-6 10-10-16,0 5-1 0,5 6 1 15,1-1-6-15,-1 10-2 16,7 6 0-16,-1 4 0 16,6 6 1-16,6-5 0 15,5-6-18-15,6-9-8 16,0-11-24-16,6-10-8 16,6-15-43-16</inkml:trace>
  <inkml:trace contextRef="#ctx0" brushRef="#br0" timeOffset="43641.553">29082 12841 236 0,'-17'11'88'0,"17"-6"-69"0,0 5 11 16,0-10-2-16,12 10-8 16,5 0 1-16,0 5-1 15,6 0 2-15,-1 6-12 16,1-1-3-16,0 5-3 0,-6 6 0 15,0-1 0-15,-11 5 0 16,-6 6 2-16,-6 4-1 16,-5 1 0-16,-6 5-17 0,-6-6-4 15,0-9-38-15,6-11-18 16,6-15-50 0</inkml:trace>
  <inkml:trace contextRef="#ctx0" brushRef="#br0" timeOffset="44691.341">26228 13859 176 0,'-12'-10'66'0,"7"10"-52"0,-7 5 17 15,6-5 4-15,1 5-6 16,-1 0 0-16,0 0-16 16,1 6-6-16,-1 4-4 15,0 10 0-15,1 5 0 0,-1 6-1 0,6 4-2 16,0 6-2-16,0 0-1 15,0-6-1-15,0-5 3 16,0-4-11-16,0-6-2 16,0-5-20-16,0 1-5 15,0-11-2-15,-6-15-22 32,1-15 15-32,-1-1 27 15,-6 1 46-15,1 0 21 16,0-1 5-16,-1 1-1 15,7 5-1-15,-1 0 1 0,0 0-27 16,0-1 7-16,6-4 1 0,0 0-8 16,12 0-3-16,5 5-11 15,6-1-4-15,5 6-5 16,6 5-3-16,1 5-18 16,10 0-7-16,6 5-20 15,1 0-8-15,-1-5-32 16,6 0-47-1,0 0 42-15</inkml:trace>
  <inkml:trace contextRef="#ctx0" brushRef="#br0" timeOffset="45040.572">26980 13885 208 0,'-12'-5'79'0,"7"15"-61"0,-7 5 8 0,7-5 1 15,-1 5-12-15,0 10-3 0,1 1-7 16,-1 4-4-16,0 6 0 16,0-1 1-16,1 1 1 0,5-6-4 15,-6 0-1-15,0-4-24 16,6-11-10-16,0-20-118 31,12-16 55-31</inkml:trace>
  <inkml:trace contextRef="#ctx0" brushRef="#br0" timeOffset="45156.412">26991 13768 160 0,'-17'-10'63'0,"11"10"-49"0,-5 0 5 15,11 0 0-15,0 0-22 16,0 5-7-16,0 0-31 16,0 5-14-16,6 0-4 15,5 0-2-15</inkml:trace>
  <inkml:trace contextRef="#ctx0" brushRef="#br0" timeOffset="45457.906">27088 14280 200 0,'-17'25'74'0,"11"-20"-58"0,6-5 23 0,0 0 4 15,6-10-19-15,0-15-6 16,5-11-9-16,6-10-1 15,6-4-5-15,5-1 3 0,7 11 0 0,-1-1-2 16,0 11-3-16,-6 4 0 16,1 11-1-1,-1 5-3-15,1 10 2 16,-1 10-1-16,1 5 0 0,-6 6 2 16,-6 4 2-16,0 5-14 15,0 6-7-15,-6-6-15 16,1 1-3-16,-7-6-52 15,1-5-37 1,6-10 51-16</inkml:trace>
  <inkml:trace contextRef="#ctx0" brushRef="#br0" timeOffset="45655.06">27669 13793 244 0,'-17'0'93'0,"17"5"-72"0,0 1 0 0,6 4-4 15,0 5-15-15,-1 5 0 16,-5 5-2-16,6 6 2 16,0 4-1-16,-6 1-3 0,0 4 1 15,5 1-15-15,-5-1-6 16,0-4-31-16,-5-1-11 16,10-4-20-1</inkml:trace>
  <inkml:trace contextRef="#ctx0" brushRef="#br0" timeOffset="46028.786">27544 14193 212 0,'-34'0'82'0,"22"6"-64"0,7-6 22 0,5 0 7 0,0 0-18 16,17-6-4-16,11-4-4 16,1 0 1-16,5 0-12 15,0 0-3-15,0 0-1 0,0 5-1 16,6-5 0-16,0 0-3 15,0-1-2-15,0-4 1 16,-6-5-1-16,0 0 2 16,0-6 3-16,-5 6-4 15,-6 0-1-15,-6 0 2 16,-11 4 3-16,-6 1-2 16,-12 5 0-16,-5 5 8 15,-6 10 2-15,-5 10-6 0,-6 11-4 16,-1 14-5-16,7 1 1 15,5 4 1-15,6 6 0 16,6-6-5-16,5 1 1 16,6-5-29-16,11-6-11 15,6-10-15-15,12-4-6 16,5-6-17 0,6-15-46-16,0-5 34 15</inkml:trace>
  <inkml:trace contextRef="#ctx0" brushRef="#br0" timeOffset="46240.948">28165 14350 160 0,'-6'11'60'0,"6"-6"-47"0,-5 0 28 0,5 0 8 0,0-5 0 16,0 0 20-1,0-10-18 1,0-16-27-16,5-9-1 0,1-16-2 0,5 6-5 16,1-1-1-16,-1 6-9 15,6 4-2-15,0 6-4 16,6-1-3-16,0 11-25 15,0 5-11-15,-1 5-20 16,1 5-6-16,6 0-20 16,-1 5-7-16,1 5 6 15</inkml:trace>
  <inkml:trace contextRef="#ctx0" brushRef="#br0" timeOffset="46764.75">28569 13976 244 0,'-34'0'90'0,"11"10"-70"0,-11 0 10 0,17 0 2 16,0 0-11-16,-6 5-2 15,1 1-14-15,4 4-5 16,1 5 0-16,12 6-3 0,5-1-1 16,5 5 3-16,7-4 0 15,5-1 1-15,0 1 2 16,0-1-1-16,-6-5-1 15,-5-4 3-15,-6-6 0 16,0 0 1-16,-6 0 0 16,-5-5-2-16,0-5 1 0,-1-5-9 15,-5-5-1-15,0 0-12 16,6 0-5-16,-1 0-5 16,7 0-2-16,5 5 6 15,11 0 4-15,6-5 8 16,12 0 4-16,5-5 5 15,6-5 2-15,-1-1 4 16,-4-4 3-16,-1-5 2 16,-6-6 3-16,-5 6-5 15,0 0-3-15,-6-1 10 16,-6 6 6-16,-5 0 8 16,-6 5 5-16,-6 5-4 15,1 5 1-15,-7 10-12 16,1 5-4-16,-6 10-7 0,0 5-2 15,5 6-1-15,1-1-2 16,5 6-10-16,6-1-6 16,6-10-25-16,5-4-9 15,6-6-31 1,6-10-49-16,17-15 34 16</inkml:trace>
  <inkml:trace contextRef="#ctx0" brushRef="#br0" timeOffset="46960.494">28871 14173 228 0,'-57'56'85'0,"35"-21"-66"0,-1 11 8 0,17-26-2 0,0 6-18 16,1-1-5 0,5 5-2-16,5-4-1 0,7 4 1 15,5-5-18-15,6-10-8 0,5-4-13 16,6-6-3-16,1-10-31 15,-1-11-24 1,6-14 41-16</inkml:trace>
  <inkml:trace contextRef="#ctx0" brushRef="#br0" timeOffset="47139.568">29247 13809 208 0,'-17'-11'79'0,"12"17"-61"0,-7 4 15 16,12 0 3-16,-5 0-18 15,-1 10-7-15,0 11-7 0,1 9-4 16,5 16 1-16,0 5-1 16,0 4 0-16,0-4-11 0,0-10-5 15,0-6-23-15,0-4-8 16,-6-11-46 0</inkml:trace>
  <inkml:trace contextRef="#ctx0" brushRef="#br0" timeOffset="47307.226">29111 14158 224 0,'5'-5'85'0,"1"10"-66"0,11-5 8 0,0 0 0 16,6 0-12-16,11-5-3 0,0 0-25 16,6 5-11-16,-5-5-81 15,4 0-33-15,1 0 65 16,6-5 34-16</inkml:trace>
  <inkml:trace contextRef="#ctx0" brushRef="#br0" timeOffset="54089.816">23316 10208 184 0,'-80'15'68'0,"80"-15"-52"16,-45 5 12-16,39-5 5 0,0 0-6 16,1 0 1-16,-1-5 9 15,0 5 4-15,1 0-22 16,-1 0 18-16,0 0 9 0,0 0-4 16,1 0-3-16,5 0-10 15,0 0-4-15,0 0-14 16,0 0-7-16,0 0-5 15,11 5-2-15,1 0-1 0,16-5 3 16,1 0-2-16,10 5 1 16,-4-5 0-16,27 6 0 15,-10-1 2 1,33-5 0-16,-5 0 0 16,22 0 0-16,-22 0 0 0,11-5 0 15,-17 5 0-15,12 0 2 16,-18 0-3-16,18 0 0 15,-18 0-1-15,12-6 0 16,-12 6-5-16,6-5 0 16,-11 0 1-16,0 0 1 15,-12 0-2-15,6 0 2 16,-12 0 1-16,7-5-1 16,-12 5 1-16,0-5 3 15,-6 5-5-15,0 0 2 0,-6 0 0 16,1-6 2-16,-6 1-1 15,-1 5-1-15,-4 0 3 16,-1 0 2-16,0 0-2 16,-6 0 0-16,1 0-4 15,-1 0 1-15,0 0 2 16,1 5 1-16,-1 0 1 16,0-5 0-16,-5 5 0 15,0 0 0-15,0 0 0 16,5 0 0-16,-5 0-3 15,5 0 2-15,-5 0 1 16,5 0 0-16,1 0 0 16,-1 0 0-16,0 0 0 0,1 0 2 15,-1 0-1-15,1 5-1 16,-1 0-2-16,0-5 1 16,-5 0 1-16,5 5 0 15,-5 0 0-15,6-5 2 16,-7 0-1-16,7 0-1 15,-7 0-2-15,1 5 1 16,0-5 1-16,-1 0 0 16,1 0 2-16,-6 0 1 15,0 0 7-15,-11 0 6 16,-1 0-4-16,-10-10-2 16,-1 5-3-16,-11-15-2 0,5 4-1 15,-22-9 2-15,11 5-3 16,-17-11-2-16,6 6 0 15,-6-5 1-15,5 4-1 16,-5-4 2-16,12 10-2 16,-1 0-1-16,12 4-2 15,0 6 1-15,5 0-4 16,12 0 1-16,6 0-3 16,22 10 2-16,1 0-4 15,28 10 1-15,-6 0-3 16,23 0 0-16,-6-5-1 15,12 5 0-15,-12 1 2 16,23 4 4-16,-17-5 1 0,0 15 3 16,-11-10 7-16,-1 21 5 15,-11-11 8-15,-11 16 3 16,-6-6 5-16,-17 21 1 16,0-11-10-16,-17 21-5 15,0-10-10-15,-11 5-1 16,5-11-36-16,-11-14-15 15,5-6-62-15,-22-35-26 16,11 0-3 0</inkml:trace>
  <inkml:trace contextRef="#ctx0" brushRef="#br0" timeOffset="54693.162">21544 10107 180 0,'-45'5'68'0,"45"-5"-52"0,-52 0 17 0,47 0 4 0,-18 10-4 15,6 0 1-15,-18 5-11 16,7-5-3-16,-6 11-12 16,5-6-1-16,1 15 0 0,5-4-6 15,12 14-2-15,5-4 0 16,17 14 0-16,1-9 1 16,22 14 0-16,-11-9-29 15,22 0-10-15,-11-6-25 16,12-15-10-16,-6-4-15 15</inkml:trace>
  <inkml:trace contextRef="#ctx0" brushRef="#br0" timeOffset="54931.452">21470 9707 212 0,'-46'30'79'0,"46"-30"-61"0,-17 46 4 0,17-36-2 15,0 20-3-15,0-4 1 16,17 14 0-16,-5 1-2 16,16-1-8-16,-5-4 1 0,11 9 2 15,-5-9-6-15,5 4-3 16,-6-4 1-16,7 4 0 16,-7-10-21-16,6 6-10 15,-5-11-33-15,11-10-13 16,-12-4-23-16</inkml:trace>
  <inkml:trace contextRef="#ctx0" brushRef="#br0" timeOffset="55321.246">22103 9879 148 0,'-40'10'55'0,"40"-10"-43"0,-40 25 16 16,40-20 7-16,-12 6-4 15,7-1 2-15,-7 10-15 16,7-5-3-16,-1 10-9 16,0 1-4-16,6 4 1 0,0-4-4 0,6-1 0 15,0 0 3-15,5-10 1 16,-5 1-4-16,11-6 1 16,-6 0 4-16,6-15 5 15,6 0-5-15,-6-16-2 16,-5 1-1-16,5-15 1 15,-6 4-1-15,0 6-1 16,1 0 23-16,-7 20 9 16,1 0-10-16,0 15-2 15,0 0-12-15,-1 10-5 16,1 0-2-16,0 1-1 16,-1-6-27-16,7 0-11 15,-1-5-21-15,6-10-6 0,0 0-40 16,6-20-20-1,0 5 64-15</inkml:trace>
  <inkml:trace contextRef="#ctx0" brushRef="#br0" timeOffset="55636.804">22382 9484 200 0,'-40'15'74'0,"40"-15"-58"0,-17 41 12 15,17-31-1-15,0 5-9 16,0-5 0-16,0 5-11 0,0 0-2 16,5 1-3-1,1-1 1-15,6 0 0 0,-1 0 1 0,6 11 0 16,-6-6-5-16,6 5 1 16,1-5 0-16,-1 6 2 15,0-6 1-15,0 5 1 16,-6-4-2-16,1-1 1 15,-7-5 0-15,1 15 3 16,0-9-3-16,-12-1-2 16,6-5-9-16,-6 0-3 15,1 0-29-15,-1-9-12 16,6-6-50 0</inkml:trace>
  <inkml:trace contextRef="#ctx0" brushRef="#br0" timeOffset="55921.428">22667 9418 184 0,'-18'10'68'0,"18"-10"-52"0,-17 0 21 16,17 0 6-16,-5 15-6 16,-1 1-2-16,-5 4-13 15,5-5-4-15,0 5-10 16,1-4-10-16,-1 4-3 0,6-5 2 15,0 5 1-15,0-5-1 16,6 6 2-16,-1-6 12 16,1 10 5-16,0-5 5 15,-6 21 4-15,0-6-11 0,0 11-5 16,0-5-6-16,-6-6-3 16,0 0-46-1,6-14-21-15,0-1-72 16</inkml:trace>
  <inkml:trace contextRef="#ctx0" brushRef="#br0" timeOffset="57181.066">21259 11256 148 0,'-62'16'57'0,"62"-16"-44"0,-29 5 21 0,29-5 5 16,0 0-10-16,0 0-2 15,0 0-1-15,0 0 1 16,6 0-14-16,-1 0 5 0,7 0 3 15,-1 0-3-15,18 5 0 16,-6 0-8-16,28 5-2 16,-6-5-4-16,18 5-3 15,-12-5 4-15,52 5 1 16,-18-5 2-16,58 0 0 16,-29 0 0-16,40 1 0 15,-35-6 0-15,58 5 0 16,-35-5-4-16,29 5-1 15,-34-5-1-15,40 0 1 16,-35 0 0-16,40 0 1 0,-33 0-5 16,10 0 1-16,-34 0 2 15,18 0 1-15,-29 0-1 16,17 0 1-16,-29 0-2 16,12 0-1-16,-22 0 1 15,4-5 1-15,-16 5-1 16,0-5 2-16,-12-1-2 15,-5-4 2-15,-12 5-4 16,-5 0 0-16,-6 0 3 16,-12 0 3-16,1 0-2 15,-6 0 0-15,-6 0-1 16,5 5 1-16,-10 0-4 16,-1 0 0-16,1 0 1 15,-1 0 0-15,0 0 0 16,1 0 0-16,-1 0 0 0,1 0 2 15,-1 0-3-15,6 0-2 16,0 0-1-16,6 0 3 16,-6 0-5-16,6 0 0 15,-6 0 3-15,6-5 1 16,-6 5-1-16,6 0 2 16,-6 0 1-16,0-5 0 15,0 0 0-15,0 5 0 16,0 0 0-16,-6 0 0 15,1 0 2-15,-6 0 1 16,-1 0-1-16,-5 0 1 0,0 0 2 16,-11 0 2-16,-1 0 3 15,-16 5 4-15,5 0-10 16,-17-10-2-16,12 0-4 16,-18-5 0-16,12-1 2 15,-12 1 0-15,7 0 0 16,-7 5 2-16,6 0-1 15,-11 0-1-15,17 0-2 16,-1 0-1-16,7 0-1 16,5 0 3-16,6 5-13 15,17-5-4-15,0 0-3 16,23 0-1-16,0-1 6 16,17 1 5-16,-6 0-3 15,23 0 2-15,-17 0 6 0,17 0 5 16,-12 0 0-16,6 5 0 15,-5 0 3-15,0 5 3 16,-12-5 15-16,-6 15 10 16,1-5-1-16,-12 11 3 15,-6-6-7-15,-16 15-1 16,-1-4-13-16,-17 14-4 16,6-9-5-16,-17-1-2 15,5-5-28-15,-11-5-14 16,6-4-53-16,-6-16-24 15</inkml:trace>
  <inkml:trace contextRef="#ctx0" brushRef="#br0" timeOffset="58219.654">19846 11535 168 0,'-17'-10'66'0,"17"10"-52"0,-28 5 19 0,16 0 6 15,1 0-2-15,-1 0 0 16,-10 10-7-16,-1-5-2 16,-11 16-15-16,-6 9-3 0,11 6-3 15,6-11-3-15,6 11-3 16,0 14-5-16,12-14 0 15,-1-6 2-15,17 1 1 16,-5-6-2-16,17 0 0 0,-6-4 2 16,11-6 2-1,-5-5-2-15,6-15 0 0,5-10 1 16,-11-5 0-16,-6 5 2 16,0-21 1-16,-6-19-1 15,-5 9 1-15,-6 6 7 16,-6-11 5-16,1 6 2 15,-7-1 1-15,1 11 0 16,-1 4-2-16,7 1-6 16,-1 15-2-16,6 0-6 15,6 20-4-15,-1-5 1 16,7 20 2-16,-1-9-5 16,6 4 1-16,0 0 1 15,0 5 1-15,0-4-13 16,6-1-5-16,6 5-30 15,-6-10-13-15,-6 1-21 0,11-11-8 16,12-15-4 0</inkml:trace>
  <inkml:trace contextRef="#ctx0" brushRef="#br0" timeOffset="58475.674">19880 10953 196 0,'-28'25'74'0,"22"-10"-58"0,0 20 7 0,6-24 1 0,6 9-9 15,6 15 2-15,-1-4-8 16,-5-6-1-16,11 16-4 16,6 19-1-16,-1-9 3 0,1-11-1 15,6 21 0-15,-1-10-6 16,6 10 1-16,6 10-13 15,-11-26-5-15,-7-4-39 16,1-11-15-16,0-5-14 16</inkml:trace>
  <inkml:trace contextRef="#ctx0" brushRef="#br0" timeOffset="58878.774">19937 11261 176 0,'-17'-10'68'0,"17"10"-52"0,-5-5-5 0,5 5-6 16,0 0-5-16,0 0 0 16,5 0 2-16,1 0 1 15,0 0-1-15,5 5 14 0,-5 0 6 16,-1 0 3-16,7 0 2 16,-1 6-9-16,1-6 0 15,-7 0-11-15,7 5-4 16,-1-5-2-16,6 5-1 15,-5 0 0-15,5 0 0 16,-6 0 17-16,0 1 9 16,1-1-5-16,-1 0 1 15,-5-5-2-15,0 0 0 0,-1 0-5 16,-5-5-1-16,0 0-4 16,0 0 1-16,0 0-6 15,6 0-1-15,5-5-7 16,1-5 0-16,-1 0 1 15,6-11 1-15,12-9 1 16,-1 5 2-16,-5 4-25 16,11-4-10-16,-5 0-29 15,11-6-12-15,-12 6-57 16</inkml:trace>
  <inkml:trace contextRef="#ctx0" brushRef="#br0" timeOffset="59272.446">20370 10563 164 0,'-28'25'63'0,"28"-25"-49"0,-17 56 18 0,17-46 7 0,-6 20-9 16,6-5-2-16,0 21-12 15,0-5-5-15,11 4-6 16,1-4 1-16,11 9 3 0,5 16-3 15,-5-20-1-15,0-6-2 16,0 6-3-16,-6-6 1 16,0 6 1-16,6 15-23 15,-6-26-8-15,-6-5-28 16,6-4-9-16,-11-1-22 16</inkml:trace>
  <inkml:trace contextRef="#ctx0" brushRef="#br0" timeOffset="59494.512">20450 11373 192 0,'-34'-20'74'0,"34"20"-58"0,-23-5 20 0,23 5 5 16,-6 0 3-16,1 0 3 16,-1-6-3-16,0 1-3 15,1-10-22-15,-1 5 4 0,6-5 4 16,0 0-11-16,6-6-1 16,-1 1-11-16,12 0-3 15,1 5-3-15,10 0 0 16,-5-1 2-16,11 1 0 15,-5 0-31-15,10 0-12 16,-10 5-24-16,5-6-9 16,-5 6-30-1,-1-5-41-15,-5 0 50 16</inkml:trace>
  <inkml:trace contextRef="#ctx0" brushRef="#br0" timeOffset="59779.265">20855 11115 140 0,'-6'30'55'0,"6"-30"-43"0,0 46 25 0,0-36 9 0,0 5-6 16,0-5 2-16,0 5-4 15,0 0-2-15,0 1-19 16,0-6 10-16,0 0 3 0,0 0 2 16,-6-10 3-16,1 0-4 15,-1-15-1-15,0 0-11 16,-5-16-1-16,5 6-11 15,0-11-4-15,1 6-2 0,-1 0-1 16,6 4-3-16,0 1 0 16,0 5-38-16,11-6-15 15,-5 6-27-15,11 0-11 16,0 0-42 0,12-1-20-16,-6 1 80 15</inkml:trace>
  <inkml:trace contextRef="#ctx0" brushRef="#br0" timeOffset="59946.772">21117 11125 328 0,'-12'15'123'0,"12"-15"-95"0,-11 25 18 0,11-20 4 16,0 10-30-16,0-4-8 0,-6 9-8 16,6-5-1-1,0 0-2-15,0 0-40 0,6-15-19 16,0 0-54-16,11-40-24 0,-6 4 25 15</inkml:trace>
  <inkml:trace contextRef="#ctx0" brushRef="#br0" timeOffset="61446.659">21652 13500 96 0,'-22'35'38'0,"22"-35"-29"0,-23 25 14 0,23-19 6 16,-6-1 8-16,6 0 7 0,-6 0-7 15,1 0 1-15,-1 0-22 16,0 0 17-16,-5 0 10 0,0 0-6 16,5 0 1-16,0-5-15 15,0 0-6-15,1 0-13 16,5 0-4-16,0 0 3 16,5 5 3-16,1 0 3 15,17 0 5-15,-6 0-6 16,29 6-2-16,-12-6-3 15,63 0 0-15,-18 0 0 16,58-5 1-16,-17 0-2 16,74 0 1-16,-41 0 0 0,47 0 1 15,-46 0-2-15,56 0 1 16,-44 0 0-16,22 0 1 16,-40 0 2-16,6 0 1 15,-35 0 1-15,1 0 0 16,-23 0-2-16,5-5 1 15,-16 0-2-15,-1 0 2 16,-11-1-4-16,0 1-2 16,-11 0 0-16,0-5 1 15,-12 5-3-15,-5-5 0 16,-6 5 1-16,-6 0 2 16,-6 0-1-16,1 0 2 15,-6 0-4-15,5 0 0 16,-5 0 1-16,0 5 2 0,-6 0-1 15,0 0 2-15,0 0-2 16,0 0 2-16,0 0-4 16,-6 0-2-16,1 0 4 15,-6 0 3-15,-1 0 3 16,-5 0 1-16,0 0-4 16,-11 0-3-16,-1 0-3 15,-27 0-1-15,4 0-1 16,-39-16 0-16,12 6 3 15,-18-15 2-15,12 5 0 16,-7-6-1-16,13 6-2 16,-1 0 1-16,12 5 1 0,5-1 2 15,12 6-8-15,11 5-1 16,6 0-3-16,23 10 1 16,0 0 3-16,33 16 3 15,-4-6 2-15,50 0 1 16,-17 0-3-16,29-5 2 15,-17 0 1-15,6 6 2 16,-18-6-1-16,-5 5 2 16,-12 0 0-16,-11 5 1 15,-6-4 4-15,-17 14 5 16,-6-5-1-16,-28 21 1 16,0-11-10-16,-40 11-1 15,12-6-24-15,-24 1-8 16,12-6-47-16,0-14-18 15,6-6-73-15</inkml:trace>
  <inkml:trace contextRef="#ctx0" brushRef="#br0" timeOffset="62796.651">20274 13642 104 0,'0'15'38'0,"5"-5"-29"0,1 0 12 0,0 0 7 15,-6-10-3-15,0 0 3 16,11 10-1-16,6 5 3 15,-6-4-16-15,-5-6 10 0,6 5 5 16,5 10-6-16,-6-5-1 16,0-5-9-16,7 11-3 15,4 9-1-15,-10-5 1 16,-1-4 4-16,1-1 1 16,-1 0 0-16,0-5 1 15,-5 0-2-15,-6-15 1 16,0 0-4-16,-6-20 1 15,1 5-7-15,-12-20-3 0,5 4 1 16,-11-14 0-16,1 9 1 16,-7-20 2-16,6 11-3 15,0-16 0-15,6 10-3 16,6 1-1-16,0 9-1 16,5 11 0-16,6 5 2 15,11 14 0-15,6 22 0 16,0 4 0-16,1-5 0 15,4 15 0-15,1-5 2 16,6 6 1-16,-7-1-4 16,1-5-1-16,0 1 1 15,-6-6 0-15,0-5 3 0,-5-5 1 16,-1 0 1 0,0-20 2-16,-5 0-5 0,-6-31-3 15,0 11-2-15,0-21 3 16,0 5 2-16,6 6 2 15,0 4-6-15,5 6 0 16,0 4 3-16,6 16 2 16,0 0-3-16,6 15 1 15,-6 0 0-15,6 15 0 16,-6 0 0-16,6 16 2 16,-6-6-21-16,6 11-9 15,-6-6-6-15,6-5-2 16,-6 1 2-16,0-6 3 15,0-5 18-15,0-10 7 0,0 0 2 16,-5-15 3-16,-1 0 5 16,0-26 5-16,1 11-5 15,-6-10 0-15,-1 4 4 16,-5-4 5-16,0 4-1 16,-5 1 1-16,-1 5 1 15,0 4 2-15,0 1-3 16,1 10 2-16,-1 0-8 15,0 20-2-15,1 0-5 16,5 36-3-16,0-11-1 16,11 21 3-16,0-10-2 15,12-1-1-15,0 1-15 16,17-11-7-16,-6-10-20 16,29-14-9-16,-12-6-19 0,12-36-8 15,-12 6 0 1</inkml:trace>
  <inkml:trace contextRef="#ctx0" brushRef="#br0" timeOffset="63786.987">21271 12568 168 0,'-23'61'66'0,"23"-61"-52"0,6 55 8 0,-1-44-1 16,7 9-5-16,-1 0 1 15,12 16-3-15,-6-6 1 16,11 15-8-16,-5-9-4 0,11 15-2 0,-5-6-1 16,5 6 0-16,-5-11-11 15,-1 1-5-15,-5-6-25 16,-6-9-9-16,0-1 4 16,-11-10-2-1,-1-5 21-15,-22-10 45 16,6 0 25-16,-18-10 8 15,7 0 5-15,-1 0-9 16,6 5-4-16,0 0-24 16,5 0-5-16,12 0-2 0,0-1-5 15,12-4 1-15,-1 0-5 16,12-5 0-16,-6 5-1 16,6-10-2-16,-6 4 1 15,0-4 1-15,-6 5 1 0,1-10 1 16,-1 4-11-16,-11-9-5 15,0 5-1-15,-6-16 2 16,1 11 7-16,-7-11 2 16,1 11 4-16,0 0 3 15,5 4 4-15,0 6 2 16,0 5-1-16,12 10-1 16,0 0-5-16,11 15-3 15,-6 0 4-15,12 20 4 16,-6-4 4-16,6 14 4 15,-6-4 2-15,6 9 1 16,-6-9-3-16,0-1 0 16,0-5-3-16,-5-9-1 0,-1-1-3 15,-5-20-1-15,-1 0-3 16,1-25 1-16,0 4-4 16,-1-14-2-16,-5 5 0 15,6-1-1-15,0 6 0 16,5 5 0-16,1-1-3 15,10 11 2-15,1 0-1 16,11 10 0-16,-5 0-11 16,11 0-7-16,-6 0-22 15,6 0-9-15,0 0-11 16,-6-5-1-16,-6 0 18 16,1-5 10-16,-6 0 18 15,-6-5 9-15,0-1 11 16,-11 1 8-16,-1 5 19 0,-5 0 8 15,0 5-2-15,-5 5-1 16,-1 0-12-16,6 15-1 16,0-5-9-16,6 10-3 15,-1 1-8-15,12-1-1 16,-5-5-1-16,11-5 2 16,-6 0 3-16,5-5 4 15,-4-5 2-15,-1-5 3 16,-6 0-1-16,-5-5 2 15,-1 0-2-15,-16-10 0 16,5 5-3-16,-16-11 1 16,-1 6-8-16,-11-5-2 0,5 4-17 15,1 11-4-15,5 0-39 16,11 15-16-16,7 0-25 16,16 5-11-16,0-5 17 15</inkml:trace>
  <inkml:trace contextRef="#ctx0" brushRef="#br0" timeOffset="64193.039">22644 12391 208 0,'-6'-31'77'0,"6"31"-60"0,-23-5 28 16,23 5 11-16,-5 10-14 16,-1 1-3-16,-5 14-21 0,-1-5-9 15,1 26-5 1,-1-11-4-16,7 11 3 0,5-11-7 15,0-4-1-15,0-6-1 0,11-5 4 16,-5 0 1-16,5-15 1 16,1 0 2-16,-1-15 1 15,0 0 1-15,-5-25 0 16,0 4 6-16,-12-29 6 16,6 4 1-16,-11-5-1 15,-1 11-4-15,-5-6-2 16,6 10 2-16,-6 6 5 15,5 4-5-15,1 11-2 16,5 5-8-16,0 15-3 16,6 5-3-16,6 20 3 15,0-5-2-15,5 21 1 0,1-6 2 16,10 15 0-16,-4-4-27 16,10 0-11-16,-5-6-28 15,17-5-8-15,-12-4-23 16,12-26-50-1,-11 0 39-15</inkml:trace>
  <inkml:trace contextRef="#ctx0" brushRef="#br0" timeOffset="64448.29">23065 12011 212 0,'-5'-10'82'0,"5"10"-64"0,-23 10 31 16,23-5 8-16,-11 5-7 15,-1 0 0-15,-5 5-19 0,0-4-9 16,0 9-13-1,5-5-4-15,1 10-1 0,5-4-5 0,12 4-1 16,0 0-2-16,11 1 0 16,0-1 3-16,6 5 2 15,0-4 0-15,-1 9-1 16,-5-10 16-16,1 16 6 16,-7-6-8-16,-5 6-5 15,-1-6-4-15,-10 1 1 16,-1-11-23-16,-11-5-10 15,0-5-64-15,-6-30-26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2T21:12:45.3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23305 6157 244 0,'-17'15'90'0,"17"-5"-70"0,-6 10 21 16,6-9 4-16,0 9-12 16,6 10-2-16,-6 11-7 0,0 9-1 15,0 16-12-15,0-5 4 16,0 5 3-16,-6-5-8 0,-5-6-1 16,-1 1-3-16,6-10 1 15,-5-11-4-15,5-5 0 16,1-4-36-16,16-41-66 15,0-26 5 1,1-25-34 0,-6-20-22-16,-6 0 73 15,0 0 234 17,-23-5-40-32,6 15-6 15,5 20-41-15,7 5-21 0,10 6-8 16,7 4-2-16,10 6-21 15,7 0 3-15,5 4 0 0,0 6-7 16,12 5-3-16,5-1-6 16,12 1-2-16,11 5 3 15,-6 0 1-15,-5 5-45 16,-6 4-19-16,-6 1-47 16,-11-5-17-16,-11-5-26 15</inkml:trace>
  <inkml:trace contextRef="#ctx0" brushRef="#br0" timeOffset="212.383">23310 6248 264 0,'-39'25'101'0,"44"-14"-78"0,7-1 22 0,-1-5 6 15,6 0-5-15,0 0 0 16,12-10-19-16,5 0-6 15,6-5-13-15,11-1-5 0,6 1 0 16,6 0-35-16,-1 5-13 16,1 0-40-16,-6 0-14 15,6 5-31 1</inkml:trace>
  <inkml:trace contextRef="#ctx0" brushRef="#br0" timeOffset="393.1">24233 6273 304 0,'-28'31'115'0,"17"-6"-89"0,5 11 23 0,6-11 6 0,0 0-31 16,0 6-12-16,0 4-9 15,6-5-1-15,-1-4-1 16,1-6-40-16,0-10-19 0,-1-15-10 16,1-15-4-16,-6-11-18 15,0-14-34 1,-6-16 43-16</inkml:trace>
  <inkml:trace contextRef="#ctx0" brushRef="#br0" timeOffset="510.919">24085 5909 316 0,'-17'-20'121'0,"23"25"-95"0,0-5 5 0,-6 0-4 15,11 5-20 1,6 5-4-16,6 5-26 0,5 0-11 16,1 5 18-16,5 1-58 15,6 4-24-15,6-10-8 16</inkml:trace>
  <inkml:trace contextRef="#ctx0" brushRef="#br0" timeOffset="723.713">24655 6137 304 0,'-6'10'115'0,"18"0"-89"0,5 0 14 0,-6 0 3 15,6 5-22-15,6 6-6 0,6 4-14 16,-1 5-3-1,6 11 0-15,1-1 3 0,-7 6 2 0,-5-11-23 16,0-4-12-16,-1-6-12 16,-5-5-6-16,-5-4-14 15,-1-16-5-15,-5-16-27 16</inkml:trace>
  <inkml:trace contextRef="#ctx0" brushRef="#br0" timeOffset="871.956">24991 6208 260 0,'-28'-31'96'0,"16"26"-75"0,-16 0 28 15,16 10 8-15,-10 5-12 16,-7 5-2-16,-5 6-13 16,-12 9-4-16,1 11-15 15,11-11-4-15,-6 21-3 0,6-1 0 0,5-9 0 16,6-6-40-16,6-4-15 16,12-6-46-16,10-15-16 15</inkml:trace>
  <inkml:trace contextRef="#ctx0" brushRef="#br0" timeOffset="1230.749">25088 6359 312 0,'0'11'118'0,"0"-11"-92"0,6 15 0 0,5-5-8 16,1 0-11-16,-1 0 1 15,0 0 4-15,6-10 2 16,1 0-7-16,-1-10 2 0,0 0 2 0,0-10 5 16,-6-6 2-16,-5 1-1 15,-6 0 0-15,-6 5-1 16,-5-1 3-16,-1 6 4 16,-5 5 6-16,-5 10-10 15,-1 10-3-15,0 5-12 16,6 6-2-16,0 9-2 15,5 5 0-15,7 6-3 16,10-11 0-16,7 1-3 16,5-6-1-16,0-5-27 15,11-10-10-15,7-10-38 16,5-5-12-16,11-10-66 16</inkml:trace>
  <inkml:trace contextRef="#ctx0" brushRef="#br0" timeOffset="1995.228">25721 6228 208 0,'0'-15'79'0,"-6"15"-61"0,0-5 28 0,0 5 10 16,1 0-11-16,-7 0-2 15,-5 0-11-15,-5 5-5 16,-7 5-15-16,-5 5 3 0,-6 5 3 16,0 11-4-16,0 9 2 15,6 1-9-15,11 9-4 16,6-4-7-16,11-6-2 15,12-4 3-15,11-11 1 16,12-15-3-16,5-15 1 0,11-20 2 16,1-16 3-16,0-9 2 15,-6-6 1-15,-1-10-2 16,-4 5 1-16,-7-10 0 16,-5 6 1-16,-6-1 15 15,-6 15 10-15,-11 11 0 16,-5 19 3-16,-7 21-16 15,-5 16-4-15,-6 14-8 16,1 11-3-16,-1 9-3 16,6 16 1-16,5 10-1 15,12 10-2-15,6 0-37 16,11-10-15-16,12-10-38 16,10-15-16-16,18-31-47 15</inkml:trace>
  <inkml:trace contextRef="#ctx0" brushRef="#br0" timeOffset="2673.705">26712 5883 244 0,'-17'-20'93'0,"17"20"-72"15,-6 0 27-15,6 0 7 0,0 0-27 16,6 10-7-16,0 6-5 16,5 9 1-16,-5 15-9 15,5 6 0-15,-5 0-1 0,-6 4 3 16,0 6 1-16,0 5-1 16,-6-1 1-16,0-9 3 0,1-5 1 15,-1-6 0 1,0-10 4-16,1-9-2 0,-1-11-1 15,0-15 0-15,0-15 0 16,6-11-8-16,6-19-5 16,6-1-7-16,5-5-2 15,0 0 3-15,6-4 1 16,-1-1-3-16,7 10 1 16,-1 6-3-16,7 9 2 15,-1 16 1-15,0 10-1 16,0 15 1-16,-5 5 3 15,-7 10 0-15,-5 6 1 16,-11-1 4-16,-12 5 2 16,-11 1 11-16,0-1 6 15,-11 1-10-15,5-6-2 0,-5-5-5 16,5-5 1-16,0-10-9 16,0 0 0-16,6-10-31 15,0-5-13-15,0-5-27 16,17 0-10-16,6-5-23 15,11-1-9-15,11 1-4 16</inkml:trace>
  <inkml:trace contextRef="#ctx0" brushRef="#br0" timeOffset="3016.804">27253 6101 308 0,'-5'5'115'0,"-7"5"-89"0,-5 6 14 0,11-6 3 15,-5 5-6-15,-6 5 0 16,-6 5-12-16,0 11-5 16,1 4-11-16,4 6-6 0,7 0 0 15,0-1-2-15,11-9-1 16,11-6 1-16,6-15-1 16,12-15 2-16,5-15 3 15,0-15 2-15,0-11 1 16,-5-10-4-16,-7 11-1 15,-16-1 3-15,-6 6 1 16,-17 0-1-16,-6 14 1 16,-5 6-4-16,-6 5-2 15,-1 5-7-15,7 10-4 16,-1 5-23-16,7 5-9 0,5 6-27 16,5 4-11-16,12 0-37 15,12 1-53 1,5-1 54-16</inkml:trace>
  <inkml:trace contextRef="#ctx0" brushRef="#br0" timeOffset="3303.273">27481 6218 340 0,'6'0'126'0,"0"5"-98"0,5 10 12 15,-11-5 0-15,0 10-13 16,0 6-3-16,-6 4-14 15,1 5-4-15,-1 11-4 0,0-11-8 0,0-9-4 16,1-6-14-16,-1-10-5 16,0-15-16-16,6-20-4 15,0-11 4-15,6-9 2 16,5-11 5-16,1 5 3 16,-1 1 18-16,1 9 7 15,-7 6 18-15,1 10 7 16,0 4-7-16,-1 11-4 15,1 10-47-15,6 5-21 16,5 10-15 0</inkml:trace>
  <inkml:trace contextRef="#ctx0" brushRef="#br0" timeOffset="3603.699">27589 6527 388 0,'-11'20'145'0,"5"-15"-112"0,12-5 12 15,-6 0 0-15,11-5-24 16,1-10-4-16,-1-6-10 16,6-9-3-16,0-5-2 15,1-1 1-15,4-4 0 0,1 4-1 16,-6 11-2-16,6 5-2 16,0 9 1-16,0 6-1 15,-1 10 0-15,-5 6 2 16,6 4 2-16,-6 5-10 15,0 0-4-15,1 1-12 0,-1-1-3 16,-6-10-18-16,0 0-9 16,1-10-11-16,5-5-2 15,0-10-17-15,0-16-7 16,6-4 3 0</inkml:trace>
  <inkml:trace contextRef="#ctx0" brushRef="#br0" timeOffset="3784.02">28205 5889 252 0,'5'-26'96'0,"-5"26"-75"0,6 5 39 0,-6-5 28 16,6 21-30 0,-6 4-27-16,6 5-15 15,-6 6-12-15,0-1-1 0,5 6 1 16,1-1-2-16,0 6-2 0,-1-1-17 16,1 6-9-16,0 0-22 15,-6-6-9-15,0-4-39 16,0-6-16-16,-6-15 7 15</inkml:trace>
  <inkml:trace contextRef="#ctx0" brushRef="#br0" timeOffset="3964.852">28085 6202 316 0,'-28'-10'118'0,"28"15"-92"0,0-5 41 15,0 0 15-15,0 0-48 16,11 0-17-16,12 0-9 15,5 5-2-15,7-5-2 16,-1 6-1-16,0-1 1 0,0 0-20 0,-5 5-7 16,-1 0-78-16,-5 10-36 15,-17 0-12 1</inkml:trace>
  <inkml:trace contextRef="#ctx0" brushRef="#br0" timeOffset="5558.859">21960 7909 252 0,'-6'-15'96'0,"12"15"-75"0,0 0 23 15,-1 0 7-15,7 5-9 16,5 0 0-16,11 5-7 15,12 10 1-15,-5 11-20 16,4 9-3-16,7 11 1 0,0 15-4 16,-1 5 0-16,-5-6-9 15,0-4 0-15,-6-5 1 0,0-5 1 16,-5-11-1-16,-6 1-2 16,-1-11 1-16,-5-5 1 15,1-4-21-15,-1-6-7 16,-6-5-31-16,6-15-14 15,-5-10-22-15,-1-11-7 16,0-4-17 0</inkml:trace>
  <inkml:trace contextRef="#ctx0" brushRef="#br0" timeOffset="5825.858">22581 7985 236 0,'-6'-40'88'0,"6"34"-69"0,0-9 33 0,0 10 11 0,0 0-4 15,0 0 2-15,0 5-14 16,0 0-7-16,-5 5-22 16,-7 5 0-16,1 11 2 0,-6 9 4 15,-12 10 5-15,-11 16 0 16,-11 25 2-16,-11-5-11 16,-13 0-4-16,1-10-9 15,6-5-3-15,5-6-2 16,6-9-2-16,17-6-21 15,12-14-9-15,17-6-47 16,11-10-18-16,22-25-60 16,13-20-25-16,4-21 43 15</inkml:trace>
  <inkml:trace contextRef="#ctx0" brushRef="#br0" timeOffset="6609.366">23151 7418 244 0,'6'-31'90'0,"-6"16"-70"0,-6 5 24 16,6 5 6-16,0 0-6 16,0 5 1-16,-6 0-10 15,-5 10-2-15,-1 10-18 16,-5 6-5-16,-5 14 1 0,4 6-7 15,1-1 0-15,0 6-2 16,6-5-2-16,-1-6-2 16,12 1-1-16,0-6-29 15,12-5-12-15,-1-4-32 16,6-6-13-16,0-5-45 16</inkml:trace>
  <inkml:trace contextRef="#ctx0" brushRef="#br0" timeOffset="6936.483">23248 7798 256 0,'-17'0'96'0,"17"5"-75"0,5 5 10 0,-5-10 3 16,17 10-17 0,6-5-8-16,0-5-4 15,6 0-3-15,-7-5-2 0,7-5 3 16,-6-5 0-16,-1-1 1 0,1-9-2 15,-6 0 1 1,-5-1 0-16,-7 1 3 16,-5 5-1-16,-5 5 2 0,-7 5 11 15,-5 10 6-15,0 10-4 16,-6 5-1-16,0 10-7 16,1 6 0-16,5-1-7 15,5 0-1-15,7 1-7 16,5-6 0-16,5-5-23 15,7 1-8-15,5-11-38 16,5-5-14-16,13-5-45 16</inkml:trace>
  <inkml:trace contextRef="#ctx0" brushRef="#br0" timeOffset="7178.02">23715 7286 272 0,'6'-5'104'0,"-1"5"-81"0,12 15 9 0,-17-15 1 15,18 26-10-15,-1 9-1 16,0 11-12-16,-6 4-6 16,1 1-3-16,-12 0 3 0,-6-1 2 15,0-4-2-15,-5-1-3 16,-1-9-22-16,1-1-11 0,5-4-66 15,6-6-28-15,0 0 21 16</inkml:trace>
  <inkml:trace contextRef="#ctx0" brushRef="#br0" timeOffset="8138.349">23846 7479 140 0,'6'-26'52'0,"5"11"-41"0,-5 0 33 0,0 10 13 0,-6 0 7 16,0 0 4-16,0 5-15 16,0 0-8-16,0 0-25 15,0 15 1-15,0 10 0 0,0 11-3 16,0-1 2-16,0 6-5 15,0-1-1-15,0 1-6 16,0-6 0-16,0 1-5 16,0-6-2-16,0-5 2 15,0 1 0-15,0-6-4 16,0-5-1-16,0 0-46 16,0-5-17-16,-6-5-21 15,0-10-5-15,0-5-40 16</inkml:trace>
  <inkml:trace contextRef="#ctx0" brushRef="#br0" timeOffset="8304.253">23732 7686 296 0,'-11'-5'110'0,"11"5"-86"0,5 5 20 0,-5-5 5 16,12 0-16-16,5 5-1 16,11 0-13-16,7 0-4 15,4 0-8-15,1 1-3 0,6-1 0 16,-6 0-18-16,0-5-7 15,0-5-52-15,-6-6-22 0,0-4-50 32</inkml:trace>
  <inkml:trace contextRef="#ctx0" brushRef="#br0" timeOffset="8529.314">24279 7195 272 0,'-6'-5'101'0,"12"5"-78"0,-6 5 22 16,0-5 4-16,6 15-4 15,-6 5 3-15,0 16-12 16,0 10-2-16,0 4-19 16,0 6-7-16,0 0-1 0,0-1-4 0,0-4 0 15,0-6-17-15,0-4-7 16,5-6-54-16,1-4-24 15</inkml:trace>
  <inkml:trace contextRef="#ctx0" brushRef="#br0" timeOffset="9040.209">24575 7301 204 0,'-11'-40'77'0,"17"15"-60"0,-1-1 15 0,1 16 4 16,5 0 0-1,1-5 2-15,-1 5-3 0,1 5-1 16,5 5-19-16,0 5 2 16,0 15 3-16,6 15 0 0,-6 26 3 15,0 5-2-15,-6 5 2 16,-11 0-7-16,-5 0 1 16,-13-6-4-16,-4-4 0 15,-7-5-5-15,1-5 0 16,-1-6-14-16,6-9-5 15,6-11-66-15,6-10-26 16</inkml:trace>
  <inkml:trace contextRef="#ctx0" brushRef="#br0" timeOffset="9535.776">25134 8076 192 0,'-12'-15'74'0,"12"15"-58"0,6 0 25 0,0 0 6 16,5-5-13-16,6 0-5 15,12 0-10-15,5 0-4 0,11 0-9 16,7 0-4-16,-1 0 1 0,-5 5 0 16,-1 0 1-16,-11 0-33 15,-5 0-13-15,-12 0-34 16,-6 0-15-16,-11 10 0 15</inkml:trace>
  <inkml:trace contextRef="#ctx0" brushRef="#br0" timeOffset="9686.633">25213 8339 312 0,'-11'16'118'0,"5"-6"-92"0,12-5 0 0,0 0-6 16,11 0-14-16,6 0-3 15,5-5-22-15,12 5-10 16,11-10-106-16,6 0-46 16</inkml:trace>
  <inkml:trace contextRef="#ctx0" brushRef="#br0" timeOffset="10691.441">26712 7671 264 0,'-6'-20'99'0,"6"30"-77"0,0 0 26 0,0-10 8 15,6 15-26-15,-6 11-8 16,0 9-8-16,-6 6-2 0,1 14-6 16,-1 26 0-16,-6 15 1 0,1 1-1 15,-6 4-1-15,-6-10-3 16,6-10-2-16,0-10 1 15,0-10-1-15,0-5-58 16,5-16-25-16,7-10-66 16</inkml:trace>
  <inkml:trace contextRef="#ctx0" brushRef="#br0" timeOffset="10944.276">26604 7757 276 0,'0'-56'104'0,"5"46"-81"0,7 0 45 16,-6 5 15-16,5 0-28 16,0 0-10-16,6 0-19 15,0 0-6-15,6 0-12 0,0 5 1 0,6 0 2 16,5 0-4-16,6 0-2 16,5 0-5-16,12 0-2 15,6 0 1-15,0-5 2 16,-1 0-13-16,1-5-5 15,-6-1-48-15,-12-4-23 16,-10 0-64 0,-13 0-51-16,-22-5 83 15</inkml:trace>
  <inkml:trace contextRef="#ctx0" brushRef="#br0" timeOffset="11172.233">26609 8051 292 0,'-22'5'110'16,"27"0"-86"-16,1 0 40 0,-6-5 11 0,11 0-17 15,7 0-4-15,-1 0-16 16,5 0-6-16,7 0-18 16,-1 0-7-16,1 0 0 0,5 0-2 15,6 0 0-15,0 0-41 16,5 0-15-16,1 0-50 15,5 0-19-15,1 5-42 16</inkml:trace>
  <inkml:trace contextRef="#ctx0" brushRef="#br0" timeOffset="11937.885">27692 8157 316 0,'17'31'118'0,"0"-11"-92"0,6 30 4 16,-6-24-3-16,6 14-16 16,0 1-3-16,5-1-5 15,6 1 0-15,-5-1-2 16,-1-4-1-16,-5-6 3 0,-6 1-22 15,0-11-9-15,-5 0-48 16,-7-5-21-16</inkml:trace>
  <inkml:trace contextRef="#ctx0" brushRef="#br0" timeOffset="12147.08">28028 8061 308 0,'-45'25'115'0,"27"1"-89"0,-10 29 10 0,17-24-2 16,-12 14-10-16,-6 11-2 15,1 5 1-15,-6 0 0 16,-6-1-12-16,0-4-4 0,0-10-3 16,0-11-9-16,12-5-4 0,11-4-61 15,11-11-27-15,23-15-54 16</inkml:trace>
  <inkml:trace contextRef="#ctx0" brushRef="#br0" timeOffset="12387.864">28490 7747 208 0,'-17'0'79'0,"22"-5"-61"0,-5 5 28 15,0 5 8-15,0 5-13 16,-5-5-1-16,-7 10-1 16,1 1 0-16,-6 4-21 15,-6 0 3-15,6 5 0 0,0 1-11 16,5 4-6-16,1 6-16 0,11 4-5 16,6 1-53-16,5-6-21 15,6-5-58 1</inkml:trace>
  <inkml:trace contextRef="#ctx0" brushRef="#br0" timeOffset="12837.59">28626 8071 128 0,'-11'5'49'0,"11"0"-38"0,6 5 17 0,-6-10 4 0,11 0 0 16,-5 0 1-16,5 0-10 15,6-10-1-15,0-5-13 16,6 0 1-16,0-5 3 0,0-6-3 15,-6 1 0-15,0 0-2 16,-6-1 0-16,1 1 2 16,-7 5 4-16,-5-1 1 15,-5 6 3-15,-1 0 1 16,-5 10 3-16,-6 5-3 16,-1 10 0-16,-4 5 1 15,-1 6 0-15,6 4-9 0,0 5-2 16,5 1-7-16,7-1-2 15,10-5-5-15,7-4 1 16,11-11-42-16,11-10-17 16,0-10-52-1,11 0-61-15,-5-6 51 16</inkml:trace>
  <inkml:trace contextRef="#ctx0" brushRef="#br0" timeOffset="13348.997">29071 7661 168 0,'-12'0'63'0,"18"0"-49"0,0 0 7 0,5 0 2 16,1 5-5-16,5 10 1 16,6 0 3-16,-1 6 1 15,-5 4-12-15,-5 5 11 0,-12 6 5 16,-6-1 8-16,-11 6 3 0,-11 4-14 15,-7 1-4-15,1-1-10 16,6-4-4 0,5-11-36-16,6-9-15 0,11-6-82 15,12-10-54 1,11-10 74-16</inkml:trace>
  <inkml:trace contextRef="#ctx0" brushRef="#br0" timeOffset="13739.956">29994 8228 272 0,'0'0'101'0,"6"5"-78"0,-1 10 6 0,1 1 0 15,0 9-12-15,-1 5 1 16,1 11-7-16,0-6-1 0,-6 6-6 16,0-1-1-16,-6 1 1 0,0-6-7 15,-5 1 0-15,-12-1-50 16,0-5-21-16,1-4-54 16</inkml:trace>
  <inkml:trace contextRef="#ctx0" brushRef="#br0" timeOffset="13905.658">29737 8542 304 0,'-5'-5'115'0,"5"10"-89"0,5-15 14 15,7 10 3-15,5-5-20 16,11 0-4-16,12 0-12 16,12-5-5-16,5-1-1 0,5 1-32 0,1 5-12 15,0 0-86 1,5-5-58-16,-5 0 75 15</inkml:trace>
  <inkml:trace contextRef="#ctx0" brushRef="#br0" timeOffset="14323.205">31208 8193 196 0,'17'-41'74'0,"-12"31"-58"0,-5-10 29 16,0 20 9-16,-5-5 5 16,-7 5 6-16,-11 5-4 15,-5 15-1-15,-12 0-33 16,-17 16 18-16,-6 14 6 0,1 6-12 16,-1 5-2-16,12 0-16 0,17-6-3 15,16 1-10-15,30 0-5 16,28-1-2-16,22-4-1 15,13-16-14-15,4-24-3 16,18-11-59-16,-6-11-26 16,-11-9-110-1</inkml:trace>
  <inkml:trace contextRef="#ctx0" brushRef="#br0" timeOffset="42937.908">22348 10679 152 0,'-12'-51'57'0,"6"21"-44"0,6-16 18 16,0 26 6-16,0-5 1 0,0 0 4 15,0-1-6-15,0-4-1 16,-5 5-20-16,-1-1 2 0,0 6 3 15,1 0-5-15,-1 5 0 16,0-1-3-16,1 6 0 16,-1 5-6-16,0 15-4 15,6 16-4 1,0 9 1-16,-6 11 1 16,1 25 0-16,-1 20 2 15,-5 10-1-15,-1-5 2 16,-5 0 2-16,6-10 2 15,-6-10 5-15,0-15 3 16,-1-10 0-16,1-6 1 16,0-9 0-16,-5-6 0 0,-7-10 0 15,-5-9 0-15,0-11-6 16,-6-5-4 0,0-11-3-16,0-9 0 0,6-5-2 15,0-1-1-15,5 6-8 16,6 5-5-16,6 5-48 15,12 4-20-15,5 11-38 16,22 11-16-16,18 14 18 16</inkml:trace>
  <inkml:trace contextRef="#ctx0" brushRef="#br0" timeOffset="43446.926">22558 10978 248 0,'-28'-5'93'0,"11"5"-72"0,0 10 5 0,5-5-3 16,1 5-11-16,-6 5 1 0,0 6-8 16,0-1-3-16,5 5-1 15,1 0 1-15,5 6 1 0,6-6-1 16,0-5 1-16,6-4-2 16,5-6-1-16,6-5 9 15,0-10 4-15,0-10 0 16,1-11 2-16,-1-4 1 15,-6-1 2-15,0 6 3 16,1 0 2-16,-6 10-1 16,-1 4-2-16,1 22-10 15,0 4-9 1,-1 5-1-16,1 0-2 16,5 6 0-16,-5-1 2 15,6 0 2-15,-1-4-1 16,-5-1 2-16,-1-5-9 0,1 0-1 15,0 0-34-15,5-10-15 16,0-5-22-16,7-5-9 16,10-10-35-1</inkml:trace>
  <inkml:trace contextRef="#ctx0" brushRef="#br0" timeOffset="43720.685">23117 10892 244 0,'-17'-5'90'0,"5"5"-70"0,1-5 19 0,5 5 5 0,-5 0-8 16,-6 5 2-16,-6 5-16 16,0 5-3-16,0 5-11 15,0 6-3-15,1 4 1 0,-1 0-8 16,6 6 0-16,5 4 2 15,7-4 2-15,5-6-11 16,11 1-7-16,6-11-24 16,12-5-12-16,5-5-17 15,6-10-7-15,5-10-28 16</inkml:trace>
  <inkml:trace contextRef="#ctx0" brushRef="#br0" timeOffset="44109.338">23424 10922 228 0,'-17'5'85'0,"12"0"-66"0,-13 10 10 0,13 1-1 16,-7-1-8-16,-5 5 1 0,0 5-10 16,0 1-2-16,0 4-5 15,6 1-5-15,11-1 0 0,0-5 1 16,11 1 0-16,6-11 2 16,0-5 3-16,0 0 0 15,6-10 2-15,0-5-2 16,-6-5 2-16,0 0 0 15,-6-6 1-15,-5-4-2 16,-6 0-1-16,0-5-3 16,0-6-2-16,-6 1-28 15,1-1-11-15,-1 6-23 16,0 0-6-16,1 15-37 16</inkml:trace>
  <inkml:trace contextRef="#ctx0" brushRef="#br0" timeOffset="44679.232">23681 10456 196 0,'-12'5'74'0,"12"5"-58"0,0 1 3 0,0 4-4 0,0 5-6 16,0 10 0-1,0 11-3-15,0 10 1 0,6 9-4 16,-6 1 7-16,0 5 3 0,-6-10 5 15,1-1 3-15,-1-9 0 16,0-6-1-16,1-9-6 16,-1-6-1-16,6-10-6 15,0-5-2-15,11-10-2 16,6-10 0-16,12-10-4 16,-1 0 0-16,7 0-1 15,-1 4 0-15,0 6 0 0,0 15-2 16,-5 10 3-1,-1 6 2-15,-5 9 4 0,-12 1 4 16,1-1 5-16,-12-5 1 16,-6 1 5-16,-5-1 4 15,-12-5-6-15,-6-5 0 16,-5 0-9-16,-6-9-1 16,0-6-6-16,0 0-2 15,6-6-29-15,6-4-13 16,5 0-25-16,12 0-8 15,11-5-44 1,17-5-34-16,5-1 66 16</inkml:trace>
  <inkml:trace contextRef="#ctx0" brushRef="#br0" timeOffset="44891.573">24222 11104 260 0,'0'21'99'0,"0"-1"-77"0,0 10-4 16,6-14-8-16,-6-1-8 15,0 5-2-15,5 0-8 16,-5-5-5-16,0 1 7 16,0-6-22-16,0-10-6 0,6-10-42 15,0-16-38 1,5-14 38-16</inkml:trace>
  <inkml:trace contextRef="#ctx0" brushRef="#br0" timeOffset="45011.861">24347 10558 312 0,'-11'-21'115'0,"5"16"-89"0,1 10 8 0,5 0-1 16,0 0-23-16,0 6-7 16,5-1-56-16,12 0-23 15,6-5-56-15,11 0-22 16</inkml:trace>
  <inkml:trace contextRef="#ctx0" brushRef="#br0" timeOffset="47442.257">22336 12274 180 0,'6'-15'68'0,"0"10"-52"0,-6 5 36 0,0 0 16 15,0 0-8-15,0 0-2 16,0 0-18-16,0 0-7 15,0 0-19-15,5 15-7 0,1 5 0 16,-6 11-2-16,6 9 2 16,-6 11 2-16,-6 10 2 15,-5 5-3-15,-1-1 0 16,-5 1-1-16,0-5 1 16,-6-5-7-16,6-6 0 15,0-4 1-15,0-6 1 16,5-9-23-16,1-6-12 0,5-10-34 15,6-15-16-15,6-10 0 16,0-15-1-16,-1-21-22 16</inkml:trace>
  <inkml:trace contextRef="#ctx0" brushRef="#br0" timeOffset="47682.975">22085 12391 184 0,'-11'-36'68'0,"11"21"-52"0,6-10 17 16,5 15 4-16,1-1 1 15,5-4 4-15,5 0-6 16,7 5-1-16,5-5-20 16,0 5 0-16,6 0-1 0,6-1-5 15,-1 6-3-15,1-5-3 16,-1 5 0-16,1-5-2 0,0 0 2 16,-1 0-2-16,1 0 2 15,-6-6-15-15,0 1-7 16,-6 0-37-16,-6 0-16 15,-11 5-31 1,-5 0-39-16,-12 5 50 16</inkml:trace>
  <inkml:trace contextRef="#ctx0" brushRef="#br0" timeOffset="47924.532">22319 12436 312 0,'-17'5'115'0,"23"0"-89"0,-1 0 14 0,-5-5 1 0,12 6-14 15,-1-1-3-15,6 0-14 16,6-5-6-16,5 0-3 16,1 0-1-16,5-5 0 0,0 0 0 15,1-6 2-15,4 1-39 16,1-5-14-16,-6 0-52 15,1-5-20-15,-7-1 12 16</inkml:trace>
  <inkml:trace contextRef="#ctx0" brushRef="#br0" timeOffset="48928.254">21994 11423 220 0,'-23'-15'82'0,"18"15"-64"0,-7-5 29 16,7 5 7-16,-1 0-17 16,0 0-4-16,6 0-19 15,6 0-7-15,11 0-4 0,17 5 4 0,23-5 5 16,17 5 5-16,6 0 2 15,6 0 5-15,10-5 5 16,30 0-3-16,16 6-1 16,6 4-5-16,-11 0-2 15,0-5-8-15,5-5-4 16,1 0-3-16,-1 0 0 16,1 0 0-16,-24 0 3 15,-16-5-3-15,-18 0 0 16,-11 0-28-16,-17 0-10 15,-17 0-54-15,-6-6-20 16</inkml:trace>
  <inkml:trace contextRef="#ctx0" brushRef="#br0" timeOffset="50476.632">23293 12457 292 0,'0'-11'110'0,"0"11"-86"0,6-5 5 0,0 5-3 16,5 0-8-16,1 0 1 16,5 0-6-16,0 0 0 15,0 0-8-15,6-5 6 0,5 0 2 16,1 0-6-16,-1 0-4 15,6-5 0-15,0 0 0 16,6-5-4-16,-11-1-1 16,-1 1-46-16,-5 5-17 0,-12 0-39 15,-5 10-14-15,-12 5 19 16</inkml:trace>
  <inkml:trace contextRef="#ctx0" brushRef="#br0" timeOffset="50642.016">23402 12603 288 0,'-18'16'110'0,"24"-11"-86"0,0 0 16 16,-6-5 2-16,11 5-14 15,1-5-1-15,5 0-16 16,6 0-4-16,5 0-5 16,6-5-10-16,12-5-3 0,-1-6-49 15,7-4-23-15,-1-5-54 16</inkml:trace>
  <inkml:trace contextRef="#ctx0" brushRef="#br0" timeOffset="50940.761">24262 12391 336 0,'-6'5'126'0,"6"-5"-98"0,6 5 6 0,5-5-4 0,1 0-17 16,11 0-2-16,5 0-7 15,6-5-3-15,6-5 0 16,0 0-8-16,0-1 0 0,0 6-50 16,-6 0-19-16</inkml:trace>
  <inkml:trace contextRef="#ctx0" brushRef="#br0" timeOffset="51255.842">25185 11874 204 0,'0'0'77'0,"6"10"-60"0,-6 21 19 0,0-11 5 16,0 15-15-16,-6 6-4 16,0 15-9-16,1 4-3 15,5 11-6-15,0 5-5 0,0 0-2 0,5 0 2 16,1-5 0-16,0-5-39 16,-1-10-18-16,1-11-52 15</inkml:trace>
  <inkml:trace contextRef="#ctx0" brushRef="#br0" timeOffset="51568.798">25145 11874 300 0,'-23'-10'112'0,"23"15"-87"0,0-5 9 16,0 0-1-16,12 0-21 15,5 0-4-15,6 5-5 16,5 5 0-16,12 5-2 0,6 6-1 16,5-1 3-16,0 10-2 0,-5 1 2 15,-6 4 13-15,-6 6 7 16,-11 9 0-16,-12 11 0 16,-17 10-3-16,-11 5-3 15,-11 0-5-15,-12 0 0 16,-6-5-9-16,1-10-2 15,-1-11-17-15,0-4-4 16,7-11-43-16,-1-9-19 16,-6-11-78-1</inkml:trace>
  <inkml:trace contextRef="#ctx0" brushRef="#br0" timeOffset="52938.617">25715 11884 168 0,'-29'10'66'0,"29"1"-52"0,-5 4 25 0,5-15 8 0,0 0-2 16,5 5 3-16,1 5-3 15,5 0 0-15,1-5-25 16,5 0-3-16,6 5 0 0,0-5-7 16,5 0-1-16,1 1-5 15,-1 4-1-15,1-5-17 16,-1 0-7-16,0-5-34 15,1 0-15-15,-1-5-29 16,1-5-51 0,-1-6 42-16</inkml:trace>
  <inkml:trace contextRef="#ctx0" brushRef="#br0" timeOffset="53164.02">26216 11717 208 0,'-17'20'79'0,"6"-4"-61"0,5 14 30 0,6-15 9 16,-6 5-12-16,1 6-3 15,-1 4-11-15,0 1-5 16,1-1-14-16,-1 5-1 0,0 1 2 16,1-1-7-16,-1-4-1 15,0-6-3-15,6 0-2 0,0-4-57 16,12-6-134-1</inkml:trace>
  <inkml:trace contextRef="#ctx0" brushRef="#br0" timeOffset="53538.545">26860 11788 252 0,'-6'-10'93'0,"1"15"-72"0,-12 5 16 0,11 0 2 16,-11 11-8-16,-12 4 2 16,-5 10 5-16,-11 11 3 15,-12 10-21-15,0 14-1 0,-6 27 0 16,17-26-14-16,1 50-2 16,16-15-4-16,12 1-3 15,17-21-28-15,17-15-14 0,17-15-38 16,12-16-17-1,11-20-30-15</inkml:trace>
  <inkml:trace contextRef="#ctx0" brushRef="#br0" timeOffset="53988.189">27162 11965 284 0,'0'0'107'0,"-6"10"-83"0,6 1 15 0,0-6 3 15,-5 10-19-15,-1 5-2 16,0 0-7-16,1 6-1 15,-1 4-7-15,0 6 5 0,-5 4 2 16,-1 11 5-16,1 9 1 16,0 6-4-16,-6 5-1 15,5-10-4-15,1 0-1 16,5-16-5-16,0-4-1 16,6-6 1-16,12-9 0 15,5-6 0-15,11-5 2 16,12-5-1-16,6-5 0 15,11-5-3-15,0 0-2 16,0-5 3-16,-6 5 0 0,-5-5-15 16,-7 0-4-16,-4 0-27 15,-1-5-13-15,-6 0-30 16,-5-6-11-16,-6 1-43 16</inkml:trace>
  <inkml:trace contextRef="#ctx0" brushRef="#br0" timeOffset="54259.515">28165 11824 220 0,'28'-26'82'0,"-16"36"-64"0,-1 0 31 0,-5 1 8 15,0 9-16-15,-6 10-4 16,0 6-15-16,-6 4-6 16,0 6-9-16,0-1-3 0,1 6 0 15,-1 0-5-15,-5 4-1 16,-1-4-46-16,1 0-17 16,5-11-61-1,-5-4-37-15,-1-16 72 16</inkml:trace>
  <inkml:trace contextRef="#ctx0" brushRef="#br0" timeOffset="54409.09">28022 12208 268 0,'-5'-15'101'0,"10"10"-78"0,1 5 20 15,6 0 5-15,5-5-19 16,17 0-4-16,6 5-15 16,5 0-4-16,12-5-4 15,6 0-32-15,0 0-15 0,-6 0-41 16,0-5-18-16,0-6-3 15</inkml:trace>
  <inkml:trace contextRef="#ctx0" brushRef="#br0" timeOffset="54692.649">28917 11818 284 0,'-34'31'107'0,"22"-1"-83"0,-10 11 17 0,16-21 4 16,0 10-24-16,1 6-6 15,-1 4-12-15,6 6-3 16,6 5 0-16,-1 9 0 0,7 1 0 16,5 0 4-16,0 0 5 15,6-16 1-15,5-9 4 16,12-16-3-16,11-25-1 16,6-15-6-16,6-16-1 15,-6-9-6-15,-6-1-2 16,-5-5-9-16,-12 1-2 15,-11-11-20-15,-6-5-9 16,-11 0-45-16,-6-5-17 0,-12 0-1 16</inkml:trace>
  <inkml:trace contextRef="#ctx0" brushRef="#br0" timeOffset="55084.22">29726 11459 264 0,'-6'-15'101'0,"6"20"-78"0,6 0 17 0,0 0 3 16,-1 15-12-16,7 16-3 15,5 19-5-15,6 16 0 16,5 10-13-16,1-5-1 0,5 5 1 16,-6 5 5-16,-5 16 5 15,-11 4 1-15,-7 5 2 16,-16-4-4-16,-18-6 0 15,-10-10-4-15,-7-5-1 0,-5-15-15 16,-1-15-6-16,7-21-66 16,5-20-28-16,6-25-84 15</inkml:trace>
  <inkml:trace contextRef="#ctx0" brushRef="#br0" timeOffset="57454.323">22296 14193 212 0,'-11'-25'82'0,"5"15"-64"0,0-5 31 16,1 10 10-16,-7 0-12 15,1 0-3-15,-6 0-14 16,-6 0-4-16,0 5-15 0,-5 5 0 0,-6 10 0 16,-6 15-2-16,-6 16 2 15,1 9-6-15,-1 11-3 16,0 0 1-16,6 0 0 16,6 0-1-16,6 5 1 15,5 10-2-15,12 0-1 16,11 0-4-16,11-5 0 15,12-10 0-15,17-11-1 16,17-19 4-16,11-16 2 16,0-20 0-16,1-10 2 15,-7-10 0-15,-16-6 1 0,-12 1 4 16,-11-5 3-16,-12-1 2 16,-11-4 3-16,-11-1-5 15,-12 11-1 1,-5-5-9-16,-1 4 0 0,-5 6-8 15,0 0 0-15,5 5-35 16,7-1-14-16,-1 1-22 16,6 5-7-16,11 5-55 15</inkml:trace>
  <inkml:trace contextRef="#ctx0" brushRef="#br0" timeOffset="58025.604">22621 14745 192 0,'-17'-10'71'0,"11"10"-55"0,-5 0 20 0,5 0 4 0,0 5-11 15,1 6-2-15,-1 4-16 16,-5 5-7-16,-1 10-2 15,1 1-2-15,5 4 2 0,0 1 1 16,6-1 1-16,0-5-2 16,6-9 1-16,6-11 0 15,5-15 1-15,5-15 0 16,7-11 2-16,-1-4-1 16,-5-6 2-16,0 1 5 15,-6 4 4-15,-6 6 9 16,-5 10 7-16,-6 4-4 15,0 11-2-15,-6 5-12 16,1 10-4-16,-7 16-6 16,7 4-1-16,-1 6-3 0,6 4-3 15,6 1-1-15,5-6 3 16,0 1-29-16,7-6-9 16,-1-10-25-16,0-5-8 15,0-10-27 1,6-10-50-16,-1-10 45 15</inkml:trace>
  <inkml:trace contextRef="#ctx0" brushRef="#br0" timeOffset="58355.557">22963 14735 272 0,'-23'0'101'0,"17"10"-78"0,-5 1 9 0,11-6-3 15,0 10-13-15,0 0-4 0,6 5-5 16,-1 6 0-1,7 4-4-15,5 0-2 0,6-4 2 0,-1-1 0 16,7-10 1-16,5-5 4 16,0-10 5-16,0-10-1 15,1-10 3-15,-7-5-10 16,1-1-3-16,-7 1 0 16,1 0 1-16,-6 4-1 15,-5 6-2-15,-1 0 9 16,-5 10 4-16,-6 5-2 15,6 10-1-15,-1 5-9 16,1 6 0-16,0-1-3 16,-1 5 0-16,1-5-36 0,5 1-14 15,6-6-36-15,1-10-12 16,10-5-20 0</inkml:trace>
  <inkml:trace contextRef="#ctx0" brushRef="#br0" timeOffset="58686.085">23732 14624 284 0,'-28'0'107'0,"22"5"-83"0,-6 0 6 0,12-5-3 16,0 5-15-16,-5 0-4 0,-1 0-1 15,0 0 0-15,6 5-3 16,0 1-1-16,0-1 1 0,0 0-7 15,6 5 0-15,5 0 1 16,7 5 1-16,-1 1 1 16,0-1 0-16,0 0 0 15,-6 0 2-15,-5 1 3 16,-6-1 2-16,-11 5 10 16,-7 1 4-16,1-1-9 15,-5-5-2-15,-1-5-6 16,0-4-3-16,6-11-42 15,5-6-18-15,12-4-45 16,12-10-17-16,11 0 18 16</inkml:trace>
  <inkml:trace contextRef="#ctx0" brushRef="#br0" timeOffset="59000.896">24205 14609 332 0,'-29'10'123'0,"18"0"-95"0,-12 5 16 0,12-5 0 16,-6 0-18-16,0 1-2 16,0-1-14-16,0 0-4 15,-1-5-4-15,7 5-4 0,5 0-1 16,6 0-1-16,6 5 3 16,11 1-5-16,6-1 2 15,0 5-3-15,0 0 2 0,-1 1 1 16,-5-1-1-16,-5 0 6 15,-12 5 3-15,-12 6 1 16,-5-1 2-16,-11 1 2 16,-1-6 5-16,7-5-8 15,-1-5-1-15,0-10-34 16,12-10-15-16,11-5-42 16,5-5-18-16,18 0-29 15</inkml:trace>
  <inkml:trace contextRef="#ctx0" brushRef="#br0" timeOffset="59287.702">24518 14685 372 0,'-22'10'140'0,"27"-5"-109"0,1 0-13 0,5 0-12 15,12 0-24-15,6-5-3 0,16 0-60 16,6-5-24-16,12-5-17 15,0-10-5-15</inkml:trace>
  <inkml:trace contextRef="#ctx0" brushRef="#br0" timeOffset="59707.416">25538 14031 268 0,'-11'-5'101'0,"-6"10"-78"0,-17 11 15 0,22-1 2 16,-11 10-11-16,-11 11-2 15,0 9-9-15,0 6-1 16,0-1-10-16,11 1-2 0,6 0-1 15,5-6-5-15,12 1-1 16,12-11-4-16,11 1-1 16,11-6 6-16,6 1 2 15,0-6 1-15,-12 5-2 16,-5 1 5-16,-12 4 1 16,-17 6 15-16,-11 9 6 15,-11 1 4-15,-6 0 1 16,0-6-15-16,5-15-8 15,1-9-12-15,5-16-4 16,0-15-34-16,12-11-15 0,11-9-37 16,11-5-15-16,6 4-30 15</inkml:trace>
  <inkml:trace contextRef="#ctx0" brushRef="#br0" timeOffset="60067.055">25641 14745 228 0,'0'0'88'0,"11"-5"-69"0,23 0 22 0,-17 0 3 16,12 0-20-16,11-5-6 16,0 0-11-16,0-5-3 15,-6-5-2-15,0 4-2 0,-6-4 3 16,-10 5 2-16,-7 0 4 15,-5-1 13-15,-6 6 6 16,-12 5 3-16,-5 10 1 16,-11 5 0-16,-1 6 0 15,-11 4-13-15,0 10-4 16,6 6-7-16,6 9 0 16,5 1-5-16,12-1-2 15,11 1-5-15,11-10-2 16,17-11-19-16,7-10-9 15,5-5-31-15,-1-15-11 16,1-5-22-16,0-5-8 0,0-5-7 16</inkml:trace>
  <inkml:trace contextRef="#ctx0" brushRef="#br0" timeOffset="60353.329">26211 14670 244 0,'-6'5'90'0,"6"5"-70"0,6 5 24 15,-6-5 6-15,0 5-15 16,0 11-5-16,0 4-15 16,0 0-5-16,0 6-6 15,0-6-1-15,0-10 1 0,0-4-33 16,0-16-13-16,5-11-10 16,7-14-1-16,-1-5 9 15,-5-11 7-15,-1-14 21 0,-5-6 9 16,0 0 30-16,0 5 12 15,-5 11 5-15,5 9 3 16,0 6-22-16,5 10-9 16,7 9-24-16,5 11-9 15,11 6-70 1,7 4-56-16,-1 0 48 16</inkml:trace>
  <inkml:trace contextRef="#ctx0" brushRef="#br0" timeOffset="60923.676">26803 14568 272 0,'-11'-10'104'0,"-1"10"-81"0,12-5 14 0,-5 5-1 0,-1 0-6 16,-11 0 0-16,0 10-11 16,-12 5-4-16,1 11-8 15,-12 4 4-15,0 6 2 0,0 4-2 16,17-5-1-16,6 1-11 15,17-6-4-15,12-9-4 16,16-16 0-16,12-16 0 16,6-9 1-16,5-15-6 15,-6-16-4-15,1-10 5 16,-6-10 5-16,-6-10 7 16,-5-10 3-16,-7 5 13 15,-4 5 5-15,-7 15 9 0,0 16 5 16,-5 14-7-1,-6 21-4-15,-6 15-13 0,1 25-4 16,-1 21-9-16,6 10 0 16,0 4 1-16,0 6 1 15,6-5-4-15,5-10 1 16,6-11 0-16,6-9 2 16,11-6-6-16,6-15 1 15,6-10-15-15,-1-10-3 16,-5-10-3-16,-6-11 0 15,-11-4 18-15,-6-1 10 16,-17 6 18-16,-6 10 12 16,-11 10 4-16,-6 15 1 0,-5 15-16 15,0 10-7-15,-7 11-5 16,13 4 0-16,4 1-6 16,13 0-1-16,5-6-5 15,11-4-1-15,12-11-33 16,5-5-13-16,12-15-32 15,6-15-12-15,-6-10-43 16</inkml:trace>
  <inkml:trace contextRef="#ctx0" brushRef="#br0" timeOffset="61105.263">27652 13788 368 0,'-28'31'140'0,"16"-6"-109"0,-5 31 11 0,11-21-1 15,1 21-21-15,5 25-6 16,-6 5-6-16,6 0-3 16,0 0-3-16,6-10-30 0,5-10-11 15,-5-5-80-15,5-11-33 16,-16-14 19 0</inkml:trace>
  <inkml:trace contextRef="#ctx0" brushRef="#br0" timeOffset="62108.666">21903 15556 104 0,'-28'-5'41'0,"22"5"-32"0,-6-5 22 0,7 5 7 15,-1-5-3-15,6-1 2 16,0-4-4-16,0 0 2 15,0 0-19-15,0 0 11 0,6 0 5 16,5 0-3-16,12 5 0 16,11 0-5-16,23-1-1 15,34 6 1-15,6 0 0 0,-17 0-2 16,102 0 1 0,35-5-9-16,22 0-1 0,57-5 2 15,12-5 0-15,57-10-8 16,-12-6-2-16,46-19-3 15,-17-11 1-15,16-10 0 16,-33 5 3-16,-40 5-12 16,-23 6-5-16,-23 14-35 15,-34 21-15-15,-40 10-37 16,-34 5-13-16,-23 15-25 16</inkml:trace>
  <inkml:trace contextRef="#ctx0" brushRef="#br0" timeOffset="63883.176">22872 16290 148 0,'11'20'55'0,"0"-10"-43"0,-5 6 27 0,0-6 10 16,0 0-7-16,-1 0-2 15,1 0-11-15,-6 5-4 16,0 6-14-16,-6-1 4 0,1 5 3 15,-7 5-6-15,1 11 1 16,-6 5-4-16,0 4 2 16,0 1-6-16,5-6-1 15,1-9-2-15,5-6-2 16,0-4-26-16,6-11-12 16,0-5-30-16,6-15-10 15,0-10-33-15</inkml:trace>
  <inkml:trace contextRef="#ctx0" brushRef="#br0" timeOffset="64123.638">22752 16184 204 0,'-6'-26'77'0,"6"16"-60"0,12 0 28 16,-1 5 9-16,6 0-8 15,12-5-2-15,11 0-10 16,5-6-4-16,12-4-16 15,6 0-2-15,0-10-1 0,-1 9-4 16,-5 1 1-16,0 0-7 16,-6 0-1-16,-5 4 2 15,0 1 1-15,-1 0-37 0,-5 5-16 16,-6 0-28-16,-5 0-10 16,-1 10-34-1</inkml:trace>
  <inkml:trace contextRef="#ctx0" brushRef="#br0" timeOffset="64363.181">22906 16285 204 0,'-6'5'77'0,"18"0"-60"0,10-5 28 0,-5 5 9 0,6-5-8 15,11 0-2-15,6 0-17 16,0-5-4-16,6 0-13 16,-6 0-6-16,0 0-1 0,-1 0-2 15,-4-5 2-15,-1 0-55 16,0-6-22-16,0 1-64 16</inkml:trace>
  <inkml:trace contextRef="#ctx0" brushRef="#br0" timeOffset="64708.25">23533 16472 208 0,'5'-5'77'0,"7"0"-60"0,11 0 15 0,-12 5 2 15,6 0-11-15,6-5 0 0,5 0-10 16,6 0-3-16,1 5-5 15,5-5-6-15,5 5-2 16,1 0-1-16,-1-5 0 0,-5 0-33 16,0 5-15-16</inkml:trace>
  <inkml:trace contextRef="#ctx0" brushRef="#br0" timeOffset="64918.081">23658 16675 228 0,'-11'0'85'0,"16"0"-66"0,12-5 8 0,-5 5 0 16,16-5-16-16,6 0-4 16,12 0-4-16,5 0-3 15,6-1 1-15,0 1 1 0,-5 0 3 16,-1 0-44-16,-6-5-18 15,1 0-47 1</inkml:trace>
  <inkml:trace contextRef="#ctx0" brushRef="#br0" timeOffset="65427.315">24900 16113 176 0,'23'-31'66'0,"-6"26"-52"0,-6 5 3 15,-11 0-2-15,12 0-10 16,-1 5-3-16,1-5-1 16,-12 0 1-16,5 5-1 15,-5-5 4-15,0 0 1 0,0 0 9 16,0 0 4-16,0 0 4 15,0 0 3-15,0 0-14 16,0 0-7-16,0 0-3 16,0 0-2-16,0 0 0 15,0 0 0-15,0 0 11 16,0 0 7-16,0 0-5 0,0 0 0 16,0 0-3-16,0 0-1 15,0 0-5-15,0 0-3 16,0 0-3-16,0 0 1 15,0 0 7-15,12 5 4 16,-1 1 3-16,0 4 3 16,1 0 2-16,5 0 1 15,6 5-6-15,0-5 0 16,-1 0-8-16,7 1-1 16,5-1 0-16,0-5 0 15,-5 0-2-15,-1 0 1 16,-5-5-35-16,-6 0-16 15,-6-5-44-15,1 0-17 16</inkml:trace>
  <inkml:trace contextRef="#ctx0" brushRef="#br0" timeOffset="65907.844">25863 15880 208 0,'6'-10'77'0,"-1"10"-60"0,1-5 15 0,-6 5 2 15,6 0 3-15,-6 0 2 16,11 10-6-16,1 5-3 15,-1 15-16-15,0 11 0 0,1 9 0 0,-1 11-5 16,-5 0-3-16,-6 0-1 16,0 0-1-16,0-1-2 15,0-4-2-15,0-5-6 16,0-6-4-16,0-9-23 16,0-6-9-16,6-5-11 15,-1-9-5-15,-5-16-17 16,12-5-49-1,5-6 25-15</inkml:trace>
  <inkml:trace contextRef="#ctx0" brushRef="#br0" timeOffset="66522.657">25937 15779 236 0,'-11'-6'88'0,"11"6"-69"0,-6-5 11 0,6 5 1 16,6-5-4-16,-1 0 4 15,1 0-6-15,0 5-1 16,-1 0-13-16,1 0-2 0,0 0-2 15,-6 0 1-15,0 0 0 16,0 0-4-16,6 0-3 16,-6 0 2-16,5 5 2 0,-5-5-4 15,0 0-1-15,6 5 4 16,-6-5 5-16,0 0 1 16,0 0 4-16,0 0-3 15,0 0 1-15,0 0-3 16,0 0 0-16,0 0-3 15,0 0 1-15,0 0-2 16,0 0 2-16,6 5-6 16,-1 0-1-16,7 6 0 15,-1 4 0-15,6 0 0 16,6 10 0-16,6 1 0 16,10 9 0-16,7 1 0 0,0-1 2 15,-1 0-3 1,1 6 0-16,-6-6 3 0,-12 1 1 15,-5-1 1-15,-12 1 2 16,-11 4-1-16,-11 1 2 16,-12 4-4-16,-5 11-2 15,-7 5 0-15,1 0 1 16,0-6-3-16,0-4-2 16,0-11-25-16,5-9-11 15,6-11-38-15,6-5-13 16,6-15-63-1</inkml:trace>
  <inkml:trace contextRef="#ctx0" brushRef="#br0" timeOffset="66960.633">26980 15865 208 0,'-12'0'77'0,"12"10"-60"0,0 5 17 0,0 0 6 16,0 10-14-16,6 11-5 15,0 4-12-15,-6 11-4 16,5 0-3-16,1-1-4 0,0 1 1 15,0 0 1-15,-1-6 0 16,-5 1 2-16,0-6 3 16,0-4-35-16,0-1-15 0,0-4-67 15</inkml:trace>
  <inkml:trace contextRef="#ctx0" brushRef="#br0" timeOffset="67216.321">26849 16285 304 0,'-6'5'112'0,"0"-10"-87"0,6 5 20 16,0 0 1-16,6 0-13 16,5 0-2-16,7 0-7 0,-1 0-3 15,11 0-11 1,6-5-4-16,0 5-2 0,6 0-2 0,6 0 1 15,-6-5 0 1,0 5 3-16,-6 0-38 0,-6 0-18 16,1-5-48-16,-6 0-18 15,-6-5-18 1</inkml:trace>
  <inkml:trace contextRef="#ctx0" brushRef="#br0" timeOffset="67604.892">27732 15682 280 0,'-12'10'107'0,"18"11"-83"0,-17 9 2 16,5-10-4-16,0 11-12 16,1 14-3-16,5 6 4 15,-6 5 5-15,0 4-8 16,1 6 7-16,-7-5 4 0,1-5 7 16,5-1 5-16,0-4-6 15,6-5-3-15,6-6-8 0,6-4-1 16,5-6-6-16,5-10-2 15,13-10-2-15,4-5-3 16,13-5 1-16,5-5 1 16,0 0-19-16,-6 0-6 15,-5 0-67-15,-12 5-29 16,-6 5-36 0</inkml:trace>
  <inkml:trace contextRef="#ctx0" brushRef="#br0" timeOffset="68399.807">25897 15601 228 0,'-17'-15'85'0,"11"15"-66"0,-5-10 5 16,5 10-1-16,1 0-7 0,-7 5 3 15,1 0 1-15,-12 5 0 16,0 10-11-16,-11 16 8 16,-12 30 5-16,-5 30-2 0,-6 10 0 15,6 6-5-15,5 14-1 16,12 11-11-16,23 5-1 16,22-16-9-16,35-19 0 15,39-21-32-15,23-25-14 16,24-31-90-1</inkml:trace>
  <inkml:trace contextRef="#ctx0" brushRef="#br0" timeOffset="68909.23">28193 15682 236 0,'-11'-20'88'0,"11"15"-69"0,6 0 6 0,-1 0-2 15,1 5-4-15,5 0 3 16,7 0-6-16,4 0-1 15,7 10-9-15,-1 5 9 0,7 16 5 16,-1 14-6-16,0 16-1 16,-6 10 2-16,-11 0 0 15,-5 10 0-15,-6 0 4 16,-12-5-7-16,-11 0-2 0,-6-5-5 16,0-1-2-16,0-9-8 15,6-10-4-15,0-11-55 16,6-14-25-16,11-11-60 15</inkml:trace>
  <inkml:trace contextRef="#ctx0" brushRef="#br0" timeOffset="69661.211">28678 15475 280 0,'-12'0'104'0,"1"0"-81"0,5 5 14 0,6 0 1 0,0 5-13 15,0-5-3-15,0 5-6 16,0 0 0-16,0-5-9 15,0 5 9-15,0 1 4 0,0-1-2 16,0 0 2-16,-5 0-2 16,5 5-2-16,-6 0-4 15,6 1 0-15,-6-1-7 16,6-5-3-16,0 0-4 16,0 0 1-16,0 0 3 15,0-5 3-15,0-5 4 16,0 0 2-16,0 0-3 15,0 0-3-15,0 0-2 0,0 0 0 16,0 0-2 0,0 0 2-16,0 0 0 15,0 0 1-15,0 0-5 0,0 0-1 16,0 0 1-16,0 0 0 16,0 0 1-16,0 0 2 15,0 0-1-15,0 0-1 16,0 0 1-16,0 0-1 15,0 0 0-15,0 0 0 16,0 0 0-16,0 0 0 16,0 0 0-16,0 0 2 15,0 0-1-15,6-5-1 16,5 5-2-16,1-5 1 16,-1 0 1-16,0 0 2 0,1 0-25 15,-1 5-10-15,1 0-54 16,-1 0-23-16,6 0-60 15</inkml:trace>
  <inkml:trace contextRef="#ctx0" brushRef="#br0" timeOffset="70232.469">28706 15647 192 0,'0'-5'71'0,"0"5"-55"0,0 0 24 0,0 0 9 0,0 0-7 15,0 0 0-15,0 0-9 16,0 0 0-16,0 0-19 16,0 0 10-16,0-5 5 0,6 5 7 15,0-5 3-15,-1 0-8 16,7 0-4-16,5-1-2 16,11 1 1-16,1 5-10 15,5 0-2-15,6 0-4 16,0 0-1-16,-6 0-5 15,-6 5-1-15,1-5 1 16,-6 6 2-16,-6-6-14 16,-6 0-7-16,-11 0-47 15,0 0-22-15,-6 0-74 0,1 0-29 16,-7 0 49 0</inkml:trace>
  <inkml:trace contextRef="#ctx0" brushRef="#br0" timeOffset="70502.576">29213 15368 220 0,'6'0'82'0,"0"-5"-64"0,-1 15 33 0,1 1 12 0,-6 4-11 15,6 10-3-15,-6 0-8 16,0 6-3-16,0-1-21 16,0 6-8-16,-6-1-2 0,6 0-2 15,0 1 0-15,0-6-28 16,6-4-9-16,-1-11-92 16,7 0-41-16,-1-5 34 15</inkml:trace>
  <inkml:trace contextRef="#ctx0" brushRef="#br0" timeOffset="71732.951">29880 15794 208 0,'6'-46'79'0,"-12"31"-61"0,0-5 45 0,6 15 17 16,-5 0-13-16,-1 0-1 16,-6-1-16-16,1 1-6 15,0 5-25-15,-1 11 0 0,1 9 1 16,-1 20-11-16,7 21-2 0,5 20-10 15,11 0-2-15,6 5 2 16,12-10 1-16,5-5 8 16,12-5 6-16,5-10 0 15,11-16 3-15,1-20 1 16,0-20-1-16,0-15 1 16,5-15 3-16,-5-16-5 15,-6-25 0-15,-6-20-2 16,-11-20 2-16,-12 9-3 15,-11 11-1-15,-11 15-4 16,-6 16 1-16,-6 9-6 16,1 10-3-16,-7 11-32 15,6 5-13-15,6 4-82 16,6 6-36-16,11 5-33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0" timeString="2018-10-03T20:47:03.1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32567 14792 0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39A26-348B-1F49-A35B-E5B8C6CEA80C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01372-1BB6-8D46-8F85-C09B9A02F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8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55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Fixed point iteration is abstract</a:t>
            </a:r>
          </a:p>
          <a:p>
            <a:r>
              <a:rPr lang="en-US" dirty="0"/>
              <a:t>Jacobi and Gauss-Seidel are concrete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55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2B095-972B-4DEB-93FF-52BFD7B20D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13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72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 summarizes</a:t>
            </a:r>
            <a:r>
              <a:rPr lang="en-US" baseline="0" dirty="0"/>
              <a:t> </a:t>
            </a:r>
            <a:r>
              <a:rPr lang="en-US" baseline="0" dirty="0" err="1"/>
              <a:t>TriBITS</a:t>
            </a:r>
            <a:r>
              <a:rPr lang="en-US" baseline="0" dirty="0"/>
              <a:t> Software Lifecycle Model</a:t>
            </a:r>
          </a:p>
          <a:p>
            <a:endParaRPr lang="en-US" baseline="0" dirty="0"/>
          </a:p>
          <a:p>
            <a:r>
              <a:rPr lang="en-US" dirty="0"/>
              <a:t>https://doi.org/10.2172/1038225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2B095-972B-4DEB-93FF-52BFD7B20D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08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Ultimately</a:t>
            </a:r>
            <a:r>
              <a:rPr lang="en-US" baseline="0" dirty="0"/>
              <a:t> Costs much more.</a:t>
            </a:r>
          </a:p>
          <a:p>
            <a:r>
              <a:rPr lang="en-US" baseline="0" dirty="0"/>
              <a:t>In many cases leads to early abandonment.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2B095-972B-4DEB-93FF-52BFD7B20D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28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2B095-972B-4DEB-93FF-52BFD7B20D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43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Particle</a:t>
            </a:r>
          </a:p>
          <a:p>
            <a:r>
              <a:rPr lang="en-US" dirty="0"/>
              <a:t>-position</a:t>
            </a:r>
          </a:p>
          <a:p>
            <a:r>
              <a:rPr lang="en-US" dirty="0"/>
              <a:t>-velocity</a:t>
            </a:r>
          </a:p>
          <a:p>
            <a:r>
              <a:rPr lang="en-US" dirty="0"/>
              <a:t>+</a:t>
            </a:r>
            <a:r>
              <a:rPr lang="en-US" dirty="0" err="1"/>
              <a:t>getPosition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setVelocity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updatePosition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2B095-972B-4DEB-93FF-52BFD7B20D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08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2B095-972B-4DEB-93FF-52BFD7B20D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9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Numerically</a:t>
            </a:r>
            <a:r>
              <a:rPr lang="en-US" baseline="0" dirty="0"/>
              <a:t> </a:t>
            </a:r>
            <a:r>
              <a:rPr lang="en-US" dirty="0"/>
              <a:t>integrate a function</a:t>
            </a:r>
          </a:p>
          <a:p>
            <a:r>
              <a:rPr lang="en-US" dirty="0"/>
              <a:t>-histogram</a:t>
            </a:r>
          </a:p>
          <a:p>
            <a:r>
              <a:rPr lang="en-US" dirty="0"/>
              <a:t>-trapezoid</a:t>
            </a:r>
            <a:r>
              <a:rPr lang="en-US" baseline="0" dirty="0"/>
              <a:t> rule</a:t>
            </a:r>
            <a:endParaRPr lang="en-US" dirty="0"/>
          </a:p>
          <a:p>
            <a:r>
              <a:rPr lang="en-US" dirty="0"/>
              <a:t>-Simpson’s rule</a:t>
            </a:r>
          </a:p>
          <a:p>
            <a:r>
              <a:rPr lang="en-US" dirty="0"/>
              <a:t>-Quadrature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2B095-972B-4DEB-93FF-52BFD7B20D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60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Square</a:t>
            </a:r>
          </a:p>
          <a:p>
            <a:r>
              <a:rPr lang="en-US" dirty="0" err="1"/>
              <a:t>side_length</a:t>
            </a:r>
            <a:endParaRPr lang="en-US" dirty="0"/>
          </a:p>
          <a:p>
            <a:r>
              <a:rPr lang="en-US" dirty="0"/>
              <a:t>area</a:t>
            </a:r>
          </a:p>
          <a:p>
            <a:r>
              <a:rPr lang="en-US" dirty="0"/>
              <a:t>intersect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2B095-972B-4DEB-93FF-52BFD7B20D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03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9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316421"/>
            <a:ext cx="6530591" cy="49897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9788" y="1663261"/>
            <a:ext cx="3932237" cy="9301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3428"/>
            <a:ext cx="3932237" cy="3712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34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063" y="1577898"/>
            <a:ext cx="10972800" cy="4582145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effectLst/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effectLst/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effectLst/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effectLst/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F3039AEA-697A-444B-9190-AC530EC7D323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973179" y="274638"/>
            <a:ext cx="978568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>
                <a:latin typeface="Garamond" pitchFamily="18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F3039AEA-697A-444B-9190-AC530EC7D323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538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178" y="1864896"/>
            <a:ext cx="5438275" cy="4295147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effectLst/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effectLst/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effectLst/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effectLst/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304551" y="1864896"/>
            <a:ext cx="5438275" cy="4295147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effectLst/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effectLst/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effectLst/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effectLst/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448734" y="1417639"/>
            <a:ext cx="5437717" cy="447675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304551" y="1417639"/>
            <a:ext cx="5437717" cy="447675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1956584" y="274639"/>
            <a:ext cx="978568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>
                <a:latin typeface="Garamond" pitchFamily="18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950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973179" y="274638"/>
            <a:ext cx="978568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>
                <a:latin typeface="Garamond" pitchFamily="18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01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846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814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37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9317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9396"/>
            <a:ext cx="10515600" cy="39889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08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6166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06246"/>
            <a:ext cx="5181600" cy="39920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06247"/>
            <a:ext cx="5181600" cy="3992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14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65309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311540"/>
            <a:ext cx="5157787" cy="4114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723020"/>
            <a:ext cx="5157787" cy="35661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311540"/>
            <a:ext cx="5183188" cy="4114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23020"/>
            <a:ext cx="5183188" cy="35661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98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45030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27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47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63261"/>
            <a:ext cx="3932237" cy="9301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31837"/>
            <a:ext cx="6172200" cy="497436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3428"/>
            <a:ext cx="3932237" cy="3712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43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CDCA-0159-6043-9DEB-D1DB4ABE2B8E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2A6B9-13D0-B341-AFD3-207E33A816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490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62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9</a:t>
            </a:r>
            <a:br>
              <a:rPr lang="en-US" dirty="0"/>
            </a:br>
            <a:r>
              <a:rPr lang="en-US" dirty="0"/>
              <a:t>Object Oriented Programming and Design</a:t>
            </a:r>
            <a:endParaRPr lang="en-US" sz="36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Prof. Brendan </a:t>
            </a:r>
            <a:r>
              <a:rPr lang="en-US" dirty="0" err="1"/>
              <a:t>Kochunas</a:t>
            </a:r>
            <a:endParaRPr lang="en-US" dirty="0"/>
          </a:p>
          <a:p>
            <a:r>
              <a:rPr lang="en-US" dirty="0"/>
              <a:t>10/2/2018</a:t>
            </a:r>
          </a:p>
          <a:p>
            <a:endParaRPr lang="en-US" dirty="0"/>
          </a:p>
          <a:p>
            <a:r>
              <a:rPr lang="en-US" dirty="0"/>
              <a:t>NERS 590-004</a:t>
            </a:r>
          </a:p>
        </p:txBody>
      </p:sp>
    </p:spTree>
    <p:extLst>
      <p:ext uri="{BB962C8B-B14F-4D97-AF65-F5344CB8AC3E}">
        <p14:creationId xmlns:p14="http://schemas.microsoft.com/office/powerpoint/2010/main" val="1418822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Maturity of Software Quality Metrics</a:t>
            </a:r>
            <a:br>
              <a:rPr lang="en-US" sz="4000" dirty="0"/>
            </a:br>
            <a:r>
              <a:rPr lang="en-US" sz="4000" dirty="0"/>
              <a:t>(Unfortunate Reality)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75" y="2577757"/>
            <a:ext cx="5089876" cy="332703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259" y="2577757"/>
            <a:ext cx="5114567" cy="332703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Oval 3"/>
          <p:cNvSpPr/>
          <p:nvPr/>
        </p:nvSpPr>
        <p:spPr>
          <a:xfrm>
            <a:off x="619926" y="2320283"/>
            <a:ext cx="2705100" cy="166687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7526" y="4160195"/>
            <a:ext cx="2705100" cy="187639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14442" y="2463158"/>
            <a:ext cx="2705100" cy="169703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80944" y="5890814"/>
            <a:ext cx="679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This is what will happen if your team is not disciplined!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334780"/>
            <a:ext cx="884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Figure 6. “Example of the more typical variability in key quality metrics in a typical CSE software development process.”</a:t>
            </a:r>
          </a:p>
          <a:p>
            <a:r>
              <a:rPr lang="en-US" sz="1400" dirty="0"/>
              <a:t>From R. Bartlett, et al., “</a:t>
            </a:r>
            <a:r>
              <a:rPr lang="en-US" sz="1400" dirty="0" err="1"/>
              <a:t>TriBITS</a:t>
            </a:r>
            <a:r>
              <a:rPr lang="en-US" sz="1400" dirty="0"/>
              <a:t> Lifecycle Model” Version 1.0,” SAND2012-0561, (2012)</a:t>
            </a:r>
          </a:p>
        </p:txBody>
      </p:sp>
    </p:spTree>
    <p:extLst>
      <p:ext uri="{BB962C8B-B14F-4D97-AF65-F5344CB8AC3E}">
        <p14:creationId xmlns:p14="http://schemas.microsoft.com/office/powerpoint/2010/main" val="63179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Development Processes: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overhead, but will frequently save you time in the long term</a:t>
            </a:r>
          </a:p>
          <a:p>
            <a:r>
              <a:rPr lang="en-US" dirty="0"/>
              <a:t>Require discipline</a:t>
            </a:r>
          </a:p>
          <a:p>
            <a:r>
              <a:rPr lang="en-US" dirty="0"/>
              <a:t>provide software quality assurance</a:t>
            </a:r>
          </a:p>
          <a:p>
            <a:r>
              <a:rPr lang="en-US" dirty="0"/>
              <a:t>may need to be tailored to your situation.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Software Development consists of: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  <a:p>
            <a:r>
              <a:rPr lang="en-US" dirty="0"/>
              <a:t>Requirements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High-level design</a:t>
            </a:r>
          </a:p>
          <a:p>
            <a:r>
              <a:rPr lang="en-US" dirty="0"/>
              <a:t>Low-level design</a:t>
            </a:r>
          </a:p>
          <a:p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408149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Basis for a lot of modern programming (wait... why?)</a:t>
            </a:r>
          </a:p>
          <a:p>
            <a:pPr lvl="1"/>
            <a:r>
              <a:rPr lang="en-US" dirty="0"/>
              <a:t>Improves code reusability</a:t>
            </a:r>
          </a:p>
          <a:p>
            <a:r>
              <a:rPr lang="en-US" dirty="0"/>
              <a:t>Keep data and operations on that data “close together”</a:t>
            </a:r>
          </a:p>
          <a:p>
            <a:endParaRPr lang="en-US" dirty="0"/>
          </a:p>
          <a:p>
            <a:r>
              <a:rPr lang="en-US" dirty="0"/>
              <a:t>In working through OO design, you may find yourself talking like someone who has “lost their marbles” or a philosopher.</a:t>
            </a:r>
          </a:p>
          <a:p>
            <a:pPr lvl="1"/>
            <a:r>
              <a:rPr lang="en-US" dirty="0"/>
              <a:t>e.g. What does it </a:t>
            </a:r>
            <a:r>
              <a:rPr lang="en-US" i="1" dirty="0"/>
              <a:t>mean</a:t>
            </a:r>
            <a:r>
              <a:rPr lang="en-US" dirty="0"/>
              <a:t> to be “a file”?</a:t>
            </a:r>
          </a:p>
        </p:txBody>
      </p:sp>
    </p:spTree>
    <p:extLst>
      <p:ext uri="{BB962C8B-B14F-4D97-AF65-F5344CB8AC3E}">
        <p14:creationId xmlns:p14="http://schemas.microsoft.com/office/powerpoint/2010/main" val="117462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Abstraction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309396"/>
            <a:ext cx="6544377" cy="39889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Abstraction is the idea of </a:t>
            </a:r>
            <a:r>
              <a:rPr lang="en-US" i="1" dirty="0"/>
              <a:t>simplifying a concept</a:t>
            </a:r>
            <a:r>
              <a:rPr lang="en-US" dirty="0"/>
              <a:t> in the problem </a:t>
            </a:r>
            <a:r>
              <a:rPr lang="en-US" i="1" dirty="0"/>
              <a:t>to its essentials</a:t>
            </a:r>
            <a:r>
              <a:rPr lang="en-US" dirty="0"/>
              <a:t> </a:t>
            </a:r>
            <a:r>
              <a:rPr lang="en-US" i="1" u="sng" dirty="0"/>
              <a:t>within some context</a:t>
            </a:r>
          </a:p>
          <a:p>
            <a:pPr lvl="1"/>
            <a:endParaRPr lang="en-US" dirty="0"/>
          </a:p>
          <a:p>
            <a:r>
              <a:rPr lang="en-US" dirty="0"/>
              <a:t>Rely on the rule of least astonishment</a:t>
            </a:r>
          </a:p>
          <a:p>
            <a:pPr lvl="1"/>
            <a:r>
              <a:rPr lang="en-US" dirty="0"/>
              <a:t>Capture the essential attributes with no surprises and no definitions that go beyond the scope of the context</a:t>
            </a:r>
          </a:p>
          <a:p>
            <a:pPr lvl="1"/>
            <a:endParaRPr lang="en-US" dirty="0"/>
          </a:p>
          <a:p>
            <a:r>
              <a:rPr lang="en-US" dirty="0"/>
              <a:t>This is the process by which you develop classes and their attributes.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7520763" y="1947230"/>
            <a:ext cx="4175051" cy="435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75129" y="1577898"/>
            <a:ext cx="99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Example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46D25B5-DED9-42C3-B8DC-88F1B2B662B5}"/>
                  </a:ext>
                </a:extLst>
              </p14:cNvPr>
              <p14:cNvContentPartPr/>
              <p14:nvPr/>
            </p14:nvContentPartPr>
            <p14:xfrm>
              <a:off x="7501680" y="1975680"/>
              <a:ext cx="4147560" cy="4279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46D25B5-DED9-42C3-B8DC-88F1B2B662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92320" y="1966320"/>
                <a:ext cx="4166280" cy="429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318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Encapsulation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309396"/>
            <a:ext cx="6544377" cy="398892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Encapsulation means to </a:t>
            </a:r>
            <a:r>
              <a:rPr lang="en-US" i="1" dirty="0"/>
              <a:t>hide data</a:t>
            </a:r>
            <a:endParaRPr lang="en-US" dirty="0"/>
          </a:p>
          <a:p>
            <a:r>
              <a:rPr lang="en-US" dirty="0"/>
              <a:t>If you are used to procedural programming this means eliminating global variables</a:t>
            </a:r>
          </a:p>
          <a:p>
            <a:r>
              <a:rPr lang="en-US" dirty="0"/>
              <a:t>With strict encapsulation data is only passed through interfaces</a:t>
            </a:r>
          </a:p>
          <a:p>
            <a:r>
              <a:rPr lang="en-US" dirty="0"/>
              <a:t>Advantage:</a:t>
            </a:r>
          </a:p>
          <a:p>
            <a:pPr lvl="1"/>
            <a:r>
              <a:rPr lang="en-US" dirty="0"/>
              <a:t>You can change the low-level design without having to update “client code”</a:t>
            </a:r>
          </a:p>
          <a:p>
            <a:r>
              <a:rPr lang="en-US" dirty="0"/>
              <a:t>Disadvantage:</a:t>
            </a:r>
          </a:p>
          <a:p>
            <a:pPr lvl="1"/>
            <a:r>
              <a:rPr lang="en-US" dirty="0"/>
              <a:t>Argument lists for interfaces can become long, although this can be mitigated.</a:t>
            </a:r>
          </a:p>
          <a:p>
            <a:r>
              <a:rPr lang="en-US" dirty="0"/>
              <a:t>Common practice: implement “accessor” functions</a:t>
            </a:r>
          </a:p>
          <a:p>
            <a:pPr lvl="1"/>
            <a:r>
              <a:rPr lang="en-US" dirty="0"/>
              <a:t>e.g. set &amp; get</a:t>
            </a:r>
          </a:p>
        </p:txBody>
      </p:sp>
      <p:sp>
        <p:nvSpPr>
          <p:cNvPr id="4" name="Rectangle 3"/>
          <p:cNvSpPr/>
          <p:nvPr/>
        </p:nvSpPr>
        <p:spPr>
          <a:xfrm>
            <a:off x="7520763" y="1947230"/>
            <a:ext cx="4175051" cy="435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75129" y="1577898"/>
            <a:ext cx="99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Example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EA2CEE0-7F0F-4CC8-942D-B123FEA3E817}"/>
                  </a:ext>
                </a:extLst>
              </p14:cNvPr>
              <p14:cNvContentPartPr/>
              <p14:nvPr/>
            </p14:nvContentPartPr>
            <p14:xfrm>
              <a:off x="7977240" y="2138040"/>
              <a:ext cx="3694680" cy="3087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EA2CEE0-7F0F-4CC8-942D-B123FEA3E8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67880" y="2128680"/>
                <a:ext cx="3713400" cy="310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066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Inheritance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309396"/>
            <a:ext cx="6682563" cy="39889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Inheritance is </a:t>
            </a:r>
            <a:r>
              <a:rPr lang="en-US" i="1" dirty="0"/>
              <a:t>a type of relationship between classes</a:t>
            </a:r>
          </a:p>
          <a:p>
            <a:r>
              <a:rPr lang="en-US" dirty="0"/>
              <a:t>Defines a parent-child relationship</a:t>
            </a:r>
          </a:p>
          <a:p>
            <a:pPr lvl="1"/>
            <a:r>
              <a:rPr lang="en-US" dirty="0"/>
              <a:t>Child class has attributes and methods of parent class</a:t>
            </a:r>
          </a:p>
          <a:p>
            <a:r>
              <a:rPr lang="en-US" dirty="0"/>
              <a:t>Facilitates code reuse</a:t>
            </a:r>
          </a:p>
          <a:p>
            <a:pPr lvl="1"/>
            <a:r>
              <a:rPr lang="en-US" dirty="0"/>
              <a:t>Key principle: do not repeat yourself</a:t>
            </a:r>
          </a:p>
          <a:p>
            <a:pPr lvl="1"/>
            <a:r>
              <a:rPr lang="en-US" dirty="0"/>
              <a:t>Results from </a:t>
            </a:r>
            <a:r>
              <a:rPr lang="en-US" i="1" dirty="0"/>
              <a:t>generalization</a:t>
            </a:r>
            <a:r>
              <a:rPr lang="en-US" dirty="0"/>
              <a:t> of concepts</a:t>
            </a:r>
            <a:endParaRPr lang="en-US" i="1" dirty="0"/>
          </a:p>
          <a:p>
            <a:r>
              <a:rPr lang="en-US" dirty="0"/>
              <a:t>Can have single or multiple inheritance</a:t>
            </a:r>
          </a:p>
          <a:p>
            <a:pPr lvl="1"/>
            <a:r>
              <a:rPr lang="en-US" dirty="0"/>
              <a:t>Not all languages (e.g. Fortran) support multiple inheritance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7520763" y="1947230"/>
            <a:ext cx="4175051" cy="435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75129" y="1577898"/>
            <a:ext cx="99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Example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A131BD1-BBFD-46D8-A6AE-EA9661AEB3EF}"/>
                  </a:ext>
                </a:extLst>
              </p14:cNvPr>
              <p14:cNvContentPartPr/>
              <p14:nvPr/>
            </p14:nvContentPartPr>
            <p14:xfrm>
              <a:off x="7725240" y="1992240"/>
              <a:ext cx="3942720" cy="3925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A131BD1-BBFD-46D8-A6AE-EA9661AEB3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15880" y="1982880"/>
                <a:ext cx="3961440" cy="394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556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Polymorphism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309396"/>
            <a:ext cx="6682563" cy="398892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Polymorphism means </a:t>
            </a:r>
            <a:r>
              <a:rPr lang="en-US" i="1" dirty="0"/>
              <a:t>to change behavior or representation</a:t>
            </a:r>
          </a:p>
          <a:p>
            <a:r>
              <a:rPr lang="en-US" dirty="0"/>
              <a:t>Facilitates extensibility for inheritance hierarchies.</a:t>
            </a:r>
          </a:p>
          <a:p>
            <a:r>
              <a:rPr lang="en-US" dirty="0"/>
              <a:t>Lets clients make fewer assumptions about dependent objects.</a:t>
            </a:r>
          </a:p>
          <a:p>
            <a:pPr lvl="1"/>
            <a:r>
              <a:rPr lang="en-US" dirty="0"/>
              <a:t>Decouples objects lets them vary relationships at run time</a:t>
            </a:r>
          </a:p>
          <a:p>
            <a:r>
              <a:rPr lang="en-US" dirty="0"/>
              <a:t>Several types of polymorphism</a:t>
            </a:r>
          </a:p>
          <a:p>
            <a:pPr lvl="1"/>
            <a:r>
              <a:rPr lang="en-US" dirty="0"/>
              <a:t>static – happens at compile-time</a:t>
            </a:r>
          </a:p>
          <a:p>
            <a:pPr lvl="2"/>
            <a:r>
              <a:rPr lang="en-US" dirty="0"/>
              <a:t>lower overhead</a:t>
            </a:r>
          </a:p>
          <a:p>
            <a:pPr lvl="1"/>
            <a:r>
              <a:rPr lang="en-US" dirty="0"/>
              <a:t>dynamic – happens at run-time</a:t>
            </a:r>
          </a:p>
          <a:p>
            <a:pPr lvl="2"/>
            <a:r>
              <a:rPr lang="en-US" dirty="0"/>
              <a:t>more flexibility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7520763" y="1947230"/>
            <a:ext cx="4175051" cy="435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75129" y="1577898"/>
            <a:ext cx="99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Example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BE39D2-2D5B-47C4-9D61-3DBC0A6595CE}"/>
                  </a:ext>
                </a:extLst>
              </p14:cNvPr>
              <p14:cNvContentPartPr/>
              <p14:nvPr/>
            </p14:nvContentPartPr>
            <p14:xfrm>
              <a:off x="7821360" y="2039760"/>
              <a:ext cx="3739680" cy="3816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BE39D2-2D5B-47C4-9D61-3DBC0A6595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12000" y="2030400"/>
                <a:ext cx="3758400" cy="383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946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Classes, Attributes, and Methods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309396"/>
            <a:ext cx="7497726" cy="398892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 object oriented programming, objects are typically referred to or implemented as “classes”.</a:t>
            </a:r>
          </a:p>
          <a:p>
            <a:r>
              <a:rPr lang="en-US" dirty="0"/>
              <a:t>A class is a collection of </a:t>
            </a:r>
            <a:r>
              <a:rPr lang="en-US" i="1" dirty="0"/>
              <a:t>attributes</a:t>
            </a:r>
            <a:r>
              <a:rPr lang="en-US" dirty="0"/>
              <a:t> and </a:t>
            </a:r>
            <a:r>
              <a:rPr lang="en-US" i="1" dirty="0"/>
              <a:t>methods</a:t>
            </a:r>
          </a:p>
          <a:p>
            <a:pPr lvl="1"/>
            <a:r>
              <a:rPr lang="en-US" dirty="0"/>
              <a:t>attributes are data (or variables)</a:t>
            </a:r>
          </a:p>
          <a:p>
            <a:pPr lvl="1"/>
            <a:r>
              <a:rPr lang="en-US" dirty="0"/>
              <a:t>methods are operations (or procedures)</a:t>
            </a:r>
          </a:p>
          <a:p>
            <a:r>
              <a:rPr lang="en-US" dirty="0"/>
              <a:t>In good object oriented design:</a:t>
            </a:r>
          </a:p>
          <a:p>
            <a:pPr lvl="1"/>
            <a:r>
              <a:rPr lang="en-US" dirty="0"/>
              <a:t>attributes are typically private or only used by the object itself</a:t>
            </a:r>
          </a:p>
          <a:p>
            <a:pPr lvl="1"/>
            <a:r>
              <a:rPr lang="en-US" dirty="0"/>
              <a:t>methods are typically public and other code interacts</a:t>
            </a:r>
            <a:br>
              <a:rPr lang="en-US" dirty="0"/>
            </a:br>
            <a:r>
              <a:rPr lang="en-US" dirty="0"/>
              <a:t>with the object through its methods</a:t>
            </a:r>
          </a:p>
          <a:p>
            <a:r>
              <a:rPr lang="en-US" dirty="0"/>
              <a:t>What is it? (answer is attributes)</a:t>
            </a:r>
          </a:p>
          <a:p>
            <a:r>
              <a:rPr lang="en-US" dirty="0"/>
              <a:t>What does it do? How is it used? (answer is methods)</a:t>
            </a:r>
          </a:p>
        </p:txBody>
      </p:sp>
      <p:sp>
        <p:nvSpPr>
          <p:cNvPr id="4" name="Rectangle 3"/>
          <p:cNvSpPr/>
          <p:nvPr/>
        </p:nvSpPr>
        <p:spPr>
          <a:xfrm>
            <a:off x="8085221" y="2309397"/>
            <a:ext cx="3610593" cy="3992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482711" y="1964170"/>
            <a:ext cx="99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Example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0817BD-FA35-4C55-ACAE-DD3E3D555D74}"/>
                  </a:ext>
                </a:extLst>
              </p14:cNvPr>
              <p14:cNvContentPartPr/>
              <p14:nvPr/>
            </p14:nvContentPartPr>
            <p14:xfrm>
              <a:off x="7038000" y="2619360"/>
              <a:ext cx="4037040" cy="2705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0817BD-FA35-4C55-ACAE-DD3E3D555D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28640" y="2610000"/>
                <a:ext cx="4055760" cy="272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031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Abstract vs. Concrete Objects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309396"/>
            <a:ext cx="6682563" cy="3988927"/>
          </a:xfrm>
        </p:spPr>
        <p:txBody>
          <a:bodyPr>
            <a:normAutofit/>
          </a:bodyPr>
          <a:lstStyle/>
          <a:p>
            <a:r>
              <a:rPr lang="en-US" dirty="0"/>
              <a:t>Abstract objects may have incomplete definitions </a:t>
            </a:r>
          </a:p>
          <a:p>
            <a:r>
              <a:rPr lang="en-US" dirty="0"/>
              <a:t>Abstract methods have no defined implementation (e.g. low-level design)</a:t>
            </a:r>
          </a:p>
          <a:p>
            <a:pPr lvl="1"/>
            <a:r>
              <a:rPr lang="en-US" dirty="0"/>
              <a:t>Just an interface definition</a:t>
            </a:r>
          </a:p>
          <a:p>
            <a:r>
              <a:rPr lang="en-US" dirty="0"/>
              <a:t>Abstract methods can only be defined on abstract objects</a:t>
            </a:r>
          </a:p>
          <a:p>
            <a:r>
              <a:rPr lang="en-US" dirty="0"/>
              <a:t>Abstract types can be used to define requirements of concrete types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520763" y="1947230"/>
            <a:ext cx="4175051" cy="435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10587" y="1577898"/>
            <a:ext cx="99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Example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EB6ACCB-ECC7-4476-A29B-E3A6CC36C140}"/>
                  </a:ext>
                </a:extLst>
              </p14:cNvPr>
              <p14:cNvContentPartPr/>
              <p14:nvPr/>
            </p14:nvContentPartPr>
            <p14:xfrm>
              <a:off x="7827840" y="2107080"/>
              <a:ext cx="3444120" cy="3958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EB6ACCB-ECC7-4476-A29B-E3A6CC36C1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18480" y="2097720"/>
                <a:ext cx="3462840" cy="397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4004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OO Rosetta Stone for C++ and Fortran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4DF2900-9D1C-4F7B-92C1-8FEFC072A7E8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9774" y="2274048"/>
            <a:ext cx="6789926" cy="401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6519227"/>
            <a:ext cx="10027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"Scientific Software Design: The Object-Oriented Way", Damian </a:t>
            </a:r>
            <a:r>
              <a:rPr lang="en-US" sz="1600" dirty="0" err="1"/>
              <a:t>Rouson</a:t>
            </a:r>
            <a:r>
              <a:rPr lang="en-US" sz="1600" dirty="0"/>
              <a:t>, Jim Xia, and </a:t>
            </a:r>
            <a:r>
              <a:rPr lang="en-US" sz="1600" dirty="0" err="1"/>
              <a:t>Xiaofeng</a:t>
            </a:r>
            <a:r>
              <a:rPr lang="en-US" sz="1600" dirty="0"/>
              <a:t> Xu</a:t>
            </a:r>
          </a:p>
        </p:txBody>
      </p:sp>
    </p:spTree>
    <p:extLst>
      <p:ext uri="{BB962C8B-B14F-4D97-AF65-F5344CB8AC3E}">
        <p14:creationId xmlns:p14="http://schemas.microsoft.com/office/powerpoint/2010/main" val="59948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309396"/>
            <a:ext cx="10515600" cy="398892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Quick Revisit of GMRES</a:t>
            </a:r>
          </a:p>
          <a:p>
            <a:pPr lvl="1"/>
            <a:endParaRPr lang="en-US" dirty="0"/>
          </a:p>
          <a:p>
            <a:r>
              <a:rPr lang="en-US" dirty="0"/>
              <a:t>Software Lifecycles for Computational Science and Engineering</a:t>
            </a:r>
          </a:p>
          <a:p>
            <a:pPr lvl="1"/>
            <a:endParaRPr lang="en-US" dirty="0"/>
          </a:p>
          <a:p>
            <a:r>
              <a:rPr lang="en-US" dirty="0"/>
              <a:t>Overview of Object Oriented Programming</a:t>
            </a:r>
          </a:p>
          <a:p>
            <a:pPr lvl="1"/>
            <a:r>
              <a:rPr lang="en-US" dirty="0"/>
              <a:t>OO Concepts &amp; Nomenclature</a:t>
            </a:r>
          </a:p>
          <a:p>
            <a:pPr lvl="1"/>
            <a:endParaRPr lang="en-US" dirty="0"/>
          </a:p>
          <a:p>
            <a:r>
              <a:rPr lang="en-US" dirty="0"/>
              <a:t>Example: Sparse Matrix Storage formats</a:t>
            </a:r>
          </a:p>
          <a:p>
            <a:pPr lvl="1"/>
            <a:endParaRPr lang="en-US" dirty="0"/>
          </a:p>
          <a:p>
            <a:r>
              <a:rPr lang="en-US" dirty="0"/>
              <a:t>The Unified Modeling Language</a:t>
            </a:r>
          </a:p>
          <a:p>
            <a:pPr lvl="1"/>
            <a:endParaRPr lang="en-US" dirty="0"/>
          </a:p>
          <a:p>
            <a:r>
              <a:rPr lang="en-US" dirty="0"/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381651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26E097-27B9-43D6-A436-66FC4D10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Examples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34AF4-43A5-4BC6-A06E-49D5193A69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42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Encapsulation &amp; Polymorphism (C++)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9788" y="2167160"/>
            <a:ext cx="5157787" cy="411480"/>
          </a:xfrm>
        </p:spPr>
        <p:txBody>
          <a:bodyPr>
            <a:normAutofit lnSpcReduction="10000"/>
          </a:bodyPr>
          <a:lstStyle/>
          <a:p>
            <a:r>
              <a:rPr lang="en-US" b="1" u="sng" dirty="0"/>
              <a:t>Operator Overloading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578640"/>
            <a:ext cx="5157787" cy="97681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Define extra operations for intrinsic operators (e.g.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Same idea as function overloading, but functions have special names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172200" y="2167160"/>
            <a:ext cx="5183188" cy="411480"/>
          </a:xfrm>
        </p:spPr>
        <p:txBody>
          <a:bodyPr>
            <a:normAutofit lnSpcReduction="10000"/>
          </a:bodyPr>
          <a:lstStyle/>
          <a:p>
            <a:r>
              <a:rPr lang="en-US" b="1" u="sng" dirty="0"/>
              <a:t>Function Overloading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78640"/>
            <a:ext cx="5183188" cy="57844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Use same function name, but with different arguments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26585" y="3105410"/>
            <a:ext cx="4617776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printData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void print(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"Printing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" &lt;&lt;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void print(double  f)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"Printing float: " &lt;&lt; f &lt;&lt;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void print(char* c)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"Printing character: " &lt;&lt; c &lt;&lt;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printData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pd.print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(5);           // Call print to print integer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pd.print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(500.263);     // Call print to print float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pd.print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C++"); // Call print to print character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6316" y="3651716"/>
            <a:ext cx="3484474" cy="30008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class Point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Point operator+(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Point&amp; p) {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Point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point.x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this-&gt;x +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b.x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point.y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this-&gt;y +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b.y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private: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x;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y;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Point p1,p2;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p1 = p1 + p2;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E0594AD-205C-44F1-AE0E-7B409BD55221}"/>
                  </a:ext>
                </a:extLst>
              </p14:cNvPr>
              <p14:cNvContentPartPr/>
              <p14:nvPr/>
            </p14:nvContentPartPr>
            <p14:xfrm>
              <a:off x="11724120" y="532512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E0594AD-205C-44F1-AE0E-7B409BD552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14760" y="53157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2605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Encapsulation and Polymorphism (Fortran)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Operator Overloading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/>
              <a:t>Function Overloading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2200" y="2714587"/>
            <a:ext cx="4617776" cy="40934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printData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print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MODULE PROCEDURE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print_int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MODULE PROCEDURE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print_double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MODULE PROCEDURE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print_char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ENDINTERFACE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SUBROUTINE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INTEGER,INTENT(IN) ::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WRITE(*,*)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ENDSUBROUTINE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SUBROUTINE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print_double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REAL(8),INTENT(IN) :: d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WRITE(*,*) d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ENDSUBROUTINE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SUBROUTINE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print_char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CHARACTER(LEN=*),INTENT(IN) :: c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WRITE(*,*) c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ENDSUBROUTINE 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9788" y="2753411"/>
            <a:ext cx="3484474" cy="33239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MODULE  Points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TYPE :: Point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REAL(8) ::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ENDTYPE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OPERATOR(+)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MODULE PROCEDURE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add_Point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ENDINTERFACE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FUNCTION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add_Point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(p1,p2) RESULT(p)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TYPE(Point),INTENT(IN) :: p1,p2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TYPE(Point) :: p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p%x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=p1%x+p2%x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p%y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=p1%y+p2%y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ENDFUNCTION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</p:txBody>
      </p:sp>
    </p:spTree>
    <p:extLst>
      <p:ext uri="{BB962C8B-B14F-4D97-AF65-F5344CB8AC3E}">
        <p14:creationId xmlns:p14="http://schemas.microsoft.com/office/powerpoint/2010/main" val="1318847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7AE6635-2010-425A-9134-4B28FEC3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Sparse Matrix Storage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D09222-18AB-41D1-B13A-2999DFE330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575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/>
              <a:t>Sparse Matrix Storage Formats:</a:t>
            </a:r>
            <a:br>
              <a:rPr lang="en-US" dirty="0"/>
            </a:br>
            <a:r>
              <a:rPr lang="en-US" dirty="0" err="1"/>
              <a:t>COOrdinate</a:t>
            </a:r>
            <a:r>
              <a:rPr lang="en-US" dirty="0"/>
              <a:t> Storage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691" y="2285110"/>
            <a:ext cx="5240455" cy="401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10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/>
              <a:t>Sparse Matrix Storage Formats:</a:t>
            </a:r>
            <a:br>
              <a:rPr lang="en-US" dirty="0"/>
            </a:br>
            <a:r>
              <a:rPr lang="en-US" dirty="0"/>
              <a:t>Compressed Sparse Row (CSR) Storage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854" y="2787905"/>
            <a:ext cx="4979249" cy="40700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2625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Sparse Matrix Storage Formats:</a:t>
            </a:r>
            <a:br>
              <a:rPr lang="en-US" dirty="0"/>
            </a:br>
            <a:r>
              <a:rPr lang="en-US" dirty="0"/>
              <a:t>ELLPACK Storage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351" y="2048914"/>
            <a:ext cx="5049540" cy="425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01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61D3-AD06-4C64-9B20-89CFBF0FD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5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CEF9-2E46-4C5C-B1DC-06DD135C0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BFD4E-A3FA-4EAB-A485-D05B0654D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“maturity” and metrics for CSE software</a:t>
            </a:r>
          </a:p>
          <a:p>
            <a:pPr lvl="1"/>
            <a:endParaRPr lang="en-US" dirty="0"/>
          </a:p>
          <a:p>
            <a:r>
              <a:rPr lang="en-US" dirty="0"/>
              <a:t>Know the basic object-oriented program concepts</a:t>
            </a:r>
          </a:p>
          <a:p>
            <a:pPr lvl="1"/>
            <a:endParaRPr lang="en-US" dirty="0"/>
          </a:p>
          <a:p>
            <a:r>
              <a:rPr lang="en-US" dirty="0"/>
              <a:t>Learn the basics of UML and its relationship to OO Software design.</a:t>
            </a:r>
          </a:p>
          <a:p>
            <a:pPr lvl="1"/>
            <a:endParaRPr lang="en-US" dirty="0"/>
          </a:p>
          <a:p>
            <a:r>
              <a:rPr lang="en-US" dirty="0"/>
              <a:t>Understand what design patterns are and how they may be used in scientific computing</a:t>
            </a:r>
          </a:p>
        </p:txBody>
      </p:sp>
    </p:spTree>
    <p:extLst>
      <p:ext uri="{BB962C8B-B14F-4D97-AF65-F5344CB8AC3E}">
        <p14:creationId xmlns:p14="http://schemas.microsoft.com/office/powerpoint/2010/main" val="271831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2AAEDF-AB7C-43A3-B4B9-39C0FC7DA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GMRES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495C7-AB75-4DB8-AF59-8E72A66CB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6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Lifecycles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7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Lifecycle Model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What is it?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model </a:t>
            </a:r>
            <a:r>
              <a:rPr lang="en-US" i="1" dirty="0"/>
              <a:t>used to decide when</a:t>
            </a:r>
            <a:r>
              <a:rPr lang="en-US" dirty="0"/>
              <a:t> to perform particular development activities</a:t>
            </a:r>
          </a:p>
          <a:p>
            <a:r>
              <a:rPr lang="en-US" dirty="0"/>
              <a:t>Implicit to all software projects</a:t>
            </a:r>
          </a:p>
          <a:p>
            <a:pPr lvl="1"/>
            <a:r>
              <a:rPr lang="en-US" dirty="0"/>
              <a:t>Not necessarily formally defined.</a:t>
            </a:r>
          </a:p>
          <a:p>
            <a:r>
              <a:rPr lang="en-US" dirty="0"/>
              <a:t>Much better to have a formally defined lifecycle model.</a:t>
            </a:r>
          </a:p>
          <a:p>
            <a:pPr lvl="1"/>
            <a:r>
              <a:rPr lang="en-US" dirty="0"/>
              <a:t>Will define “maturity levels”</a:t>
            </a:r>
          </a:p>
          <a:p>
            <a:pPr lvl="1"/>
            <a:r>
              <a:rPr lang="en-US" dirty="0"/>
              <a:t>Also defines what activities to perform at each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What should a Lifecycle model do?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Allow exploratory research to remain productive</a:t>
            </a:r>
          </a:p>
          <a:p>
            <a:pPr lvl="1"/>
            <a:r>
              <a:rPr lang="en-US" dirty="0"/>
              <a:t>Don’t require more work than necessary in early phases of basic research</a:t>
            </a:r>
          </a:p>
          <a:p>
            <a:r>
              <a:rPr lang="en-US" dirty="0"/>
              <a:t>Enable reproducible research</a:t>
            </a:r>
          </a:p>
          <a:p>
            <a:pPr lvl="1"/>
            <a:r>
              <a:rPr lang="en-US" dirty="0"/>
              <a:t>Required for credible peer reviewed research</a:t>
            </a:r>
          </a:p>
          <a:p>
            <a:r>
              <a:rPr lang="en-US" dirty="0"/>
              <a:t>Improve overall development productivity</a:t>
            </a:r>
          </a:p>
          <a:p>
            <a:pPr lvl="1"/>
            <a:r>
              <a:rPr lang="en-US" dirty="0"/>
              <a:t>Focus on right software engineering practices at the right time. Minimize overhead</a:t>
            </a:r>
          </a:p>
          <a:p>
            <a:r>
              <a:rPr lang="en-US" dirty="0"/>
              <a:t>Improve production software quality</a:t>
            </a:r>
          </a:p>
          <a:p>
            <a:pPr lvl="1"/>
            <a:r>
              <a:rPr lang="en-US" dirty="0"/>
              <a:t>Focus on foundational issues first. Build on quality with quality</a:t>
            </a:r>
          </a:p>
          <a:p>
            <a:r>
              <a:rPr lang="en-US" dirty="0"/>
              <a:t>Communicate maturity levels more clearly to customers</a:t>
            </a:r>
          </a:p>
          <a:p>
            <a:pPr lvl="1"/>
            <a:r>
              <a:rPr lang="en-US" dirty="0"/>
              <a:t>Manage user expectations</a:t>
            </a:r>
          </a:p>
        </p:txBody>
      </p:sp>
    </p:spTree>
    <p:extLst>
      <p:ext uri="{BB962C8B-B14F-4D97-AF65-F5344CB8AC3E}">
        <p14:creationId xmlns:p14="http://schemas.microsoft.com/office/powerpoint/2010/main" val="261320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Example of “Validation-Centric”</a:t>
            </a:r>
            <a:br>
              <a:rPr lang="en-US" sz="3600" dirty="0"/>
            </a:br>
            <a:r>
              <a:rPr lang="en-US" sz="3600" dirty="0"/>
              <a:t>Lifecycle Model (What you may be familiar with)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200" y="2483318"/>
            <a:ext cx="5181600" cy="381500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Validation is “doing the right thing”</a:t>
            </a:r>
          </a:p>
          <a:p>
            <a:pPr lvl="1"/>
            <a:r>
              <a:rPr lang="en-US" dirty="0"/>
              <a:t>Software product is viewed as “black box” that is supposed to do the right thing.</a:t>
            </a:r>
          </a:p>
          <a:p>
            <a:pPr lvl="1"/>
            <a:r>
              <a:rPr lang="en-US" dirty="0"/>
              <a:t>Not generally concerned with the internal structure of the program</a:t>
            </a:r>
          </a:p>
          <a:p>
            <a:r>
              <a:rPr lang="en-US" dirty="0"/>
              <a:t>Can be very efficient because it has little overhead initially.</a:t>
            </a:r>
          </a:p>
          <a:p>
            <a:r>
              <a:rPr lang="en-US" dirty="0"/>
              <a:t>Usually more difficult to maintain long term</a:t>
            </a:r>
          </a:p>
          <a:p>
            <a:pPr lvl="1"/>
            <a:r>
              <a:rPr lang="en-US" dirty="0"/>
              <a:t>Software is poorly designed</a:t>
            </a:r>
          </a:p>
          <a:p>
            <a:pPr lvl="1"/>
            <a:r>
              <a:rPr lang="en-US" dirty="0"/>
              <a:t>Difficult to detect changes</a:t>
            </a:r>
            <a:br>
              <a:rPr lang="en-US" dirty="0"/>
            </a:br>
            <a:r>
              <a:rPr lang="en-US" dirty="0"/>
              <a:t>(no automated testing)</a:t>
            </a:r>
          </a:p>
          <a:p>
            <a:pPr lvl="1"/>
            <a:r>
              <a:rPr lang="en-US" dirty="0"/>
              <a:t>Little to no planning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0025" y="6406899"/>
            <a:ext cx="7323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As much as 75% or more of total cost in a software project can be maintenance!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00875" y="2500527"/>
            <a:ext cx="3886200" cy="5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Elicit Requirements (e.g. solve </a:t>
            </a:r>
            <a:r>
              <a:rPr lang="en-US" i="1" dirty="0"/>
              <a:t>Ax=b</a:t>
            </a:r>
            <a:r>
              <a:rPr lang="en-US" dirty="0"/>
              <a:t>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00875" y="3613739"/>
            <a:ext cx="3886200" cy="1183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the software</a:t>
            </a:r>
          </a:p>
          <a:p>
            <a:pPr algn="ctr"/>
            <a:r>
              <a:rPr lang="en-US" dirty="0"/>
              <a:t>(usually design as you go)</a:t>
            </a:r>
            <a:br>
              <a:rPr lang="en-US" dirty="0"/>
            </a:br>
            <a:r>
              <a:rPr lang="en-US" dirty="0"/>
              <a:t>(debug as you go)</a:t>
            </a:r>
            <a:br>
              <a:rPr lang="en-US" dirty="0"/>
            </a:br>
            <a:r>
              <a:rPr lang="en-US" dirty="0"/>
              <a:t>(manually test as you go)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00875" y="5287450"/>
            <a:ext cx="3886200" cy="949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Maintain</a:t>
            </a:r>
            <a:br>
              <a:rPr lang="en-US" dirty="0"/>
            </a:br>
            <a:r>
              <a:rPr lang="en-US" dirty="0"/>
              <a:t>(It works. It’s done)</a:t>
            </a:r>
            <a:br>
              <a:rPr lang="en-US" dirty="0"/>
            </a:br>
            <a:r>
              <a:rPr lang="en-US" dirty="0"/>
              <a:t>(Don’t need to add any new features)</a:t>
            </a:r>
          </a:p>
        </p:txBody>
      </p:sp>
      <p:cxnSp>
        <p:nvCxnSpPr>
          <p:cNvPr id="18" name="Straight Arrow Connector 17"/>
          <p:cNvCxnSpPr>
            <a:stCxn id="15" idx="2"/>
            <a:endCxn id="16" idx="0"/>
          </p:cNvCxnSpPr>
          <p:nvPr/>
        </p:nvCxnSpPr>
        <p:spPr>
          <a:xfrm>
            <a:off x="8943975" y="3019618"/>
            <a:ext cx="0" cy="594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2"/>
            <a:endCxn id="17" idx="0"/>
          </p:cNvCxnSpPr>
          <p:nvPr/>
        </p:nvCxnSpPr>
        <p:spPr>
          <a:xfrm>
            <a:off x="8943975" y="4796948"/>
            <a:ext cx="0" cy="490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58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TriBITS</a:t>
            </a:r>
            <a:r>
              <a:rPr lang="en-US" dirty="0"/>
              <a:t> Lifecycle Model: Maturity Levels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u="sng" dirty="0"/>
              <a:t>Exploratory/Experimental (EX)</a:t>
            </a:r>
          </a:p>
          <a:p>
            <a:pPr lvl="1"/>
            <a:r>
              <a:rPr lang="en-US" dirty="0"/>
              <a:t>Primary purpose is to explore alternative approaches and prototypes</a:t>
            </a:r>
          </a:p>
          <a:p>
            <a:pPr lvl="1"/>
            <a:r>
              <a:rPr lang="en-US" dirty="0"/>
              <a:t>Little to no testing or documentation</a:t>
            </a:r>
          </a:p>
          <a:p>
            <a:pPr lvl="1"/>
            <a:r>
              <a:rPr lang="en-US" dirty="0"/>
              <a:t>Not to be included in a release</a:t>
            </a:r>
          </a:p>
          <a:p>
            <a:pPr lvl="1"/>
            <a:r>
              <a:rPr lang="en-US" dirty="0"/>
              <a:t>Very likely code will end up in recycle bin</a:t>
            </a:r>
          </a:p>
          <a:p>
            <a:r>
              <a:rPr lang="en-US" b="1" u="sng" dirty="0"/>
              <a:t>Research Stable (RS)</a:t>
            </a:r>
          </a:p>
          <a:p>
            <a:pPr lvl="1"/>
            <a:r>
              <a:rPr lang="en-US" dirty="0"/>
              <a:t>Strong unit and verification tests</a:t>
            </a:r>
          </a:p>
          <a:p>
            <a:pPr lvl="2"/>
            <a:r>
              <a:rPr lang="en-US" dirty="0"/>
              <a:t>Very good line coverage in testing</a:t>
            </a:r>
          </a:p>
          <a:p>
            <a:pPr lvl="1"/>
            <a:r>
              <a:rPr lang="en-US" dirty="0"/>
              <a:t>Has a clean design</a:t>
            </a:r>
          </a:p>
          <a:p>
            <a:pPr lvl="1"/>
            <a:r>
              <a:rPr lang="en-US" dirty="0"/>
              <a:t>May not be optimized</a:t>
            </a:r>
          </a:p>
          <a:p>
            <a:pPr lvl="1"/>
            <a:r>
              <a:rPr lang="en-US" dirty="0"/>
              <a:t>May lack “robustness” and complete documentation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u="sng" dirty="0"/>
              <a:t>Production Growth (PG)</a:t>
            </a:r>
          </a:p>
          <a:p>
            <a:pPr lvl="1"/>
            <a:r>
              <a:rPr lang="en-US" dirty="0"/>
              <a:t>Includes all good qualities of RS code</a:t>
            </a:r>
          </a:p>
          <a:p>
            <a:pPr lvl="1"/>
            <a:r>
              <a:rPr lang="en-US" dirty="0"/>
              <a:t>Improved checking for bad inputs</a:t>
            </a:r>
          </a:p>
          <a:p>
            <a:pPr lvl="1"/>
            <a:r>
              <a:rPr lang="en-US" dirty="0"/>
              <a:t>More graceful error handling</a:t>
            </a:r>
          </a:p>
          <a:p>
            <a:pPr lvl="1"/>
            <a:r>
              <a:rPr lang="en-US" dirty="0"/>
              <a:t>Good documentation</a:t>
            </a:r>
          </a:p>
          <a:p>
            <a:pPr lvl="1"/>
            <a:r>
              <a:rPr lang="en-US" dirty="0"/>
              <a:t>Integral and regression testing</a:t>
            </a:r>
          </a:p>
          <a:p>
            <a:r>
              <a:rPr lang="en-US" b="1" u="sng" dirty="0"/>
              <a:t>Production Maintenance (PM)</a:t>
            </a:r>
          </a:p>
          <a:p>
            <a:pPr lvl="1"/>
            <a:r>
              <a:rPr lang="en-US" dirty="0"/>
              <a:t>Includes all good qualities of PG code</a:t>
            </a:r>
          </a:p>
          <a:p>
            <a:pPr lvl="1"/>
            <a:r>
              <a:rPr lang="en-US" dirty="0"/>
              <a:t>Primary development activities are bug fixes, performance tweaks, and portability.</a:t>
            </a:r>
          </a:p>
          <a:p>
            <a:r>
              <a:rPr lang="en-US" b="1" u="sng" dirty="0"/>
              <a:t>Unspecified (UM)</a:t>
            </a:r>
          </a:p>
          <a:p>
            <a:pPr lvl="1"/>
            <a:r>
              <a:rPr lang="en-US" dirty="0"/>
              <a:t>Provides no official indication of maturity</a:t>
            </a:r>
          </a:p>
        </p:txBody>
      </p:sp>
    </p:spTree>
    <p:extLst>
      <p:ext uri="{BB962C8B-B14F-4D97-AF65-F5344CB8AC3E}">
        <p14:creationId xmlns:p14="http://schemas.microsoft.com/office/powerpoint/2010/main" val="81180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Maturity of Software Quality Metrics</a:t>
            </a:r>
            <a:br>
              <a:rPr lang="en-US" dirty="0"/>
            </a:br>
            <a:r>
              <a:rPr lang="en-US" dirty="0"/>
              <a:t>(Ideal)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99" y="2869681"/>
            <a:ext cx="5267300" cy="342403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819" y="2869681"/>
            <a:ext cx="5484294" cy="342403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0" y="6334780"/>
            <a:ext cx="10784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Figure 1. “Typical levels of various production quality metrics in the different phase of the proposed Lean/Agile-consistent </a:t>
            </a:r>
            <a:r>
              <a:rPr lang="en-US" sz="1400" dirty="0" err="1"/>
              <a:t>TriBITS</a:t>
            </a:r>
            <a:r>
              <a:rPr lang="en-US" sz="1400" dirty="0"/>
              <a:t> lifecycle model”</a:t>
            </a:r>
          </a:p>
          <a:p>
            <a:r>
              <a:rPr lang="en-US" sz="1400" dirty="0"/>
              <a:t>From R. Bartlett, et al., “</a:t>
            </a:r>
            <a:r>
              <a:rPr lang="en-US" sz="1400" dirty="0" err="1"/>
              <a:t>TriBITS</a:t>
            </a:r>
            <a:r>
              <a:rPr lang="en-US" sz="1400" dirty="0"/>
              <a:t> Lifecycle Model” Version 1.0,” SAND2012-0561, (2012)</a:t>
            </a:r>
          </a:p>
        </p:txBody>
      </p:sp>
    </p:spTree>
    <p:extLst>
      <p:ext uri="{BB962C8B-B14F-4D97-AF65-F5344CB8AC3E}">
        <p14:creationId xmlns:p14="http://schemas.microsoft.com/office/powerpoint/2010/main" val="80708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DF0F4E3-E324-9044-A918-68FB77BFEAAC}" vid="{DB0AFACA-7674-CA43-9CBA-C85C536E79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NERS PPTemplate-1</Template>
  <TotalTime>4808</TotalTime>
  <Words>1641</Words>
  <Application>Microsoft Office PowerPoint</Application>
  <PresentationFormat>Widescreen</PresentationFormat>
  <Paragraphs>308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Garamond</vt:lpstr>
      <vt:lpstr>Times New Roman</vt:lpstr>
      <vt:lpstr>Office Theme</vt:lpstr>
      <vt:lpstr>Lecture 9 Object Oriented Programming and Design</vt:lpstr>
      <vt:lpstr>Outline</vt:lpstr>
      <vt:lpstr>Learning Objectives</vt:lpstr>
      <vt:lpstr>Revisiting GMRES</vt:lpstr>
      <vt:lpstr>Software Lifecycles</vt:lpstr>
      <vt:lpstr>Software Lifecycle Model</vt:lpstr>
      <vt:lpstr>Example of “Validation-Centric” Lifecycle Model (What you may be familiar with)</vt:lpstr>
      <vt:lpstr>TriBITS Lifecycle Model: Maturity Levels</vt:lpstr>
      <vt:lpstr>Maturity of Software Quality Metrics (Ideal)</vt:lpstr>
      <vt:lpstr>Maturity of Software Quality Metrics (Unfortunate Reality)</vt:lpstr>
      <vt:lpstr>Summary</vt:lpstr>
      <vt:lpstr>Object Oriented Programming</vt:lpstr>
      <vt:lpstr>Abstraction</vt:lpstr>
      <vt:lpstr>Encapsulation</vt:lpstr>
      <vt:lpstr>Inheritance</vt:lpstr>
      <vt:lpstr>Polymorphism</vt:lpstr>
      <vt:lpstr>Classes, Attributes, and Methods</vt:lpstr>
      <vt:lpstr>Abstract vs. Concrete Objects</vt:lpstr>
      <vt:lpstr>OO Rosetta Stone for C++ and Fortran</vt:lpstr>
      <vt:lpstr>Implementation Examples</vt:lpstr>
      <vt:lpstr>Encapsulation &amp; Polymorphism (C++)</vt:lpstr>
      <vt:lpstr>Encapsulation and Polymorphism (Fortran)</vt:lpstr>
      <vt:lpstr>Example: Sparse Matrix Storage</vt:lpstr>
      <vt:lpstr>Sparse Matrix Storage Formats: COOrdinate Storage</vt:lpstr>
      <vt:lpstr>Sparse Matrix Storage Formats: Compressed Sparse Row (CSR) Storage</vt:lpstr>
      <vt:lpstr>Sparse Matrix Storage Formats: ELLPACK Storage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Brendan Kochunas</cp:lastModifiedBy>
  <cp:revision>196</cp:revision>
  <dcterms:created xsi:type="dcterms:W3CDTF">2017-07-31T16:39:40Z</dcterms:created>
  <dcterms:modified xsi:type="dcterms:W3CDTF">2019-10-02T21:22:49Z</dcterms:modified>
</cp:coreProperties>
</file>