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FileStream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err="1" smtClean="0"/>
              <a:t>FileStream</a:t>
            </a:r>
            <a:r>
              <a:rPr lang="en-US" dirty="0" smtClean="0"/>
              <a:t> class in the System.IO namespace helps in reading from, writing to and closing files. This class derives from the abstract class 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need to create a </a:t>
            </a:r>
            <a:r>
              <a:rPr lang="en-US" b="1" dirty="0" err="1" smtClean="0"/>
              <a:t>FileStream</a:t>
            </a:r>
            <a:r>
              <a:rPr lang="en-US" dirty="0" smtClean="0"/>
              <a:t> object to create a new file or open an existing file. The syntax for creating a </a:t>
            </a:r>
            <a:r>
              <a:rPr lang="en-US" b="1" dirty="0" err="1" smtClean="0"/>
              <a:t>FileStream</a:t>
            </a:r>
            <a:r>
              <a:rPr lang="en-US" dirty="0" smtClean="0"/>
              <a:t> object is as follows</a:t>
            </a:r>
            <a:r>
              <a:rPr lang="en-US" dirty="0" smtClean="0"/>
              <a:t>:</a:t>
            </a:r>
          </a:p>
          <a:p>
            <a:r>
              <a:rPr lang="en-US" sz="2800" dirty="0" smtClean="0"/>
              <a:t>Dim &lt;</a:t>
            </a:r>
            <a:r>
              <a:rPr lang="en-US" sz="2800" dirty="0" err="1" smtClean="0"/>
              <a:t>object_name</a:t>
            </a:r>
            <a:r>
              <a:rPr lang="en-US" sz="2800" dirty="0" smtClean="0"/>
              <a:t>&gt; As </a:t>
            </a:r>
            <a:r>
              <a:rPr lang="en-US" sz="2800" dirty="0" err="1" smtClean="0"/>
              <a:t>FileStream</a:t>
            </a:r>
            <a:r>
              <a:rPr lang="en-US" sz="2800" dirty="0" smtClean="0"/>
              <a:t> = New </a:t>
            </a:r>
            <a:r>
              <a:rPr lang="en-US" sz="2800" dirty="0" err="1" smtClean="0"/>
              <a:t>FileStream</a:t>
            </a:r>
            <a:r>
              <a:rPr lang="en-US" sz="2800" dirty="0" smtClean="0"/>
              <a:t>(&lt;</a:t>
            </a:r>
            <a:r>
              <a:rPr lang="en-US" sz="2800" dirty="0" err="1" smtClean="0"/>
              <a:t>file_name</a:t>
            </a:r>
            <a:r>
              <a:rPr lang="en-US" sz="2800" dirty="0" smtClean="0"/>
              <a:t>&gt;, &lt;</a:t>
            </a:r>
            <a:r>
              <a:rPr lang="en-US" sz="2800" dirty="0" err="1" smtClean="0"/>
              <a:t>FileMode</a:t>
            </a:r>
            <a:r>
              <a:rPr lang="en-US" sz="2800" dirty="0" smtClean="0"/>
              <a:t> Enumerator&gt;, &lt;</a:t>
            </a:r>
            <a:r>
              <a:rPr lang="en-US" sz="2800" dirty="0" err="1" smtClean="0"/>
              <a:t>FileAccess</a:t>
            </a:r>
            <a:r>
              <a:rPr lang="en-US" sz="2800" dirty="0" smtClean="0"/>
              <a:t> Enumerator&gt;, &lt;</a:t>
            </a:r>
            <a:r>
              <a:rPr lang="en-US" sz="2800" dirty="0" err="1" smtClean="0"/>
              <a:t>FileShare</a:t>
            </a:r>
            <a:r>
              <a:rPr lang="en-US" sz="2800" dirty="0" smtClean="0"/>
              <a:t> Enumerator</a:t>
            </a:r>
            <a:r>
              <a:rPr lang="en-US" sz="2800" dirty="0" smtClean="0"/>
              <a:t>&gt;)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Dim f1 As </a:t>
            </a:r>
            <a:r>
              <a:rPr lang="en-US" dirty="0" err="1" smtClean="0">
                <a:solidFill>
                  <a:srgbClr val="00B050"/>
                </a:solidFill>
              </a:rPr>
              <a:t>FileStream</a:t>
            </a:r>
            <a:r>
              <a:rPr lang="en-US" dirty="0" smtClean="0">
                <a:solidFill>
                  <a:srgbClr val="00B050"/>
                </a:solidFill>
              </a:rPr>
              <a:t> = New </a:t>
            </a:r>
            <a:r>
              <a:rPr lang="en-US" dirty="0" err="1" smtClean="0">
                <a:solidFill>
                  <a:srgbClr val="00B050"/>
                </a:solidFill>
              </a:rPr>
              <a:t>FileStream</a:t>
            </a:r>
            <a:r>
              <a:rPr lang="en-US" dirty="0" smtClean="0">
                <a:solidFill>
                  <a:srgbClr val="00B050"/>
                </a:solidFill>
              </a:rPr>
              <a:t>("test.dat", </a:t>
            </a:r>
            <a:r>
              <a:rPr lang="en-US" dirty="0" err="1" smtClean="0">
                <a:solidFill>
                  <a:srgbClr val="00B050"/>
                </a:solidFill>
              </a:rPr>
              <a:t>FileMode.OpenOrCreate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FileAccess.ReadWrite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5344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Imports System.IO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fileProg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Sub </a:t>
            </a:r>
            <a:r>
              <a:rPr lang="en-US" dirty="0" smtClean="0"/>
              <a:t>Main()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Dim </a:t>
            </a:r>
            <a:r>
              <a:rPr lang="en-US" dirty="0" smtClean="0"/>
              <a:t>f1 As </a:t>
            </a:r>
            <a:r>
              <a:rPr lang="en-US" dirty="0" err="1" smtClean="0"/>
              <a:t>FileStream</a:t>
            </a:r>
            <a:r>
              <a:rPr lang="en-US" dirty="0" smtClean="0"/>
              <a:t> = New </a:t>
            </a:r>
            <a:r>
              <a:rPr lang="en-US" dirty="0" err="1" smtClean="0"/>
              <a:t>FileStream</a:t>
            </a:r>
            <a:r>
              <a:rPr lang="en-US" dirty="0" smtClean="0"/>
              <a:t>("test.dat", </a:t>
            </a:r>
            <a:r>
              <a:rPr lang="en-US" dirty="0" smtClean="0"/>
              <a:t> </a:t>
            </a:r>
            <a:r>
              <a:rPr lang="en-US" dirty="0" err="1" smtClean="0"/>
              <a:t>FileMode.OpenOrCreate</a:t>
            </a:r>
            <a:r>
              <a:rPr lang="en-US" dirty="0" smtClean="0"/>
              <a:t>, </a:t>
            </a:r>
            <a:r>
              <a:rPr lang="en-US" dirty="0" err="1" smtClean="0"/>
              <a:t>FileAccess.ReadWrite</a:t>
            </a:r>
            <a:r>
              <a:rPr lang="en-US" dirty="0" smtClean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Dim </a:t>
            </a:r>
            <a:r>
              <a:rPr lang="en-US" dirty="0" err="1" smtClean="0"/>
              <a:t>i</a:t>
            </a:r>
            <a:r>
              <a:rPr lang="en-US" dirty="0" smtClean="0"/>
              <a:t> As Integer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0 To 20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f1.WriteByte(</a:t>
            </a:r>
            <a:r>
              <a:rPr lang="en-US" dirty="0" err="1" smtClean="0"/>
              <a:t>CByte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Next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f1.Position </a:t>
            </a:r>
            <a:r>
              <a:rPr lang="en-US" dirty="0" smtClean="0"/>
              <a:t>=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0 To 20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("{0} ", f1.ReadByte())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Next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f1.Close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Console.ReadKey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 </a:t>
            </a:r>
            <a:r>
              <a:rPr lang="en-US" dirty="0" smtClean="0"/>
              <a:t>Sub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 </a:t>
            </a:r>
            <a:r>
              <a:rPr lang="en-US" dirty="0" smtClean="0"/>
              <a:t>Module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FileStream Class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FileStream Class</dc:title>
  <dc:creator>MD</dc:creator>
  <cp:lastModifiedBy>md</cp:lastModifiedBy>
  <cp:revision>2</cp:revision>
  <dcterms:created xsi:type="dcterms:W3CDTF">2006-08-16T00:00:00Z</dcterms:created>
  <dcterms:modified xsi:type="dcterms:W3CDTF">2015-10-15T11:46:48Z</dcterms:modified>
</cp:coreProperties>
</file>