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6" r:id="rId7"/>
    <p:sldId id="265" r:id="rId8"/>
    <p:sldId id="263" r:id="rId9"/>
    <p:sldId id="264" r:id="rId10"/>
    <p:sldId id="258" r:id="rId11"/>
    <p:sldId id="259" r:id="rId12"/>
    <p:sldId id="268"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MemoryStream</a:t>
            </a:r>
            <a:r>
              <a:rPr lang="en-US" dirty="0" smtClean="0"/>
              <a:t> Class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Read and Write methods of the </a:t>
            </a:r>
            <a:r>
              <a:rPr lang="en-US" dirty="0" err="1" smtClean="0"/>
              <a:t>MemoryStream</a:t>
            </a:r>
            <a:r>
              <a:rPr lang="en-US" dirty="0" smtClean="0"/>
              <a:t> class read and write from an internal buffer that is created when the memory stream is created. The example shown in the following listing uses the </a:t>
            </a:r>
            <a:r>
              <a:rPr lang="en-US" dirty="0" err="1" smtClean="0"/>
              <a:t>MemoryStream</a:t>
            </a:r>
            <a:r>
              <a:rPr lang="en-US" dirty="0" smtClean="0"/>
              <a:t> class to add a custom signature at the end of the specified file.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2800" b="1" dirty="0" err="1" smtClean="0"/>
              <a:t>MemoryStream</a:t>
            </a:r>
            <a:r>
              <a:rPr lang="en-US" sz="2800" b="1" dirty="0" smtClean="0"/>
              <a:t> Reading and Writing Example </a:t>
            </a:r>
            <a:endParaRPr lang="en-US" sz="2800" dirty="0"/>
          </a:p>
        </p:txBody>
      </p:sp>
      <p:sp>
        <p:nvSpPr>
          <p:cNvPr id="3" name="Content Placeholder 2"/>
          <p:cNvSpPr>
            <a:spLocks noGrp="1"/>
          </p:cNvSpPr>
          <p:nvPr>
            <p:ph idx="1"/>
          </p:nvPr>
        </p:nvSpPr>
        <p:spPr>
          <a:xfrm>
            <a:off x="228600" y="1066800"/>
            <a:ext cx="8686800" cy="5638800"/>
          </a:xfrm>
        </p:spPr>
        <p:txBody>
          <a:bodyPr>
            <a:normAutofit fontScale="62500" lnSpcReduction="20000"/>
          </a:bodyPr>
          <a:lstStyle/>
          <a:p>
            <a:pPr>
              <a:buNone/>
            </a:pPr>
            <a:r>
              <a:rPr lang="en-US" dirty="0" smtClean="0"/>
              <a:t>Imports System</a:t>
            </a:r>
          </a:p>
          <a:p>
            <a:pPr>
              <a:buNone/>
            </a:pPr>
            <a:r>
              <a:rPr lang="en-US" dirty="0" smtClean="0"/>
              <a:t>Imports System.IO</a:t>
            </a:r>
          </a:p>
          <a:p>
            <a:pPr>
              <a:buNone/>
            </a:pPr>
            <a:r>
              <a:rPr lang="en-US" dirty="0" smtClean="0"/>
              <a:t>Imports </a:t>
            </a:r>
            <a:r>
              <a:rPr lang="en-US" dirty="0" err="1" smtClean="0"/>
              <a:t>System.Text</a:t>
            </a:r>
            <a:endParaRPr lang="en-US" dirty="0" smtClean="0"/>
          </a:p>
          <a:p>
            <a:pPr>
              <a:buNone/>
            </a:pPr>
            <a:endParaRPr lang="en-US" dirty="0" smtClean="0"/>
          </a:p>
          <a:p>
            <a:pPr>
              <a:buNone/>
            </a:pPr>
            <a:r>
              <a:rPr lang="en-US" dirty="0" smtClean="0"/>
              <a:t>Public Class </a:t>
            </a:r>
            <a:r>
              <a:rPr lang="en-US" dirty="0" err="1" smtClean="0"/>
              <a:t>MemStream</a:t>
            </a:r>
            <a:endParaRPr lang="en-US" dirty="0" smtClean="0"/>
          </a:p>
          <a:p>
            <a:pPr>
              <a:buNone/>
            </a:pPr>
            <a:r>
              <a:rPr lang="en-US" dirty="0" smtClean="0"/>
              <a:t/>
            </a:r>
            <a:br>
              <a:rPr lang="en-US" dirty="0" smtClean="0"/>
            </a:br>
            <a:r>
              <a:rPr lang="en-US" dirty="0" smtClean="0"/>
              <a:t>Public Shared Sub Main(</a:t>
            </a:r>
            <a:r>
              <a:rPr lang="en-US" dirty="0" err="1" smtClean="0"/>
              <a:t>ByVal</a:t>
            </a:r>
            <a:r>
              <a:rPr lang="en-US" dirty="0" smtClean="0"/>
              <a:t> </a:t>
            </a:r>
            <a:r>
              <a:rPr lang="en-US" dirty="0" err="1" smtClean="0"/>
              <a:t>args</a:t>
            </a:r>
            <a:r>
              <a:rPr lang="en-US" dirty="0" smtClean="0"/>
              <a:t> As String())</a:t>
            </a:r>
            <a:br>
              <a:rPr lang="en-US" dirty="0" smtClean="0"/>
            </a:br>
            <a:r>
              <a:rPr lang="en-US" dirty="0" smtClean="0"/>
              <a:t>   'Check the number or arguments</a:t>
            </a:r>
            <a:br>
              <a:rPr lang="en-US" dirty="0" smtClean="0"/>
            </a:br>
            <a:r>
              <a:rPr lang="en-US" dirty="0" smtClean="0"/>
              <a:t>       If </a:t>
            </a:r>
            <a:r>
              <a:rPr lang="en-US" dirty="0" err="1" smtClean="0"/>
              <a:t>args.Length</a:t>
            </a:r>
            <a:r>
              <a:rPr lang="en-US" dirty="0" smtClean="0"/>
              <a:t> &lt; 1 Then</a:t>
            </a:r>
            <a:br>
              <a:rPr lang="en-US" dirty="0" smtClean="0"/>
            </a:br>
            <a:r>
              <a:rPr lang="en-US" dirty="0" smtClean="0"/>
              <a:t>          </a:t>
            </a:r>
            <a:r>
              <a:rPr lang="en-US" dirty="0" err="1" smtClean="0"/>
              <a:t>Console.WriteLine</a:t>
            </a:r>
            <a:r>
              <a:rPr lang="en-US" dirty="0" smtClean="0"/>
              <a:t>("Usage: </a:t>
            </a:r>
            <a:r>
              <a:rPr lang="en-US" dirty="0" err="1" smtClean="0"/>
              <a:t>MemStream</a:t>
            </a:r>
            <a:r>
              <a:rPr lang="en-US" dirty="0" smtClean="0"/>
              <a:t> &lt;</a:t>
            </a:r>
            <a:r>
              <a:rPr lang="en-US" dirty="0" err="1" smtClean="0"/>
              <a:t>sourcefile</a:t>
            </a:r>
            <a:r>
              <a:rPr lang="en-US" dirty="0" smtClean="0"/>
              <a:t>&gt;")</a:t>
            </a:r>
          </a:p>
          <a:p>
            <a:pPr>
              <a:buNone/>
            </a:pPr>
            <a:r>
              <a:rPr lang="en-US" dirty="0" smtClean="0"/>
              <a:t>		</a:t>
            </a:r>
            <a:r>
              <a:rPr lang="en-US" dirty="0" err="1" smtClean="0"/>
              <a:t>Console.ReadKey</a:t>
            </a:r>
            <a:r>
              <a:rPr lang="en-US" dirty="0" smtClean="0"/>
              <a:t>()</a:t>
            </a:r>
          </a:p>
          <a:p>
            <a:pPr>
              <a:buNone/>
            </a:pPr>
            <a:r>
              <a:rPr lang="en-US" dirty="0" smtClean="0"/>
              <a:t>            Return</a:t>
            </a:r>
            <a:br>
              <a:rPr lang="en-US" dirty="0" smtClean="0"/>
            </a:br>
            <a:r>
              <a:rPr lang="en-US" dirty="0" smtClean="0"/>
              <a:t>       End If</a:t>
            </a:r>
            <a:br>
              <a:rPr lang="en-US" dirty="0" smtClean="0"/>
            </a:br>
            <a:r>
              <a:rPr lang="en-US" dirty="0" smtClean="0"/>
              <a:t>        </a:t>
            </a:r>
          </a:p>
          <a:p>
            <a:pPr>
              <a:buNone/>
            </a:pPr>
            <a:r>
              <a:rPr lang="en-US" dirty="0" smtClean="0"/>
              <a:t>	    Try</a:t>
            </a:r>
            <a:br>
              <a:rPr lang="en-US" dirty="0" smtClean="0"/>
            </a:br>
            <a:r>
              <a:rPr lang="en-US" dirty="0" smtClean="0"/>
              <a:t>      'Get the current date</a:t>
            </a:r>
            <a:br>
              <a:rPr lang="en-US" dirty="0" smtClean="0"/>
            </a:br>
            <a:r>
              <a:rPr lang="en-US" dirty="0" smtClean="0"/>
              <a:t>            Dim </a:t>
            </a:r>
            <a:r>
              <a:rPr lang="en-US" dirty="0" err="1" smtClean="0"/>
              <a:t>dt</a:t>
            </a:r>
            <a:r>
              <a:rPr lang="en-US" dirty="0" smtClean="0"/>
              <a:t> As </a:t>
            </a:r>
            <a:r>
              <a:rPr lang="en-US" dirty="0" err="1" smtClean="0"/>
              <a:t>DateTime</a:t>
            </a:r>
            <a:r>
              <a:rPr lang="en-US" dirty="0" smtClean="0"/>
              <a:t> = </a:t>
            </a:r>
            <a:r>
              <a:rPr lang="en-US" dirty="0" err="1" smtClean="0"/>
              <a:t>DateTime.Now</a:t>
            </a:r>
            <a:r>
              <a:rPr lang="en-US" dirty="0" smtClean="0"/>
              <a:t/>
            </a:r>
            <a:br>
              <a:rPr lang="en-US" dirty="0" smtClean="0"/>
            </a:br>
            <a:r>
              <a:rPr lang="en-US" dirty="0" smtClean="0"/>
              <a:t>            Dim tag As String = "This file was signed on " + </a:t>
            </a:r>
            <a:r>
              <a:rPr lang="en-US" dirty="0" err="1" smtClean="0"/>
              <a:t>dt.ToShortDateString</a:t>
            </a:r>
            <a:r>
              <a:rPr lang="en-US" dirty="0" smtClean="0"/>
              <a:t>()</a:t>
            </a:r>
            <a:br>
              <a:rPr lang="en-US" dirty="0" smtClean="0"/>
            </a:br>
            <a:r>
              <a:rPr lang="en-US" dirty="0" smtClean="0"/>
              <a:t>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5745163"/>
          </a:xfrm>
        </p:spPr>
        <p:txBody>
          <a:bodyPr>
            <a:normAutofit fontScale="85000" lnSpcReduction="20000"/>
          </a:bodyPr>
          <a:lstStyle/>
          <a:p>
            <a:pPr>
              <a:buNone/>
            </a:pPr>
            <a:r>
              <a:rPr lang="en-US" dirty="0" smtClean="0"/>
              <a:t> 'Get a byte array from the string</a:t>
            </a:r>
            <a:br>
              <a:rPr lang="en-US" dirty="0" smtClean="0"/>
            </a:br>
            <a:r>
              <a:rPr lang="en-US" dirty="0" smtClean="0"/>
              <a:t>Dim </a:t>
            </a:r>
            <a:r>
              <a:rPr lang="en-US" dirty="0" err="1" smtClean="0"/>
              <a:t>tagarray</a:t>
            </a:r>
            <a:r>
              <a:rPr lang="en-US" dirty="0" smtClean="0"/>
              <a:t> As Byte() = </a:t>
            </a:r>
            <a:r>
              <a:rPr lang="en-US" dirty="0" err="1" smtClean="0"/>
              <a:t>System.Text.Encoding.ASCII.GetBytes</a:t>
            </a:r>
            <a:r>
              <a:rPr lang="en-US" dirty="0" smtClean="0"/>
              <a:t>(</a:t>
            </a:r>
            <a:r>
              <a:rPr lang="en-US" dirty="0" err="1" smtClean="0"/>
              <a:t>tag.ToCharArray</a:t>
            </a:r>
            <a:r>
              <a:rPr lang="en-US" dirty="0" smtClean="0"/>
              <a:t>())</a:t>
            </a:r>
          </a:p>
          <a:p>
            <a:pPr>
              <a:buNone/>
            </a:pPr>
            <a:r>
              <a:rPr lang="en-US" dirty="0" smtClean="0"/>
              <a:t>'Construct a memory stream with the byte array as a parameter</a:t>
            </a:r>
            <a:br>
              <a:rPr lang="en-US" dirty="0" smtClean="0"/>
            </a:br>
            <a:r>
              <a:rPr lang="en-US" dirty="0" smtClean="0"/>
              <a:t>Dim </a:t>
            </a:r>
            <a:r>
              <a:rPr lang="en-US" dirty="0" err="1" smtClean="0"/>
              <a:t>mstream</a:t>
            </a:r>
            <a:r>
              <a:rPr lang="en-US" dirty="0" smtClean="0"/>
              <a:t> As New </a:t>
            </a:r>
            <a:r>
              <a:rPr lang="en-US" dirty="0" err="1" smtClean="0"/>
              <a:t>MemoryStream</a:t>
            </a:r>
            <a:r>
              <a:rPr lang="en-US" dirty="0" smtClean="0"/>
              <a:t>(</a:t>
            </a:r>
            <a:r>
              <a:rPr lang="en-US" dirty="0" err="1" smtClean="0"/>
              <a:t>tagarray</a:t>
            </a:r>
            <a:r>
              <a:rPr lang="en-US" dirty="0" smtClean="0"/>
              <a:t>)</a:t>
            </a:r>
          </a:p>
          <a:p>
            <a:pPr>
              <a:buNone/>
            </a:pPr>
            <a:r>
              <a:rPr lang="en-US" dirty="0" smtClean="0"/>
              <a:t>'Open a </a:t>
            </a:r>
            <a:r>
              <a:rPr lang="en-US" dirty="0" err="1" smtClean="0"/>
              <a:t>FileStream</a:t>
            </a:r>
            <a:r>
              <a:rPr lang="en-US" dirty="0" smtClean="0"/>
              <a:t> on the source file</a:t>
            </a:r>
          </a:p>
          <a:p>
            <a:pPr>
              <a:buNone/>
            </a:pPr>
            <a:r>
              <a:rPr lang="en-US" dirty="0" smtClean="0"/>
              <a:t>     Dim </a:t>
            </a:r>
            <a:r>
              <a:rPr lang="en-US" dirty="0" err="1" smtClean="0"/>
              <a:t>fout</a:t>
            </a:r>
            <a:r>
              <a:rPr lang="en-US" dirty="0" smtClean="0"/>
              <a:t> As New </a:t>
            </a:r>
            <a:r>
              <a:rPr lang="en-US" dirty="0" err="1" smtClean="0"/>
              <a:t>FileStream</a:t>
            </a:r>
            <a:r>
              <a:rPr lang="en-US" dirty="0" smtClean="0"/>
              <a:t>(</a:t>
            </a:r>
            <a:r>
              <a:rPr lang="en-US" dirty="0" err="1" smtClean="0"/>
              <a:t>args</a:t>
            </a:r>
            <a:r>
              <a:rPr lang="en-US" dirty="0" smtClean="0"/>
              <a:t>(0), </a:t>
            </a:r>
            <a:r>
              <a:rPr lang="en-US" dirty="0" err="1" smtClean="0"/>
              <a:t>FileMode.Open</a:t>
            </a:r>
            <a:r>
              <a:rPr lang="en-US" dirty="0" smtClean="0"/>
              <a:t>, </a:t>
            </a:r>
            <a:r>
              <a:rPr lang="en-US" dirty="0" err="1" smtClean="0"/>
              <a:t>FileAccess.Write</a:t>
            </a:r>
            <a:r>
              <a:rPr lang="en-US" dirty="0" smtClean="0"/>
              <a:t>)</a:t>
            </a:r>
          </a:p>
          <a:p>
            <a:pPr>
              <a:buNone/>
            </a:pPr>
            <a:r>
              <a:rPr lang="en-US" dirty="0" smtClean="0"/>
              <a:t>'Seek to the end of the file</a:t>
            </a:r>
            <a:br>
              <a:rPr lang="en-US" dirty="0" smtClean="0"/>
            </a:br>
            <a:r>
              <a:rPr lang="en-US" dirty="0" smtClean="0"/>
              <a:t> </a:t>
            </a:r>
            <a:r>
              <a:rPr lang="en-US" dirty="0" err="1" smtClean="0"/>
              <a:t>fout.Seek</a:t>
            </a:r>
            <a:r>
              <a:rPr lang="en-US" dirty="0" smtClean="0"/>
              <a:t>(0, </a:t>
            </a:r>
            <a:r>
              <a:rPr lang="en-US" dirty="0" err="1" smtClean="0"/>
              <a:t>SeekOrigin</a:t>
            </a:r>
            <a:r>
              <a:rPr lang="en-US" dirty="0" smtClean="0"/>
              <a:t>.[End])</a:t>
            </a:r>
            <a:br>
              <a:rPr lang="en-US" dirty="0" smtClean="0"/>
            </a:br>
            <a:r>
              <a:rPr lang="en-US" dirty="0" smtClean="0"/>
              <a:t> Dim buffer As [Byte]() = New [Byte](</a:t>
            </a:r>
            <a:r>
              <a:rPr lang="en-US" dirty="0" err="1" smtClean="0"/>
              <a:t>tagarray.Length</a:t>
            </a:r>
            <a:r>
              <a:rPr lang="en-US" dirty="0" smtClean="0"/>
              <a:t>) {}</a:t>
            </a:r>
            <a:br>
              <a:rPr lang="en-US" dirty="0" smtClean="0"/>
            </a:br>
            <a:r>
              <a:rPr lang="en-US" dirty="0" smtClean="0"/>
              <a:t> </a:t>
            </a:r>
            <a:r>
              <a:rPr lang="en-US" dirty="0" err="1" smtClean="0"/>
              <a:t>Console.WriteLine</a:t>
            </a:r>
            <a:r>
              <a:rPr lang="en-US" dirty="0" smtClean="0"/>
              <a:t>("Starting to write signature")</a:t>
            </a:r>
          </a:p>
          <a:p>
            <a:pPr>
              <a:buNone/>
            </a:pPr>
            <a:r>
              <a:rPr lang="en-US" dirty="0" smtClean="0"/>
              <a:t>'Read the contents of the </a:t>
            </a:r>
            <a:r>
              <a:rPr lang="en-US" dirty="0" err="1" smtClean="0"/>
              <a:t>MemoryStream</a:t>
            </a:r>
            <a:r>
              <a:rPr lang="en-US" dirty="0" smtClean="0"/>
              <a:t> into a buffer</a:t>
            </a:r>
            <a:br>
              <a:rPr lang="en-US" dirty="0" smtClean="0"/>
            </a:br>
            <a:r>
              <a:rPr lang="en-US" dirty="0" smtClean="0"/>
              <a:t> Dim n As Integer = </a:t>
            </a:r>
            <a:r>
              <a:rPr lang="en-US" dirty="0" err="1" smtClean="0"/>
              <a:t>mstream.Read</a:t>
            </a:r>
            <a:r>
              <a:rPr lang="en-US" dirty="0" smtClean="0"/>
              <a:t>(buffer, 0, </a:t>
            </a:r>
            <a:r>
              <a:rPr lang="en-US" dirty="0" err="1" smtClean="0"/>
              <a:t>buffer.Length</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592763"/>
          </a:xfrm>
        </p:spPr>
        <p:txBody>
          <a:bodyPr>
            <a:normAutofit fontScale="85000" lnSpcReduction="10000"/>
          </a:bodyPr>
          <a:lstStyle/>
          <a:p>
            <a:pPr>
              <a:buNone/>
            </a:pPr>
            <a:r>
              <a:rPr lang="en-US" dirty="0" smtClean="0"/>
              <a:t>'Write the buffer to the file</a:t>
            </a:r>
            <a:br>
              <a:rPr lang="en-US" dirty="0" smtClean="0"/>
            </a:br>
            <a:r>
              <a:rPr lang="en-US" dirty="0" err="1" smtClean="0"/>
              <a:t>fout.Write</a:t>
            </a:r>
            <a:r>
              <a:rPr lang="en-US" dirty="0" smtClean="0"/>
              <a:t>(buffer, 0, n)</a:t>
            </a:r>
          </a:p>
          <a:p>
            <a:pPr>
              <a:buNone/>
            </a:pPr>
            <a:r>
              <a:rPr lang="en-US" dirty="0" smtClean="0"/>
              <a:t>'Close the streams</a:t>
            </a:r>
            <a:br>
              <a:rPr lang="en-US" dirty="0" smtClean="0"/>
            </a:br>
            <a:r>
              <a:rPr lang="en-US" dirty="0" err="1" smtClean="0"/>
              <a:t>mstream.Close</a:t>
            </a:r>
            <a:r>
              <a:rPr lang="en-US" dirty="0" smtClean="0"/>
              <a:t>()</a:t>
            </a:r>
            <a:br>
              <a:rPr lang="en-US" dirty="0" smtClean="0"/>
            </a:br>
            <a:r>
              <a:rPr lang="en-US" dirty="0" err="1" smtClean="0"/>
              <a:t>fout.Close</a:t>
            </a:r>
            <a:r>
              <a:rPr lang="en-US" dirty="0" smtClean="0"/>
              <a:t>()</a:t>
            </a:r>
            <a:br>
              <a:rPr lang="en-US" dirty="0" smtClean="0"/>
            </a:br>
            <a:r>
              <a:rPr lang="en-US" dirty="0" err="1" smtClean="0"/>
              <a:t>Console.WriteLine</a:t>
            </a:r>
            <a:r>
              <a:rPr lang="en-US" dirty="0" smtClean="0"/>
              <a:t>("Signature Written")</a:t>
            </a:r>
            <a:br>
              <a:rPr lang="en-US" dirty="0" smtClean="0"/>
            </a:br>
            <a:r>
              <a:rPr lang="en-US" dirty="0" smtClean="0"/>
              <a:t>Catch e As </a:t>
            </a:r>
            <a:r>
              <a:rPr lang="en-US" dirty="0" err="1" smtClean="0"/>
              <a:t>IOException</a:t>
            </a:r>
            <a:r>
              <a:rPr lang="en-US" dirty="0" smtClean="0"/>
              <a:t/>
            </a:r>
            <a:br>
              <a:rPr lang="en-US" dirty="0" smtClean="0"/>
            </a:br>
            <a:r>
              <a:rPr lang="en-US" dirty="0" smtClean="0"/>
              <a:t>            </a:t>
            </a:r>
            <a:r>
              <a:rPr lang="en-US" dirty="0" err="1" smtClean="0"/>
              <a:t>Console.WriteLine</a:t>
            </a:r>
            <a:r>
              <a:rPr lang="en-US" dirty="0" smtClean="0"/>
              <a:t>("An IO Exception Occurred :", e)</a:t>
            </a:r>
            <a:br>
              <a:rPr lang="en-US" dirty="0" smtClean="0"/>
            </a:br>
            <a:r>
              <a:rPr lang="en-US" dirty="0" smtClean="0"/>
              <a:t>Catch </a:t>
            </a:r>
            <a:r>
              <a:rPr lang="en-US" dirty="0" err="1" smtClean="0"/>
              <a:t>oe</a:t>
            </a:r>
            <a:r>
              <a:rPr lang="en-US" dirty="0" smtClean="0"/>
              <a:t> As Exception</a:t>
            </a:r>
            <a:br>
              <a:rPr lang="en-US" dirty="0" smtClean="0"/>
            </a:br>
            <a:r>
              <a:rPr lang="en-US" dirty="0" smtClean="0"/>
              <a:t>            </a:t>
            </a:r>
            <a:r>
              <a:rPr lang="en-US" dirty="0" err="1" smtClean="0"/>
              <a:t>Console.WriteLine</a:t>
            </a:r>
            <a:r>
              <a:rPr lang="en-US" dirty="0" smtClean="0"/>
              <a:t>("An Exception Occurred :", </a:t>
            </a:r>
            <a:r>
              <a:rPr lang="en-US" dirty="0" err="1" smtClean="0"/>
              <a:t>oe</a:t>
            </a:r>
            <a:r>
              <a:rPr lang="en-US" dirty="0" smtClean="0"/>
              <a:t>)</a:t>
            </a:r>
            <a:br>
              <a:rPr lang="en-US" dirty="0" smtClean="0"/>
            </a:br>
            <a:r>
              <a:rPr lang="en-US" dirty="0" smtClean="0"/>
              <a:t>End Try</a:t>
            </a:r>
            <a:br>
              <a:rPr lang="en-US" dirty="0" smtClean="0"/>
            </a:br>
            <a:r>
              <a:rPr lang="en-US" dirty="0" err="1" smtClean="0"/>
              <a:t>Console.ReadLine</a:t>
            </a:r>
            <a:r>
              <a:rPr lang="en-US" dirty="0" smtClean="0"/>
              <a:t>()</a:t>
            </a:r>
          </a:p>
          <a:p>
            <a:pPr>
              <a:buNone/>
            </a:pPr>
            <a:r>
              <a:rPr lang="en-US" dirty="0" smtClean="0"/>
              <a:t>End Sub</a:t>
            </a:r>
          </a:p>
          <a:p>
            <a:pPr>
              <a:buNone/>
            </a:pPr>
            <a:r>
              <a:rPr lang="en-US" dirty="0" smtClean="0"/>
              <a:t>End Class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rameter.PNG"/>
          <p:cNvPicPr>
            <a:picLocks noGrp="1" noChangeAspect="1"/>
          </p:cNvPicPr>
          <p:nvPr>
            <p:ph idx="1"/>
          </p:nvPr>
        </p:nvPicPr>
        <p:blipFill>
          <a:blip r:embed="rId2"/>
          <a:stretch>
            <a:fillRect/>
          </a:stretch>
        </p:blipFill>
        <p:spPr>
          <a:xfrm>
            <a:off x="1509285" y="2234179"/>
            <a:ext cx="6125430" cy="325800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memory stream is created from an array of unsigned bytes rather than from a file or other stream. Memory streams are used as temporary, in-memory storage (temporary buffers) in lieu of creating temporary files. This stream is highly optimized for speed since the data is stored in memory and the processor can easily access it. Memory streams should be used to store frequently accessed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structors.PNG"/>
          <p:cNvPicPr>
            <a:picLocks noGrp="1" noChangeAspect="1"/>
          </p:cNvPicPr>
          <p:nvPr>
            <p:ph idx="1"/>
          </p:nvPr>
        </p:nvPicPr>
        <p:blipFill>
          <a:blip r:embed="rId2"/>
          <a:stretch>
            <a:fillRect/>
          </a:stretch>
        </p:blipFill>
        <p:spPr>
          <a:xfrm>
            <a:off x="381000" y="152400"/>
            <a:ext cx="8534400" cy="6477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perties.PNG"/>
          <p:cNvPicPr>
            <a:picLocks noGrp="1" noChangeAspect="1"/>
          </p:cNvPicPr>
          <p:nvPr>
            <p:ph idx="1"/>
          </p:nvPr>
        </p:nvPicPr>
        <p:blipFill>
          <a:blip r:embed="rId2"/>
          <a:stretch>
            <a:fillRect/>
          </a:stretch>
        </p:blipFill>
        <p:spPr>
          <a:xfrm>
            <a:off x="381000" y="228600"/>
            <a:ext cx="8534400" cy="6400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hods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hods2.PNG"/>
          <p:cNvPicPr>
            <a:picLocks noGrp="1" noChangeAspect="1"/>
          </p:cNvPicPr>
          <p:nvPr>
            <p:ph idx="1"/>
          </p:nvPr>
        </p:nvPicPr>
        <p:blipFill>
          <a:blip r:embed="rId2"/>
          <a:stretch>
            <a:fillRect/>
          </a:stretch>
        </p:blipFill>
        <p:spPr>
          <a:xfrm>
            <a:off x="304800" y="228600"/>
            <a:ext cx="8458199" cy="6400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hods3.PNG"/>
          <p:cNvPicPr>
            <a:picLocks noGrp="1" noChangeAspect="1"/>
          </p:cNvPicPr>
          <p:nvPr>
            <p:ph idx="1"/>
          </p:nvPr>
        </p:nvPicPr>
        <p:blipFill>
          <a:blip r:embed="rId2"/>
          <a:stretch>
            <a:fillRect/>
          </a:stretch>
        </p:blipFill>
        <p:spPr>
          <a:xfrm>
            <a:off x="228600" y="228600"/>
            <a:ext cx="8686800" cy="6400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hods4.PNG"/>
          <p:cNvPicPr>
            <a:picLocks noGrp="1" noChangeAspect="1"/>
          </p:cNvPicPr>
          <p:nvPr>
            <p:ph idx="1"/>
          </p:nvPr>
        </p:nvPicPr>
        <p:blipFill>
          <a:blip r:embed="rId2"/>
          <a:stretch>
            <a:fillRect/>
          </a:stretch>
        </p:blipFill>
        <p:spPr>
          <a:xfrm>
            <a:off x="304800" y="228600"/>
            <a:ext cx="8610600" cy="6400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hods5.PNG"/>
          <p:cNvPicPr>
            <a:picLocks noGrp="1" noChangeAspect="1"/>
          </p:cNvPicPr>
          <p:nvPr>
            <p:ph idx="1"/>
          </p:nvPr>
        </p:nvPicPr>
        <p:blipFill>
          <a:blip r:embed="rId2"/>
          <a:stretch>
            <a:fillRect/>
          </a:stretch>
        </p:blipFill>
        <p:spPr>
          <a:xfrm>
            <a:off x="457200" y="228600"/>
            <a:ext cx="8305799" cy="64008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137</Words>
  <Application>Microsoft Office PowerPoint</Application>
  <PresentationFormat>On-screen Show (4:3)</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MemoryStream Class</vt:lpstr>
      <vt:lpstr>Slide 2</vt:lpstr>
      <vt:lpstr>Slide 3</vt:lpstr>
      <vt:lpstr>Slide 4</vt:lpstr>
      <vt:lpstr>Slide 5</vt:lpstr>
      <vt:lpstr>Slide 6</vt:lpstr>
      <vt:lpstr>Slide 7</vt:lpstr>
      <vt:lpstr>Slide 8</vt:lpstr>
      <vt:lpstr>Slide 9</vt:lpstr>
      <vt:lpstr>Slide 10</vt:lpstr>
      <vt:lpstr>MemoryStream Reading and Writing Example </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MemoryStream Class</dc:title>
  <dc:creator>MD</dc:creator>
  <cp:lastModifiedBy>md</cp:lastModifiedBy>
  <cp:revision>9</cp:revision>
  <dcterms:created xsi:type="dcterms:W3CDTF">2006-08-16T00:00:00Z</dcterms:created>
  <dcterms:modified xsi:type="dcterms:W3CDTF">2015-10-15T11:16:54Z</dcterms:modified>
</cp:coreProperties>
</file>