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Classroom language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8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pl-PL" dirty="0"/>
              <a:t> </a:t>
            </a:r>
            <a:r>
              <a:rPr lang="pl-PL" dirty="0" smtClean="0"/>
              <a:t>don’t understand something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that again, please?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20888"/>
            <a:ext cx="3579862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don`t know the word </a:t>
            </a:r>
            <a:r>
              <a:rPr lang="uk-UA" dirty="0" smtClean="0"/>
              <a:t>«морозиво</a:t>
            </a:r>
            <a:r>
              <a:rPr lang="ru-RU" dirty="0" smtClean="0"/>
              <a:t>»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Excuse me, what’s the translation for the </a:t>
            </a:r>
            <a:r>
              <a:rPr lang="en-US" dirty="0" err="1" smtClean="0"/>
              <a:t>wor</a:t>
            </a:r>
            <a:r>
              <a:rPr lang="pl-PL" dirty="0" smtClean="0"/>
              <a:t>d</a:t>
            </a:r>
            <a:r>
              <a:rPr lang="en-US" dirty="0" smtClean="0"/>
              <a:t>? 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93" y="2852936"/>
            <a:ext cx="399593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don`t know the word </a:t>
            </a:r>
            <a:r>
              <a:rPr lang="uk-UA" dirty="0" smtClean="0"/>
              <a:t>«</a:t>
            </a:r>
            <a:r>
              <a:rPr lang="de-DE" dirty="0" err="1" smtClean="0"/>
              <a:t>eas</a:t>
            </a:r>
            <a:r>
              <a:rPr lang="en-US" dirty="0" smtClean="0"/>
              <a:t>y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/>
              <a:t>the meaning of the word…?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8" y="2204864"/>
            <a:ext cx="2948773" cy="40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don`t know how to write a word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</a:t>
            </a:r>
            <a:r>
              <a:rPr lang="en-US" dirty="0" err="1" smtClean="0"/>
              <a:t>ow</a:t>
            </a:r>
            <a:r>
              <a:rPr lang="en-US" dirty="0" smtClean="0"/>
              <a:t> do we spell it</a:t>
            </a:r>
            <a:r>
              <a:rPr lang="uk-UA" dirty="0" smtClean="0"/>
              <a:t>?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28900"/>
            <a:ext cx="6912768" cy="38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don`t</a:t>
            </a:r>
            <a:r>
              <a:rPr lang="pl-PL" dirty="0" smtClean="0"/>
              <a:t> know how to pronounce the word „recipe”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How do we pronounce the word „recipe”?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24907"/>
            <a:ext cx="3998937" cy="39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озорість">
  <a:themeElements>
    <a:clrScheme name="Прозорі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ична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розорі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</TotalTime>
  <Words>84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Прозорість</vt:lpstr>
      <vt:lpstr>Classroom language</vt:lpstr>
      <vt:lpstr>You don’t understand something</vt:lpstr>
      <vt:lpstr>You don`t know the word «морозиво»</vt:lpstr>
      <vt:lpstr>You don`t know the word «easy»</vt:lpstr>
      <vt:lpstr>You don`t know how to write a word</vt:lpstr>
      <vt:lpstr>You don`t know how to pronounce the word „recipe”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language</dc:title>
  <dc:creator>Sara Yasmeen (Wipro Technologies)</dc:creator>
  <cp:lastModifiedBy>user</cp:lastModifiedBy>
  <cp:revision>4</cp:revision>
  <dcterms:created xsi:type="dcterms:W3CDTF">2010-02-23T11:30:32Z</dcterms:created>
  <dcterms:modified xsi:type="dcterms:W3CDTF">2022-09-11T12:48:14Z</dcterms:modified>
</cp:coreProperties>
</file>