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088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061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769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985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487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628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543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621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270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310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CE85-08F2-438E-BFEA-3C117E257281}" type="datetimeFigureOut">
              <a:rPr lang="uk-UA" smtClean="0"/>
              <a:t>08.02.2019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6C71-A9E4-418C-8714-3CE99221A7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12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2966"/>
            <a:ext cx="12192000" cy="83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7050" y="2128692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20192" y="2299138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49" y="1358641"/>
            <a:ext cx="2863543" cy="28635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693" y="979657"/>
            <a:ext cx="2639568" cy="39624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85" y="979657"/>
            <a:ext cx="3603474" cy="360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5352" y="5065986"/>
            <a:ext cx="6232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Long time no see</a:t>
            </a:r>
            <a:endParaRPr lang="uk-U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0" y="1592973"/>
            <a:ext cx="2378834" cy="2285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3354" y="2397222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35785" y="2397221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34" y="1658985"/>
            <a:ext cx="4971270" cy="22853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384" y="1840624"/>
            <a:ext cx="2857500" cy="1600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3354" y="5013434"/>
            <a:ext cx="7634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Nice meeting you</a:t>
            </a:r>
            <a:endParaRPr lang="uk-U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" y="1719364"/>
            <a:ext cx="2857500" cy="2600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1671145"/>
            <a:ext cx="4540469" cy="28377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62" y="1672440"/>
            <a:ext cx="2539682" cy="2539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6281" y="2417270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69685" y="2417271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22179" y="4750676"/>
            <a:ext cx="7430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Have a good day</a:t>
            </a:r>
            <a:endParaRPr lang="uk-UA" sz="6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6984" y="2410396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80" y="2300034"/>
            <a:ext cx="1177062" cy="14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55" y="1979067"/>
            <a:ext cx="2143125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3803" y="2462049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93" y="1640497"/>
            <a:ext cx="2966545" cy="2966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75938" y="2462051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22" y="2052637"/>
            <a:ext cx="3873433" cy="23836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1959" y="4918841"/>
            <a:ext cx="8975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See you around</a:t>
            </a:r>
            <a:endParaRPr lang="uk-U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4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32" y="1421003"/>
            <a:ext cx="2143125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5836" y="1830845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65" y="1236816"/>
            <a:ext cx="2932574" cy="2599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83922" y="1874911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89" y="1236816"/>
            <a:ext cx="2682607" cy="2682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6424" y="4572000"/>
            <a:ext cx="814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Pleased to meet you</a:t>
            </a:r>
            <a:endParaRPr lang="uk-U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37" y="666840"/>
            <a:ext cx="5545928" cy="41540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50" y="534626"/>
            <a:ext cx="2790725" cy="4286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6538" y="2082168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99945" y="5257334"/>
            <a:ext cx="5240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Hey there!</a:t>
            </a:r>
            <a:endParaRPr lang="uk-U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4" y="1430721"/>
            <a:ext cx="2181225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6009" y="2092983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17" y="1289324"/>
            <a:ext cx="2556738" cy="2599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373" y="2081642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50" y="1540890"/>
            <a:ext cx="3099556" cy="2348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8910" y="4813737"/>
            <a:ext cx="7309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Nice to meet you, too!</a:t>
            </a:r>
            <a:endParaRPr lang="uk-UA" sz="6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7078" y="2081641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01" y="1654538"/>
            <a:ext cx="2223599" cy="22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6" y="1641342"/>
            <a:ext cx="2143125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6810" y="2051184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18364" y="2051183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42229" y="2051183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sp>
        <p:nvSpPr>
          <p:cNvPr id="8" name="Прямокутник 7"/>
          <p:cNvSpPr/>
          <p:nvPr/>
        </p:nvSpPr>
        <p:spPr>
          <a:xfrm>
            <a:off x="2905960" y="1928073"/>
            <a:ext cx="17924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</a:t>
            </a:r>
            <a:endParaRPr lang="uk-UA" sz="9600" b="1" cap="none" spc="0" dirty="0">
              <a:ln w="9525">
                <a:solidFill>
                  <a:srgbClr val="7030A0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20" y="1538870"/>
            <a:ext cx="3099556" cy="2348064"/>
          </a:xfrm>
          <a:prstGeom prst="rect">
            <a:avLst/>
          </a:prstGeom>
        </p:spPr>
      </p:pic>
      <p:sp>
        <p:nvSpPr>
          <p:cNvPr id="10" name="Прямокутник 9"/>
          <p:cNvSpPr/>
          <p:nvPr/>
        </p:nvSpPr>
        <p:spPr>
          <a:xfrm>
            <a:off x="9896103" y="1928073"/>
            <a:ext cx="17924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</a:t>
            </a:r>
            <a:endParaRPr lang="uk-UA" sz="9600" b="1" cap="none" spc="0" dirty="0">
              <a:ln w="9525">
                <a:solidFill>
                  <a:srgbClr val="7030A0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2044" y="4869455"/>
            <a:ext cx="7639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How do you do</a:t>
            </a:r>
            <a:endParaRPr lang="uk-U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0" y="578615"/>
            <a:ext cx="5010068" cy="3806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6664" y="1918980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45" y="747971"/>
            <a:ext cx="3911467" cy="3467386"/>
          </a:xfrm>
          <a:prstGeom prst="rect">
            <a:avLst/>
          </a:prstGeom>
        </p:spPr>
      </p:pic>
      <p:sp>
        <p:nvSpPr>
          <p:cNvPr id="7" name="Прямокутник 6"/>
          <p:cNvSpPr/>
          <p:nvPr/>
        </p:nvSpPr>
        <p:spPr>
          <a:xfrm>
            <a:off x="4151518" y="5150251"/>
            <a:ext cx="42798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Please, meet</a:t>
            </a:r>
            <a:endParaRPr lang="uk-U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2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5" y="756746"/>
            <a:ext cx="5981861" cy="3478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9325" y="1918980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09" y="462864"/>
            <a:ext cx="4133547" cy="42356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883" y="5108028"/>
            <a:ext cx="4183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rgbClr val="FF0000"/>
                </a:solidFill>
              </a:rPr>
              <a:t>Laters</a:t>
            </a:r>
            <a:r>
              <a:rPr lang="en-US" sz="6000" b="1" dirty="0" smtClean="0">
                <a:solidFill>
                  <a:srgbClr val="FF0000"/>
                </a:solidFill>
              </a:rPr>
              <a:t>!</a:t>
            </a:r>
            <a:endParaRPr lang="uk-U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34" y="930425"/>
            <a:ext cx="3337567" cy="3063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1753" y="2462048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+</a:t>
            </a:r>
            <a:endParaRPr lang="uk-UA" sz="8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30" y="0"/>
            <a:ext cx="5326564" cy="49258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4745" y="5255172"/>
            <a:ext cx="4213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Likewise</a:t>
            </a:r>
            <a:endParaRPr lang="uk-U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61</Words>
  <Application>Microsoft Office PowerPoint</Application>
  <PresentationFormat>Широкий екран</PresentationFormat>
  <Paragraphs>34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Olga</dc:creator>
  <cp:lastModifiedBy>Olga</cp:lastModifiedBy>
  <cp:revision>14</cp:revision>
  <dcterms:created xsi:type="dcterms:W3CDTF">2019-02-06T23:11:57Z</dcterms:created>
  <dcterms:modified xsi:type="dcterms:W3CDTF">2019-02-07T23:21:44Z</dcterms:modified>
</cp:coreProperties>
</file>