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8B5A7D7-A859-4EB1-8980-658DB20BFF3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moh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FA656D1-B518-4E16-BE5A-D4E73D4EA52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4/2/2023 3:18:53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C9E18FF8-3F36-4C19-BE34-2AD35D1ADD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03" y="0"/>
            <a:ext cx="5424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C381DB2B-5B33-4E77-A180-99989D6F62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64" y="0"/>
            <a:ext cx="5712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B41AB03C-3144-44E1-B630-6BB046CC1D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22" y="0"/>
            <a:ext cx="5113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128F70A9-BD7D-4C29-8A9E-BE066FEEAE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215" y="0"/>
            <a:ext cx="5105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64425A9F-8905-4C34-92D5-AAA08AEC27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94" y="0"/>
            <a:ext cx="6836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A95B1858-EBBF-4A1A-8FC4-A610CC10D7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73" y="0"/>
            <a:ext cx="5280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7C3FEEF9-C8A5-4B13-AB20-200096136B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57" y="0"/>
            <a:ext cx="5151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D9B8F60F-38BC-4D7C-BC51-C5CD407EA5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75" y="0"/>
            <a:ext cx="5613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9ACF658C-95A0-44E6-862A-0FD71E5D42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149" y="0"/>
            <a:ext cx="4589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