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8" r:id="rId3"/>
    <p:sldId id="259" r:id="rId4"/>
    <p:sldId id="262" r:id="rId5"/>
    <p:sldId id="287" r:id="rId6"/>
    <p:sldId id="288" r:id="rId7"/>
    <p:sldId id="289" r:id="rId8"/>
    <p:sldId id="290" r:id="rId9"/>
    <p:sldId id="270" r:id="rId10"/>
    <p:sldId id="272" r:id="rId11"/>
    <p:sldId id="275" r:id="rId12"/>
    <p:sldId id="277" r:id="rId13"/>
    <p:sldId id="291" r:id="rId14"/>
    <p:sldId id="285" r:id="rId15"/>
    <p:sldId id="279" r:id="rId16"/>
    <p:sldId id="278" r:id="rId17"/>
    <p:sldId id="283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>
      <p:cViewPr varScale="1">
        <p:scale>
          <a:sx n="164" d="100"/>
          <a:sy n="164" d="100"/>
        </p:scale>
        <p:origin x="1626" y="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60F8D-920B-4447-AC31-B76582BE44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F408A32-8362-484B-A3F3-A9FF187E27E9}">
      <dgm:prSet phldrT="[Текст]"/>
      <dgm:spPr/>
      <dgm:t>
        <a:bodyPr/>
        <a:lstStyle/>
        <a:p>
          <a:r>
            <a:rPr lang="ru-RU" dirty="0" smtClean="0"/>
            <a:t>БД </a:t>
          </a:r>
          <a:r>
            <a:rPr lang="en-US" dirty="0" err="1" smtClean="0"/>
            <a:t>BaseX</a:t>
          </a:r>
          <a:endParaRPr lang="ru-RU" dirty="0"/>
        </a:p>
      </dgm:t>
    </dgm:pt>
    <dgm:pt modelId="{D626E595-B4CE-45CE-876B-D7CAFD0A803F}" type="parTrans" cxnId="{CC158C28-A6BD-4C11-94E9-56920AC7EDCD}">
      <dgm:prSet/>
      <dgm:spPr/>
      <dgm:t>
        <a:bodyPr/>
        <a:lstStyle/>
        <a:p>
          <a:endParaRPr lang="ru-RU"/>
        </a:p>
      </dgm:t>
    </dgm:pt>
    <dgm:pt modelId="{C674E40C-7854-4926-BACB-E1F9C3CFC274}" type="sibTrans" cxnId="{CC158C28-A6BD-4C11-94E9-56920AC7EDCD}">
      <dgm:prSet/>
      <dgm:spPr/>
      <dgm:t>
        <a:bodyPr/>
        <a:lstStyle/>
        <a:p>
          <a:endParaRPr lang="ru-RU"/>
        </a:p>
      </dgm:t>
    </dgm:pt>
    <dgm:pt modelId="{AA4B4D5E-3656-4080-B672-79FFF66EE67D}">
      <dgm:prSet/>
      <dgm:spPr/>
      <dgm:t>
        <a:bodyPr/>
        <a:lstStyle/>
        <a:p>
          <a:r>
            <a:rPr lang="ru-RU" dirty="0" smtClean="0"/>
            <a:t>Файл1</a:t>
          </a:r>
          <a:endParaRPr lang="ru-RU" dirty="0"/>
        </a:p>
      </dgm:t>
    </dgm:pt>
    <dgm:pt modelId="{CE6062FE-1609-4010-8B19-0F682A36C7F6}" type="parTrans" cxnId="{3CB4B265-E58F-452A-9F49-AF5D40C2161F}">
      <dgm:prSet/>
      <dgm:spPr/>
      <dgm:t>
        <a:bodyPr/>
        <a:lstStyle/>
        <a:p>
          <a:endParaRPr lang="ru-RU"/>
        </a:p>
      </dgm:t>
    </dgm:pt>
    <dgm:pt modelId="{9863529E-BF44-4929-A931-0DB55B7FD441}" type="sibTrans" cxnId="{3CB4B265-E58F-452A-9F49-AF5D40C2161F}">
      <dgm:prSet/>
      <dgm:spPr/>
      <dgm:t>
        <a:bodyPr/>
        <a:lstStyle/>
        <a:p>
          <a:endParaRPr lang="ru-RU"/>
        </a:p>
      </dgm:t>
    </dgm:pt>
    <dgm:pt modelId="{333BBEEB-C0B5-4C9A-B537-39A8B02A65F9}">
      <dgm:prSet/>
      <dgm:spPr/>
      <dgm:t>
        <a:bodyPr/>
        <a:lstStyle/>
        <a:p>
          <a:r>
            <a:rPr lang="ru-RU" dirty="0" smtClean="0"/>
            <a:t>Файл</a:t>
          </a:r>
          <a:r>
            <a:rPr lang="en-US" dirty="0" smtClean="0"/>
            <a:t> n</a:t>
          </a:r>
          <a:endParaRPr lang="ru-RU" dirty="0"/>
        </a:p>
      </dgm:t>
    </dgm:pt>
    <dgm:pt modelId="{755F0AC8-F591-4E44-987F-DE64E66A2A89}" type="parTrans" cxnId="{BC7E46C0-4FE6-484B-A079-61D127ABB026}">
      <dgm:prSet/>
      <dgm:spPr/>
      <dgm:t>
        <a:bodyPr/>
        <a:lstStyle/>
        <a:p>
          <a:endParaRPr lang="ru-RU"/>
        </a:p>
      </dgm:t>
    </dgm:pt>
    <dgm:pt modelId="{7AAE1AAF-3FE7-4204-8586-6F335042B48B}" type="sibTrans" cxnId="{BC7E46C0-4FE6-484B-A079-61D127ABB026}">
      <dgm:prSet/>
      <dgm:spPr/>
      <dgm:t>
        <a:bodyPr/>
        <a:lstStyle/>
        <a:p>
          <a:endParaRPr lang="ru-RU"/>
        </a:p>
      </dgm:t>
    </dgm:pt>
    <dgm:pt modelId="{2008502E-5101-4C42-9D1B-46142F90EF3C}">
      <dgm:prSet/>
      <dgm:spPr/>
      <dgm:t>
        <a:bodyPr/>
        <a:lstStyle/>
        <a:p>
          <a:r>
            <a:rPr lang="ru-RU" dirty="0" smtClean="0"/>
            <a:t>Элемент 1</a:t>
          </a:r>
          <a:endParaRPr lang="ru-RU" dirty="0"/>
        </a:p>
      </dgm:t>
    </dgm:pt>
    <dgm:pt modelId="{216B27B4-30F4-4B4F-BD64-37CEF28246F1}" type="parTrans" cxnId="{D67A1251-2BD9-49E9-A62F-7E286D7CD0F8}">
      <dgm:prSet/>
      <dgm:spPr/>
      <dgm:t>
        <a:bodyPr/>
        <a:lstStyle/>
        <a:p>
          <a:endParaRPr lang="ru-RU"/>
        </a:p>
      </dgm:t>
    </dgm:pt>
    <dgm:pt modelId="{3B116C48-C17D-4557-AB30-E564E5A4CB5C}" type="sibTrans" cxnId="{D67A1251-2BD9-49E9-A62F-7E286D7CD0F8}">
      <dgm:prSet/>
      <dgm:spPr/>
      <dgm:t>
        <a:bodyPr/>
        <a:lstStyle/>
        <a:p>
          <a:endParaRPr lang="ru-RU"/>
        </a:p>
      </dgm:t>
    </dgm:pt>
    <dgm:pt modelId="{A6E6BBB2-970D-4A22-BFEC-6F673F3B3566}">
      <dgm:prSet/>
      <dgm:spPr/>
      <dgm:t>
        <a:bodyPr/>
        <a:lstStyle/>
        <a:p>
          <a:r>
            <a:rPr lang="ru-RU" dirty="0" smtClean="0"/>
            <a:t>Элемент </a:t>
          </a:r>
          <a:r>
            <a:rPr lang="en-US" dirty="0" smtClean="0"/>
            <a:t>n</a:t>
          </a:r>
          <a:endParaRPr lang="ru-RU" dirty="0"/>
        </a:p>
      </dgm:t>
    </dgm:pt>
    <dgm:pt modelId="{B4FDCE1B-C09E-4892-A1CD-01C1CC9A850D}" type="parTrans" cxnId="{677FCCD8-DDB4-415F-8F47-BD90479EEB83}">
      <dgm:prSet/>
      <dgm:spPr/>
      <dgm:t>
        <a:bodyPr/>
        <a:lstStyle/>
        <a:p>
          <a:endParaRPr lang="ru-RU"/>
        </a:p>
      </dgm:t>
    </dgm:pt>
    <dgm:pt modelId="{81C22937-4F33-450B-AF6A-D40F565302C7}" type="sibTrans" cxnId="{677FCCD8-DDB4-415F-8F47-BD90479EEB83}">
      <dgm:prSet/>
      <dgm:spPr/>
      <dgm:t>
        <a:bodyPr/>
        <a:lstStyle/>
        <a:p>
          <a:endParaRPr lang="ru-RU"/>
        </a:p>
      </dgm:t>
    </dgm:pt>
    <dgm:pt modelId="{7F8F123D-E131-4987-8D9C-B58E0147ACFB}" type="pres">
      <dgm:prSet presAssocID="{0B660F8D-920B-4447-AC31-B76582BE44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5FD961-1D4A-4D62-A040-8CA2428C7CD3}" type="pres">
      <dgm:prSet presAssocID="{1F408A32-8362-484B-A3F3-A9FF187E27E9}" presName="hierRoot1" presStyleCnt="0">
        <dgm:presLayoutVars>
          <dgm:hierBranch val="init"/>
        </dgm:presLayoutVars>
      </dgm:prSet>
      <dgm:spPr/>
    </dgm:pt>
    <dgm:pt modelId="{C728D330-7B92-4AFB-8568-08D9152D8A02}" type="pres">
      <dgm:prSet presAssocID="{1F408A32-8362-484B-A3F3-A9FF187E27E9}" presName="rootComposite1" presStyleCnt="0"/>
      <dgm:spPr/>
    </dgm:pt>
    <dgm:pt modelId="{A7BBC02D-E7BE-4642-89C5-14C468257234}" type="pres">
      <dgm:prSet presAssocID="{1F408A32-8362-484B-A3F3-A9FF187E27E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7D0BBD3-F08C-4BAF-BBE9-63D6AB165AD9}" type="pres">
      <dgm:prSet presAssocID="{1F408A32-8362-484B-A3F3-A9FF187E27E9}" presName="rootConnector1" presStyleLbl="node1" presStyleIdx="0" presStyleCnt="0"/>
      <dgm:spPr/>
    </dgm:pt>
    <dgm:pt modelId="{27018561-7769-43F2-ABD8-BE141B968428}" type="pres">
      <dgm:prSet presAssocID="{1F408A32-8362-484B-A3F3-A9FF187E27E9}" presName="hierChild2" presStyleCnt="0"/>
      <dgm:spPr/>
    </dgm:pt>
    <dgm:pt modelId="{1A7B0123-B2A3-4D7F-BC74-A61E0F6F8530}" type="pres">
      <dgm:prSet presAssocID="{CE6062FE-1609-4010-8B19-0F682A36C7F6}" presName="Name37" presStyleLbl="parChTrans1D2" presStyleIdx="0" presStyleCnt="2"/>
      <dgm:spPr/>
    </dgm:pt>
    <dgm:pt modelId="{78DD8A22-130C-4AD8-BF94-0F3FC2BBAE55}" type="pres">
      <dgm:prSet presAssocID="{AA4B4D5E-3656-4080-B672-79FFF66EE67D}" presName="hierRoot2" presStyleCnt="0">
        <dgm:presLayoutVars>
          <dgm:hierBranch val="init"/>
        </dgm:presLayoutVars>
      </dgm:prSet>
      <dgm:spPr/>
    </dgm:pt>
    <dgm:pt modelId="{11346772-57EE-4165-8638-C0FC6AD0FF48}" type="pres">
      <dgm:prSet presAssocID="{AA4B4D5E-3656-4080-B672-79FFF66EE67D}" presName="rootComposite" presStyleCnt="0"/>
      <dgm:spPr/>
    </dgm:pt>
    <dgm:pt modelId="{7A12284E-A02A-423F-9387-4A73578D0C90}" type="pres">
      <dgm:prSet presAssocID="{AA4B4D5E-3656-4080-B672-79FFF66EE67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643207E-BDF7-4A8C-A713-4FF7E55C0159}" type="pres">
      <dgm:prSet presAssocID="{AA4B4D5E-3656-4080-B672-79FFF66EE67D}" presName="rootConnector" presStyleLbl="node2" presStyleIdx="0" presStyleCnt="2"/>
      <dgm:spPr/>
    </dgm:pt>
    <dgm:pt modelId="{DC94F3C8-56A6-4BDA-AD6D-AA7EEA66D945}" type="pres">
      <dgm:prSet presAssocID="{AA4B4D5E-3656-4080-B672-79FFF66EE67D}" presName="hierChild4" presStyleCnt="0"/>
      <dgm:spPr/>
    </dgm:pt>
    <dgm:pt modelId="{9C4CE047-9ED9-49F1-B8A8-7FCDCD227E7D}" type="pres">
      <dgm:prSet presAssocID="{216B27B4-30F4-4B4F-BD64-37CEF28246F1}" presName="Name37" presStyleLbl="parChTrans1D3" presStyleIdx="0" presStyleCnt="2"/>
      <dgm:spPr/>
    </dgm:pt>
    <dgm:pt modelId="{5BBF7E46-941E-4909-97E3-F428879F7653}" type="pres">
      <dgm:prSet presAssocID="{2008502E-5101-4C42-9D1B-46142F90EF3C}" presName="hierRoot2" presStyleCnt="0">
        <dgm:presLayoutVars>
          <dgm:hierBranch val="init"/>
        </dgm:presLayoutVars>
      </dgm:prSet>
      <dgm:spPr/>
    </dgm:pt>
    <dgm:pt modelId="{79E20E80-6E6A-4BD6-B5BC-B74854A02B24}" type="pres">
      <dgm:prSet presAssocID="{2008502E-5101-4C42-9D1B-46142F90EF3C}" presName="rootComposite" presStyleCnt="0"/>
      <dgm:spPr/>
    </dgm:pt>
    <dgm:pt modelId="{83AB8B7C-6D9E-46E4-91A8-8D34ADB646D9}" type="pres">
      <dgm:prSet presAssocID="{2008502E-5101-4C42-9D1B-46142F90EF3C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E7A02B1-7880-4DD3-9465-619A6724BA03}" type="pres">
      <dgm:prSet presAssocID="{2008502E-5101-4C42-9D1B-46142F90EF3C}" presName="rootConnector" presStyleLbl="node3" presStyleIdx="0" presStyleCnt="2"/>
      <dgm:spPr/>
    </dgm:pt>
    <dgm:pt modelId="{EA9BBE38-E44C-4417-95D2-0369F832347B}" type="pres">
      <dgm:prSet presAssocID="{2008502E-5101-4C42-9D1B-46142F90EF3C}" presName="hierChild4" presStyleCnt="0"/>
      <dgm:spPr/>
    </dgm:pt>
    <dgm:pt modelId="{85EA509F-9E7C-4301-A9C2-34E9C272391A}" type="pres">
      <dgm:prSet presAssocID="{2008502E-5101-4C42-9D1B-46142F90EF3C}" presName="hierChild5" presStyleCnt="0"/>
      <dgm:spPr/>
    </dgm:pt>
    <dgm:pt modelId="{DE97F350-DBCD-4A60-ADA4-55D80BC65511}" type="pres">
      <dgm:prSet presAssocID="{B4FDCE1B-C09E-4892-A1CD-01C1CC9A850D}" presName="Name37" presStyleLbl="parChTrans1D3" presStyleIdx="1" presStyleCnt="2"/>
      <dgm:spPr/>
    </dgm:pt>
    <dgm:pt modelId="{29DB1DAC-55D4-42B8-B97D-FA2C531E0D4D}" type="pres">
      <dgm:prSet presAssocID="{A6E6BBB2-970D-4A22-BFEC-6F673F3B3566}" presName="hierRoot2" presStyleCnt="0">
        <dgm:presLayoutVars>
          <dgm:hierBranch val="init"/>
        </dgm:presLayoutVars>
      </dgm:prSet>
      <dgm:spPr/>
    </dgm:pt>
    <dgm:pt modelId="{77B71053-F945-48FB-AADE-EA5909CE9DCB}" type="pres">
      <dgm:prSet presAssocID="{A6E6BBB2-970D-4A22-BFEC-6F673F3B3566}" presName="rootComposite" presStyleCnt="0"/>
      <dgm:spPr/>
    </dgm:pt>
    <dgm:pt modelId="{B92B455E-B66A-4F9E-AAC0-9B76FC5A1775}" type="pres">
      <dgm:prSet presAssocID="{A6E6BBB2-970D-4A22-BFEC-6F673F3B356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A5633E-B9A9-4C40-AAF4-09E86F454F0B}" type="pres">
      <dgm:prSet presAssocID="{A6E6BBB2-970D-4A22-BFEC-6F673F3B3566}" presName="rootConnector" presStyleLbl="node3" presStyleIdx="1" presStyleCnt="2"/>
      <dgm:spPr/>
    </dgm:pt>
    <dgm:pt modelId="{33F7F711-30D8-47B5-B2B8-271564E76C08}" type="pres">
      <dgm:prSet presAssocID="{A6E6BBB2-970D-4A22-BFEC-6F673F3B3566}" presName="hierChild4" presStyleCnt="0"/>
      <dgm:spPr/>
    </dgm:pt>
    <dgm:pt modelId="{BC8E1AEC-C455-41AE-B50C-38C814ED98A0}" type="pres">
      <dgm:prSet presAssocID="{A6E6BBB2-970D-4A22-BFEC-6F673F3B3566}" presName="hierChild5" presStyleCnt="0"/>
      <dgm:spPr/>
    </dgm:pt>
    <dgm:pt modelId="{847B9753-0EF1-47F5-88E8-A2A2FABBF404}" type="pres">
      <dgm:prSet presAssocID="{AA4B4D5E-3656-4080-B672-79FFF66EE67D}" presName="hierChild5" presStyleCnt="0"/>
      <dgm:spPr/>
    </dgm:pt>
    <dgm:pt modelId="{2F0A754F-A08C-446C-987E-BCB9D1561BFB}" type="pres">
      <dgm:prSet presAssocID="{755F0AC8-F591-4E44-987F-DE64E66A2A89}" presName="Name37" presStyleLbl="parChTrans1D2" presStyleIdx="1" presStyleCnt="2"/>
      <dgm:spPr/>
    </dgm:pt>
    <dgm:pt modelId="{3793C79E-24FE-4E94-9941-9E3CA0A2FF4C}" type="pres">
      <dgm:prSet presAssocID="{333BBEEB-C0B5-4C9A-B537-39A8B02A65F9}" presName="hierRoot2" presStyleCnt="0">
        <dgm:presLayoutVars>
          <dgm:hierBranch val="init"/>
        </dgm:presLayoutVars>
      </dgm:prSet>
      <dgm:spPr/>
    </dgm:pt>
    <dgm:pt modelId="{DB54DC17-F2B0-4B45-8A01-D61B3FDCAB30}" type="pres">
      <dgm:prSet presAssocID="{333BBEEB-C0B5-4C9A-B537-39A8B02A65F9}" presName="rootComposite" presStyleCnt="0"/>
      <dgm:spPr/>
    </dgm:pt>
    <dgm:pt modelId="{ECC0C285-8CBA-4E34-A549-E0A6CD259641}" type="pres">
      <dgm:prSet presAssocID="{333BBEEB-C0B5-4C9A-B537-39A8B02A65F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AD901FD-7E96-40B5-AF16-080ED39D299A}" type="pres">
      <dgm:prSet presAssocID="{333BBEEB-C0B5-4C9A-B537-39A8B02A65F9}" presName="rootConnector" presStyleLbl="node2" presStyleIdx="1" presStyleCnt="2"/>
      <dgm:spPr/>
    </dgm:pt>
    <dgm:pt modelId="{2AF9CA5C-CB23-4A9A-AA96-924706DDD859}" type="pres">
      <dgm:prSet presAssocID="{333BBEEB-C0B5-4C9A-B537-39A8B02A65F9}" presName="hierChild4" presStyleCnt="0"/>
      <dgm:spPr/>
    </dgm:pt>
    <dgm:pt modelId="{DF8B010C-CFC1-4C37-B732-11FAF407CB95}" type="pres">
      <dgm:prSet presAssocID="{333BBEEB-C0B5-4C9A-B537-39A8B02A65F9}" presName="hierChild5" presStyleCnt="0"/>
      <dgm:spPr/>
    </dgm:pt>
    <dgm:pt modelId="{D2135F3D-43ED-454F-9229-1AF9F3C221BC}" type="pres">
      <dgm:prSet presAssocID="{1F408A32-8362-484B-A3F3-A9FF187E27E9}" presName="hierChild3" presStyleCnt="0"/>
      <dgm:spPr/>
    </dgm:pt>
  </dgm:ptLst>
  <dgm:cxnLst>
    <dgm:cxn modelId="{9848C150-78CE-41ED-8A4D-C7D3DF198263}" type="presOf" srcId="{CE6062FE-1609-4010-8B19-0F682A36C7F6}" destId="{1A7B0123-B2A3-4D7F-BC74-A61E0F6F8530}" srcOrd="0" destOrd="0" presId="urn:microsoft.com/office/officeart/2005/8/layout/orgChart1"/>
    <dgm:cxn modelId="{D67A1251-2BD9-49E9-A62F-7E286D7CD0F8}" srcId="{AA4B4D5E-3656-4080-B672-79FFF66EE67D}" destId="{2008502E-5101-4C42-9D1B-46142F90EF3C}" srcOrd="0" destOrd="0" parTransId="{216B27B4-30F4-4B4F-BD64-37CEF28246F1}" sibTransId="{3B116C48-C17D-4557-AB30-E564E5A4CB5C}"/>
    <dgm:cxn modelId="{EB4AEF4B-71A5-499C-91C5-3306BD3C0299}" type="presOf" srcId="{0B660F8D-920B-4447-AC31-B76582BE44DE}" destId="{7F8F123D-E131-4987-8D9C-B58E0147ACFB}" srcOrd="0" destOrd="0" presId="urn:microsoft.com/office/officeart/2005/8/layout/orgChart1"/>
    <dgm:cxn modelId="{677FCCD8-DDB4-415F-8F47-BD90479EEB83}" srcId="{AA4B4D5E-3656-4080-B672-79FFF66EE67D}" destId="{A6E6BBB2-970D-4A22-BFEC-6F673F3B3566}" srcOrd="1" destOrd="0" parTransId="{B4FDCE1B-C09E-4892-A1CD-01C1CC9A850D}" sibTransId="{81C22937-4F33-450B-AF6A-D40F565302C7}"/>
    <dgm:cxn modelId="{9E4B3146-20FE-4AA6-9521-896947AF59D3}" type="presOf" srcId="{333BBEEB-C0B5-4C9A-B537-39A8B02A65F9}" destId="{CAD901FD-7E96-40B5-AF16-080ED39D299A}" srcOrd="1" destOrd="0" presId="urn:microsoft.com/office/officeart/2005/8/layout/orgChart1"/>
    <dgm:cxn modelId="{63012B21-36CA-4961-98E3-91BCBD8EBE3A}" type="presOf" srcId="{2008502E-5101-4C42-9D1B-46142F90EF3C}" destId="{5E7A02B1-7880-4DD3-9465-619A6724BA03}" srcOrd="1" destOrd="0" presId="urn:microsoft.com/office/officeart/2005/8/layout/orgChart1"/>
    <dgm:cxn modelId="{CC158C28-A6BD-4C11-94E9-56920AC7EDCD}" srcId="{0B660F8D-920B-4447-AC31-B76582BE44DE}" destId="{1F408A32-8362-484B-A3F3-A9FF187E27E9}" srcOrd="0" destOrd="0" parTransId="{D626E595-B4CE-45CE-876B-D7CAFD0A803F}" sibTransId="{C674E40C-7854-4926-BACB-E1F9C3CFC274}"/>
    <dgm:cxn modelId="{63D0AC78-BA5E-469B-816A-157E165266AB}" type="presOf" srcId="{A6E6BBB2-970D-4A22-BFEC-6F673F3B3566}" destId="{6CA5633E-B9A9-4C40-AAF4-09E86F454F0B}" srcOrd="1" destOrd="0" presId="urn:microsoft.com/office/officeart/2005/8/layout/orgChart1"/>
    <dgm:cxn modelId="{0C40549B-C992-405C-B7FC-18590F3322F9}" type="presOf" srcId="{1F408A32-8362-484B-A3F3-A9FF187E27E9}" destId="{A7BBC02D-E7BE-4642-89C5-14C468257234}" srcOrd="0" destOrd="0" presId="urn:microsoft.com/office/officeart/2005/8/layout/orgChart1"/>
    <dgm:cxn modelId="{9DF361CC-7648-4003-8ED4-252D8D210B8B}" type="presOf" srcId="{A6E6BBB2-970D-4A22-BFEC-6F673F3B3566}" destId="{B92B455E-B66A-4F9E-AAC0-9B76FC5A1775}" srcOrd="0" destOrd="0" presId="urn:microsoft.com/office/officeart/2005/8/layout/orgChart1"/>
    <dgm:cxn modelId="{EC3851AC-4AD0-4ACB-BB73-6317D82D944E}" type="presOf" srcId="{B4FDCE1B-C09E-4892-A1CD-01C1CC9A850D}" destId="{DE97F350-DBCD-4A60-ADA4-55D80BC65511}" srcOrd="0" destOrd="0" presId="urn:microsoft.com/office/officeart/2005/8/layout/orgChart1"/>
    <dgm:cxn modelId="{034C4BE2-328A-415C-A77E-E3B6735A3786}" type="presOf" srcId="{333BBEEB-C0B5-4C9A-B537-39A8B02A65F9}" destId="{ECC0C285-8CBA-4E34-A549-E0A6CD259641}" srcOrd="0" destOrd="0" presId="urn:microsoft.com/office/officeart/2005/8/layout/orgChart1"/>
    <dgm:cxn modelId="{89C17D3D-6C84-4FF3-AE45-03700E0DD787}" type="presOf" srcId="{216B27B4-30F4-4B4F-BD64-37CEF28246F1}" destId="{9C4CE047-9ED9-49F1-B8A8-7FCDCD227E7D}" srcOrd="0" destOrd="0" presId="urn:microsoft.com/office/officeart/2005/8/layout/orgChart1"/>
    <dgm:cxn modelId="{641988E5-F486-43A3-9D5D-9BF72DBF7A03}" type="presOf" srcId="{2008502E-5101-4C42-9D1B-46142F90EF3C}" destId="{83AB8B7C-6D9E-46E4-91A8-8D34ADB646D9}" srcOrd="0" destOrd="0" presId="urn:microsoft.com/office/officeart/2005/8/layout/orgChart1"/>
    <dgm:cxn modelId="{747B520F-6E3B-4D9E-958B-D0822DB91026}" type="presOf" srcId="{AA4B4D5E-3656-4080-B672-79FFF66EE67D}" destId="{7A12284E-A02A-423F-9387-4A73578D0C90}" srcOrd="0" destOrd="0" presId="urn:microsoft.com/office/officeart/2005/8/layout/orgChart1"/>
    <dgm:cxn modelId="{BC7E46C0-4FE6-484B-A079-61D127ABB026}" srcId="{1F408A32-8362-484B-A3F3-A9FF187E27E9}" destId="{333BBEEB-C0B5-4C9A-B537-39A8B02A65F9}" srcOrd="1" destOrd="0" parTransId="{755F0AC8-F591-4E44-987F-DE64E66A2A89}" sibTransId="{7AAE1AAF-3FE7-4204-8586-6F335042B48B}"/>
    <dgm:cxn modelId="{037761BA-652D-4514-9EEC-5FD18498B7A5}" type="presOf" srcId="{AA4B4D5E-3656-4080-B672-79FFF66EE67D}" destId="{3643207E-BDF7-4A8C-A713-4FF7E55C0159}" srcOrd="1" destOrd="0" presId="urn:microsoft.com/office/officeart/2005/8/layout/orgChart1"/>
    <dgm:cxn modelId="{5503906B-9292-4B65-A205-37D2AA7AB2FB}" type="presOf" srcId="{1F408A32-8362-484B-A3F3-A9FF187E27E9}" destId="{57D0BBD3-F08C-4BAF-BBE9-63D6AB165AD9}" srcOrd="1" destOrd="0" presId="urn:microsoft.com/office/officeart/2005/8/layout/orgChart1"/>
    <dgm:cxn modelId="{3CB4B265-E58F-452A-9F49-AF5D40C2161F}" srcId="{1F408A32-8362-484B-A3F3-A9FF187E27E9}" destId="{AA4B4D5E-3656-4080-B672-79FFF66EE67D}" srcOrd="0" destOrd="0" parTransId="{CE6062FE-1609-4010-8B19-0F682A36C7F6}" sibTransId="{9863529E-BF44-4929-A931-0DB55B7FD441}"/>
    <dgm:cxn modelId="{7AEBDDC6-961E-4210-A24F-9488AA8DDCFC}" type="presOf" srcId="{755F0AC8-F591-4E44-987F-DE64E66A2A89}" destId="{2F0A754F-A08C-446C-987E-BCB9D1561BFB}" srcOrd="0" destOrd="0" presId="urn:microsoft.com/office/officeart/2005/8/layout/orgChart1"/>
    <dgm:cxn modelId="{4331C161-66CE-4FA0-B809-E1BEBF7BA6CA}" type="presParOf" srcId="{7F8F123D-E131-4987-8D9C-B58E0147ACFB}" destId="{185FD961-1D4A-4D62-A040-8CA2428C7CD3}" srcOrd="0" destOrd="0" presId="urn:microsoft.com/office/officeart/2005/8/layout/orgChart1"/>
    <dgm:cxn modelId="{8DB7DE76-28C4-4B85-8C38-7D93CF13FC9F}" type="presParOf" srcId="{185FD961-1D4A-4D62-A040-8CA2428C7CD3}" destId="{C728D330-7B92-4AFB-8568-08D9152D8A02}" srcOrd="0" destOrd="0" presId="urn:microsoft.com/office/officeart/2005/8/layout/orgChart1"/>
    <dgm:cxn modelId="{1AC17553-43DE-4DDF-95F9-7889FCDB170B}" type="presParOf" srcId="{C728D330-7B92-4AFB-8568-08D9152D8A02}" destId="{A7BBC02D-E7BE-4642-89C5-14C468257234}" srcOrd="0" destOrd="0" presId="urn:microsoft.com/office/officeart/2005/8/layout/orgChart1"/>
    <dgm:cxn modelId="{C963962B-277B-4921-B1C8-182373EA7941}" type="presParOf" srcId="{C728D330-7B92-4AFB-8568-08D9152D8A02}" destId="{57D0BBD3-F08C-4BAF-BBE9-63D6AB165AD9}" srcOrd="1" destOrd="0" presId="urn:microsoft.com/office/officeart/2005/8/layout/orgChart1"/>
    <dgm:cxn modelId="{BB143C4D-9DB6-47C1-8B61-F2BE99E93B71}" type="presParOf" srcId="{185FD961-1D4A-4D62-A040-8CA2428C7CD3}" destId="{27018561-7769-43F2-ABD8-BE141B968428}" srcOrd="1" destOrd="0" presId="urn:microsoft.com/office/officeart/2005/8/layout/orgChart1"/>
    <dgm:cxn modelId="{359ABD6C-F96D-462D-BD87-2F4B2563ADE3}" type="presParOf" srcId="{27018561-7769-43F2-ABD8-BE141B968428}" destId="{1A7B0123-B2A3-4D7F-BC74-A61E0F6F8530}" srcOrd="0" destOrd="0" presId="urn:microsoft.com/office/officeart/2005/8/layout/orgChart1"/>
    <dgm:cxn modelId="{CB2D943A-6022-4974-8124-3AD61774603D}" type="presParOf" srcId="{27018561-7769-43F2-ABD8-BE141B968428}" destId="{78DD8A22-130C-4AD8-BF94-0F3FC2BBAE55}" srcOrd="1" destOrd="0" presId="urn:microsoft.com/office/officeart/2005/8/layout/orgChart1"/>
    <dgm:cxn modelId="{C8FFC952-312F-42C9-8E64-B1A7E0266779}" type="presParOf" srcId="{78DD8A22-130C-4AD8-BF94-0F3FC2BBAE55}" destId="{11346772-57EE-4165-8638-C0FC6AD0FF48}" srcOrd="0" destOrd="0" presId="urn:microsoft.com/office/officeart/2005/8/layout/orgChart1"/>
    <dgm:cxn modelId="{91AEF3C6-C8F8-46F9-A792-DF753B1ECE2C}" type="presParOf" srcId="{11346772-57EE-4165-8638-C0FC6AD0FF48}" destId="{7A12284E-A02A-423F-9387-4A73578D0C90}" srcOrd="0" destOrd="0" presId="urn:microsoft.com/office/officeart/2005/8/layout/orgChart1"/>
    <dgm:cxn modelId="{0EB90536-A590-4365-8556-8FB0027D6BF9}" type="presParOf" srcId="{11346772-57EE-4165-8638-C0FC6AD0FF48}" destId="{3643207E-BDF7-4A8C-A713-4FF7E55C0159}" srcOrd="1" destOrd="0" presId="urn:microsoft.com/office/officeart/2005/8/layout/orgChart1"/>
    <dgm:cxn modelId="{344F5B73-F1A9-458A-8903-5EFE9F37C010}" type="presParOf" srcId="{78DD8A22-130C-4AD8-BF94-0F3FC2BBAE55}" destId="{DC94F3C8-56A6-4BDA-AD6D-AA7EEA66D945}" srcOrd="1" destOrd="0" presId="urn:microsoft.com/office/officeart/2005/8/layout/orgChart1"/>
    <dgm:cxn modelId="{52FC8043-9FE6-4C86-9543-2032947A267F}" type="presParOf" srcId="{DC94F3C8-56A6-4BDA-AD6D-AA7EEA66D945}" destId="{9C4CE047-9ED9-49F1-B8A8-7FCDCD227E7D}" srcOrd="0" destOrd="0" presId="urn:microsoft.com/office/officeart/2005/8/layout/orgChart1"/>
    <dgm:cxn modelId="{F63CFBC3-EDCE-406D-B95D-18A86EEAF57C}" type="presParOf" srcId="{DC94F3C8-56A6-4BDA-AD6D-AA7EEA66D945}" destId="{5BBF7E46-941E-4909-97E3-F428879F7653}" srcOrd="1" destOrd="0" presId="urn:microsoft.com/office/officeart/2005/8/layout/orgChart1"/>
    <dgm:cxn modelId="{902AABE6-6423-440A-AA36-F4883B5EF512}" type="presParOf" srcId="{5BBF7E46-941E-4909-97E3-F428879F7653}" destId="{79E20E80-6E6A-4BD6-B5BC-B74854A02B24}" srcOrd="0" destOrd="0" presId="urn:microsoft.com/office/officeart/2005/8/layout/orgChart1"/>
    <dgm:cxn modelId="{E85441D0-4B7D-43E3-BDDB-71E28E7CF171}" type="presParOf" srcId="{79E20E80-6E6A-4BD6-B5BC-B74854A02B24}" destId="{83AB8B7C-6D9E-46E4-91A8-8D34ADB646D9}" srcOrd="0" destOrd="0" presId="urn:microsoft.com/office/officeart/2005/8/layout/orgChart1"/>
    <dgm:cxn modelId="{883325BB-82FB-4FF8-96D6-C8CCE8A20743}" type="presParOf" srcId="{79E20E80-6E6A-4BD6-B5BC-B74854A02B24}" destId="{5E7A02B1-7880-4DD3-9465-619A6724BA03}" srcOrd="1" destOrd="0" presId="urn:microsoft.com/office/officeart/2005/8/layout/orgChart1"/>
    <dgm:cxn modelId="{CD493E9D-5717-4A79-8C8F-7B37A63C1EB8}" type="presParOf" srcId="{5BBF7E46-941E-4909-97E3-F428879F7653}" destId="{EA9BBE38-E44C-4417-95D2-0369F832347B}" srcOrd="1" destOrd="0" presId="urn:microsoft.com/office/officeart/2005/8/layout/orgChart1"/>
    <dgm:cxn modelId="{4ED6EF4B-33BB-4527-A3F6-13665B8E6C2F}" type="presParOf" srcId="{5BBF7E46-941E-4909-97E3-F428879F7653}" destId="{85EA509F-9E7C-4301-A9C2-34E9C272391A}" srcOrd="2" destOrd="0" presId="urn:microsoft.com/office/officeart/2005/8/layout/orgChart1"/>
    <dgm:cxn modelId="{FCC738D4-C4BC-4291-95A3-A310A2AE3D57}" type="presParOf" srcId="{DC94F3C8-56A6-4BDA-AD6D-AA7EEA66D945}" destId="{DE97F350-DBCD-4A60-ADA4-55D80BC65511}" srcOrd="2" destOrd="0" presId="urn:microsoft.com/office/officeart/2005/8/layout/orgChart1"/>
    <dgm:cxn modelId="{89E1AD54-5B49-40C0-81CC-3C6346B7E87D}" type="presParOf" srcId="{DC94F3C8-56A6-4BDA-AD6D-AA7EEA66D945}" destId="{29DB1DAC-55D4-42B8-B97D-FA2C531E0D4D}" srcOrd="3" destOrd="0" presId="urn:microsoft.com/office/officeart/2005/8/layout/orgChart1"/>
    <dgm:cxn modelId="{A74FAAB0-2F91-40B8-A63A-5E7B95226957}" type="presParOf" srcId="{29DB1DAC-55D4-42B8-B97D-FA2C531E0D4D}" destId="{77B71053-F945-48FB-AADE-EA5909CE9DCB}" srcOrd="0" destOrd="0" presId="urn:microsoft.com/office/officeart/2005/8/layout/orgChart1"/>
    <dgm:cxn modelId="{911110D5-240C-4104-BEC7-BD05A34524C6}" type="presParOf" srcId="{77B71053-F945-48FB-AADE-EA5909CE9DCB}" destId="{B92B455E-B66A-4F9E-AAC0-9B76FC5A1775}" srcOrd="0" destOrd="0" presId="urn:microsoft.com/office/officeart/2005/8/layout/orgChart1"/>
    <dgm:cxn modelId="{F20603E9-1B4B-46E3-A581-0A25FA9B48CA}" type="presParOf" srcId="{77B71053-F945-48FB-AADE-EA5909CE9DCB}" destId="{6CA5633E-B9A9-4C40-AAF4-09E86F454F0B}" srcOrd="1" destOrd="0" presId="urn:microsoft.com/office/officeart/2005/8/layout/orgChart1"/>
    <dgm:cxn modelId="{6276026E-F98A-4F24-B823-0045EAB3C64E}" type="presParOf" srcId="{29DB1DAC-55D4-42B8-B97D-FA2C531E0D4D}" destId="{33F7F711-30D8-47B5-B2B8-271564E76C08}" srcOrd="1" destOrd="0" presId="urn:microsoft.com/office/officeart/2005/8/layout/orgChart1"/>
    <dgm:cxn modelId="{5E22681F-CA1E-4F14-853A-7C932A95023B}" type="presParOf" srcId="{29DB1DAC-55D4-42B8-B97D-FA2C531E0D4D}" destId="{BC8E1AEC-C455-41AE-B50C-38C814ED98A0}" srcOrd="2" destOrd="0" presId="urn:microsoft.com/office/officeart/2005/8/layout/orgChart1"/>
    <dgm:cxn modelId="{A0322F24-2949-45CE-AB99-517386256329}" type="presParOf" srcId="{78DD8A22-130C-4AD8-BF94-0F3FC2BBAE55}" destId="{847B9753-0EF1-47F5-88E8-A2A2FABBF404}" srcOrd="2" destOrd="0" presId="urn:microsoft.com/office/officeart/2005/8/layout/orgChart1"/>
    <dgm:cxn modelId="{54A5E8A2-698A-4281-B524-B7C25DFDBE90}" type="presParOf" srcId="{27018561-7769-43F2-ABD8-BE141B968428}" destId="{2F0A754F-A08C-446C-987E-BCB9D1561BFB}" srcOrd="2" destOrd="0" presId="urn:microsoft.com/office/officeart/2005/8/layout/orgChart1"/>
    <dgm:cxn modelId="{45AB5654-6E2B-4A21-B5B5-C208CBC07B99}" type="presParOf" srcId="{27018561-7769-43F2-ABD8-BE141B968428}" destId="{3793C79E-24FE-4E94-9941-9E3CA0A2FF4C}" srcOrd="3" destOrd="0" presId="urn:microsoft.com/office/officeart/2005/8/layout/orgChart1"/>
    <dgm:cxn modelId="{7656AFD1-4EBF-4ACA-B624-8D051A6E57DD}" type="presParOf" srcId="{3793C79E-24FE-4E94-9941-9E3CA0A2FF4C}" destId="{DB54DC17-F2B0-4B45-8A01-D61B3FDCAB30}" srcOrd="0" destOrd="0" presId="urn:microsoft.com/office/officeart/2005/8/layout/orgChart1"/>
    <dgm:cxn modelId="{6669C411-0712-400A-BC0F-BD8DF82E8553}" type="presParOf" srcId="{DB54DC17-F2B0-4B45-8A01-D61B3FDCAB30}" destId="{ECC0C285-8CBA-4E34-A549-E0A6CD259641}" srcOrd="0" destOrd="0" presId="urn:microsoft.com/office/officeart/2005/8/layout/orgChart1"/>
    <dgm:cxn modelId="{E02D00BB-DE12-4936-A682-29C958909BCD}" type="presParOf" srcId="{DB54DC17-F2B0-4B45-8A01-D61B3FDCAB30}" destId="{CAD901FD-7E96-40B5-AF16-080ED39D299A}" srcOrd="1" destOrd="0" presId="urn:microsoft.com/office/officeart/2005/8/layout/orgChart1"/>
    <dgm:cxn modelId="{A46A0DE6-8689-4A43-BFBE-DA93CC98656F}" type="presParOf" srcId="{3793C79E-24FE-4E94-9941-9E3CA0A2FF4C}" destId="{2AF9CA5C-CB23-4A9A-AA96-924706DDD859}" srcOrd="1" destOrd="0" presId="urn:microsoft.com/office/officeart/2005/8/layout/orgChart1"/>
    <dgm:cxn modelId="{38566634-1260-4769-8153-DA34EB798180}" type="presParOf" srcId="{3793C79E-24FE-4E94-9941-9E3CA0A2FF4C}" destId="{DF8B010C-CFC1-4C37-B732-11FAF407CB95}" srcOrd="2" destOrd="0" presId="urn:microsoft.com/office/officeart/2005/8/layout/orgChart1"/>
    <dgm:cxn modelId="{C78927E1-B7D1-4890-8035-ADCD9600524B}" type="presParOf" srcId="{185FD961-1D4A-4D62-A040-8CA2428C7CD3}" destId="{D2135F3D-43ED-454F-9229-1AF9F3C221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A754F-A08C-446C-987E-BCB9D1561BFB}">
      <dsp:nvSpPr>
        <dsp:cNvPr id="0" name=""/>
        <dsp:cNvSpPr/>
      </dsp:nvSpPr>
      <dsp:spPr>
        <a:xfrm>
          <a:off x="3436788" y="809704"/>
          <a:ext cx="977189" cy="339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94"/>
              </a:lnTo>
              <a:lnTo>
                <a:pt x="977189" y="169594"/>
              </a:lnTo>
              <a:lnTo>
                <a:pt x="977189" y="3391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7F350-DBCD-4A60-ADA4-55D80BC65511}">
      <dsp:nvSpPr>
        <dsp:cNvPr id="0" name=""/>
        <dsp:cNvSpPr/>
      </dsp:nvSpPr>
      <dsp:spPr>
        <a:xfrm>
          <a:off x="1813522" y="1956489"/>
          <a:ext cx="242278" cy="1889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772"/>
              </a:lnTo>
              <a:lnTo>
                <a:pt x="242278" y="18897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CE047-9ED9-49F1-B8A8-7FCDCD227E7D}">
      <dsp:nvSpPr>
        <dsp:cNvPr id="0" name=""/>
        <dsp:cNvSpPr/>
      </dsp:nvSpPr>
      <dsp:spPr>
        <a:xfrm>
          <a:off x="1813522" y="1956489"/>
          <a:ext cx="242278" cy="742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2987"/>
              </a:lnTo>
              <a:lnTo>
                <a:pt x="242278" y="74298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B0123-B2A3-4D7F-BC74-A61E0F6F8530}">
      <dsp:nvSpPr>
        <dsp:cNvPr id="0" name=""/>
        <dsp:cNvSpPr/>
      </dsp:nvSpPr>
      <dsp:spPr>
        <a:xfrm>
          <a:off x="2459598" y="809704"/>
          <a:ext cx="977189" cy="339189"/>
        </a:xfrm>
        <a:custGeom>
          <a:avLst/>
          <a:gdLst/>
          <a:ahLst/>
          <a:cxnLst/>
          <a:rect l="0" t="0" r="0" b="0"/>
          <a:pathLst>
            <a:path>
              <a:moveTo>
                <a:pt x="977189" y="0"/>
              </a:moveTo>
              <a:lnTo>
                <a:pt x="977189" y="169594"/>
              </a:lnTo>
              <a:lnTo>
                <a:pt x="0" y="169594"/>
              </a:lnTo>
              <a:lnTo>
                <a:pt x="0" y="3391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BC02D-E7BE-4642-89C5-14C468257234}">
      <dsp:nvSpPr>
        <dsp:cNvPr id="0" name=""/>
        <dsp:cNvSpPr/>
      </dsp:nvSpPr>
      <dsp:spPr>
        <a:xfrm>
          <a:off x="2629193" y="2109"/>
          <a:ext cx="1615189" cy="807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БД </a:t>
          </a:r>
          <a:r>
            <a:rPr lang="en-US" sz="2700" kern="1200" dirty="0" err="1" smtClean="0"/>
            <a:t>BaseX</a:t>
          </a:r>
          <a:endParaRPr lang="ru-RU" sz="2700" kern="1200" dirty="0"/>
        </a:p>
      </dsp:txBody>
      <dsp:txXfrm>
        <a:off x="2629193" y="2109"/>
        <a:ext cx="1615189" cy="807594"/>
      </dsp:txXfrm>
    </dsp:sp>
    <dsp:sp modelId="{7A12284E-A02A-423F-9387-4A73578D0C90}">
      <dsp:nvSpPr>
        <dsp:cNvPr id="0" name=""/>
        <dsp:cNvSpPr/>
      </dsp:nvSpPr>
      <dsp:spPr>
        <a:xfrm>
          <a:off x="1652003" y="1148894"/>
          <a:ext cx="1615189" cy="807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Файл1</a:t>
          </a:r>
          <a:endParaRPr lang="ru-RU" sz="2700" kern="1200" dirty="0"/>
        </a:p>
      </dsp:txBody>
      <dsp:txXfrm>
        <a:off x="1652003" y="1148894"/>
        <a:ext cx="1615189" cy="807594"/>
      </dsp:txXfrm>
    </dsp:sp>
    <dsp:sp modelId="{83AB8B7C-6D9E-46E4-91A8-8D34ADB646D9}">
      <dsp:nvSpPr>
        <dsp:cNvPr id="0" name=""/>
        <dsp:cNvSpPr/>
      </dsp:nvSpPr>
      <dsp:spPr>
        <a:xfrm>
          <a:off x="2055801" y="2295678"/>
          <a:ext cx="1615189" cy="807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Элемент 1</a:t>
          </a:r>
          <a:endParaRPr lang="ru-RU" sz="2700" kern="1200" dirty="0"/>
        </a:p>
      </dsp:txBody>
      <dsp:txXfrm>
        <a:off x="2055801" y="2295678"/>
        <a:ext cx="1615189" cy="807594"/>
      </dsp:txXfrm>
    </dsp:sp>
    <dsp:sp modelId="{B92B455E-B66A-4F9E-AAC0-9B76FC5A1775}">
      <dsp:nvSpPr>
        <dsp:cNvPr id="0" name=""/>
        <dsp:cNvSpPr/>
      </dsp:nvSpPr>
      <dsp:spPr>
        <a:xfrm>
          <a:off x="2055801" y="3442463"/>
          <a:ext cx="1615189" cy="807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Элемент </a:t>
          </a:r>
          <a:r>
            <a:rPr lang="en-US" sz="2700" kern="1200" dirty="0" smtClean="0"/>
            <a:t>n</a:t>
          </a:r>
          <a:endParaRPr lang="ru-RU" sz="2700" kern="1200" dirty="0"/>
        </a:p>
      </dsp:txBody>
      <dsp:txXfrm>
        <a:off x="2055801" y="3442463"/>
        <a:ext cx="1615189" cy="807594"/>
      </dsp:txXfrm>
    </dsp:sp>
    <dsp:sp modelId="{ECC0C285-8CBA-4E34-A549-E0A6CD259641}">
      <dsp:nvSpPr>
        <dsp:cNvPr id="0" name=""/>
        <dsp:cNvSpPr/>
      </dsp:nvSpPr>
      <dsp:spPr>
        <a:xfrm>
          <a:off x="3606383" y="1148894"/>
          <a:ext cx="1615189" cy="807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Файл</a:t>
          </a:r>
          <a:r>
            <a:rPr lang="en-US" sz="2700" kern="1200" dirty="0" smtClean="0"/>
            <a:t> n</a:t>
          </a:r>
          <a:endParaRPr lang="ru-RU" sz="2700" kern="1200" dirty="0"/>
        </a:p>
      </dsp:txBody>
      <dsp:txXfrm>
        <a:off x="3606383" y="1148894"/>
        <a:ext cx="1615189" cy="807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94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30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3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590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06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03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594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201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7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80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76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69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61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17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7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96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60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D7C5DF27-AF6C-433A-9B9B-84373B5F2BB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61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asex.org/wiki/Command-Line_Cli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asex.org/wiki/Command-Line_Cli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asex.org/wiki/XQuery_Upda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196752"/>
            <a:ext cx="5917677" cy="255475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BaseX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187624" y="5733256"/>
            <a:ext cx="7406640" cy="60047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/>
            <a:r>
              <a:rPr lang="ru-RU" sz="1400" b="1" dirty="0" smtClean="0">
                <a:solidFill>
                  <a:schemeClr val="bg1"/>
                </a:solidFill>
              </a:rPr>
              <a:t>Докладчик:</a:t>
            </a:r>
            <a:r>
              <a:rPr lang="ru-RU" sz="1400" dirty="0" smtClean="0">
                <a:solidFill>
                  <a:schemeClr val="bg1"/>
                </a:solidFill>
              </a:rPr>
              <a:t> Дворчик Максим Александрович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6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 err="1" smtClean="0"/>
              <a:t>BaseX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440" y="2489201"/>
            <a:ext cx="7738007" cy="410815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Эффективное хранение текстов, атрибутов, полно-текстовых и путевых индексов.</a:t>
            </a:r>
          </a:p>
          <a:p>
            <a:r>
              <a:rPr lang="ru-RU" dirty="0"/>
              <a:t>Эффективная поддержка W3C </a:t>
            </a:r>
            <a:r>
              <a:rPr lang="ru-RU" dirty="0" err="1"/>
              <a:t>XPath</a:t>
            </a:r>
            <a:r>
              <a:rPr lang="ru-RU" dirty="0"/>
              <a:t>/</a:t>
            </a:r>
            <a:r>
              <a:rPr lang="ru-RU" dirty="0" err="1"/>
              <a:t>XQuery</a:t>
            </a:r>
            <a:r>
              <a:rPr lang="ru-RU" dirty="0"/>
              <a:t> </a:t>
            </a:r>
            <a:r>
              <a:rPr lang="ru-RU" dirty="0" err="1"/>
              <a:t>Recommendations</a:t>
            </a:r>
            <a:r>
              <a:rPr lang="ru-RU" dirty="0"/>
              <a:t>, расширенные обновления.</a:t>
            </a:r>
          </a:p>
          <a:p>
            <a:r>
              <a:rPr lang="ru-RU" dirty="0"/>
              <a:t>Одно из лучших соответствий используемым технологиям.</a:t>
            </a:r>
          </a:p>
          <a:p>
            <a:r>
              <a:rPr lang="ru-RU" dirty="0"/>
              <a:t>Архитектура клиент/сервер, с поддержкой безопасных </a:t>
            </a:r>
            <a:r>
              <a:rPr lang="ru-RU" dirty="0" smtClean="0"/>
              <a:t>транзакций, </a:t>
            </a:r>
            <a:r>
              <a:rPr lang="ru-RU" dirty="0"/>
              <a:t>управлением </a:t>
            </a:r>
            <a:r>
              <a:rPr lang="ru-RU" dirty="0" smtClean="0"/>
              <a:t>пользователями.</a:t>
            </a:r>
            <a:endParaRPr lang="ru-RU" dirty="0"/>
          </a:p>
          <a:p>
            <a:r>
              <a:rPr lang="ru-RU" dirty="0"/>
              <a:t>Интерактивные визуализации, поддержка очень больших XML-документов.</a:t>
            </a:r>
          </a:p>
          <a:p>
            <a:r>
              <a:rPr lang="ru-RU" dirty="0" smtClean="0"/>
              <a:t>Редактор </a:t>
            </a:r>
            <a:r>
              <a:rPr lang="ru-RU" dirty="0" err="1"/>
              <a:t>XQuery</a:t>
            </a:r>
            <a:r>
              <a:rPr lang="ru-RU" dirty="0"/>
              <a:t> в реальном времени, с подсветкой синтаксиса и обработкой ошибок.</a:t>
            </a:r>
          </a:p>
          <a:p>
            <a:r>
              <a:rPr lang="ru-RU" dirty="0"/>
              <a:t>Широкий выбор интерфейсов: REST/RESTXQ, </a:t>
            </a:r>
            <a:r>
              <a:rPr lang="ru-RU" dirty="0" err="1"/>
              <a:t>WebDAV</a:t>
            </a:r>
            <a:r>
              <a:rPr lang="ru-RU" dirty="0"/>
              <a:t>, XQJ, XML: DB; </a:t>
            </a:r>
            <a:r>
              <a:rPr lang="ru-RU" dirty="0" err="1"/>
              <a:t>мультиязычность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5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 err="1" smtClean="0"/>
              <a:t>BaseX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708920"/>
            <a:ext cx="7498080" cy="3456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Из </a:t>
            </a:r>
            <a:r>
              <a:rPr lang="ru-RU" dirty="0" smtClean="0"/>
              <a:t>коробки</a:t>
            </a:r>
            <a:r>
              <a:rPr lang="en-US" dirty="0" smtClean="0"/>
              <a:t>, </a:t>
            </a:r>
            <a:r>
              <a:rPr lang="ru-RU" dirty="0" smtClean="0"/>
              <a:t>опционально с </a:t>
            </a:r>
            <a:r>
              <a:rPr lang="en-US" dirty="0" smtClean="0"/>
              <a:t>GUI</a:t>
            </a:r>
            <a:r>
              <a:rPr lang="ru-RU" dirty="0" smtClean="0"/>
              <a:t>: </a:t>
            </a:r>
            <a:r>
              <a:rPr lang="en-US" dirty="0"/>
              <a:t>https://basex.org/download/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Docker</a:t>
            </a:r>
            <a:r>
              <a:rPr lang="en-US" dirty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https://hub.docker.com/r/basex/basexhttp</a:t>
            </a:r>
            <a:r>
              <a:rPr lang="en-US" dirty="0" smtClean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2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Создать базу </a:t>
            </a:r>
            <a:r>
              <a:rPr lang="ru-RU" dirty="0" smtClean="0"/>
              <a:t>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276872"/>
            <a:ext cx="7992888" cy="432048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docs.basex.org/wiki/Command-Line_Client</a:t>
            </a:r>
            <a:endParaRPr lang="en-US" dirty="0" smtClean="0"/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en-US" dirty="0"/>
              <a:t>CREATE DB </a:t>
            </a:r>
            <a:r>
              <a:rPr lang="en-US" dirty="0" err="1"/>
              <a:t>factbook</a:t>
            </a:r>
            <a:r>
              <a:rPr lang="en-US" dirty="0"/>
              <a:t> </a:t>
            </a:r>
            <a:r>
              <a:rPr lang="en-US" dirty="0" smtClean="0"/>
              <a:t>factbook.xml </a:t>
            </a:r>
            <a:r>
              <a:rPr lang="ru-RU" dirty="0" smtClean="0"/>
              <a:t>или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</a:t>
            </a:r>
            <a:r>
              <a:rPr lang="en-US" dirty="0"/>
              <a:t>DB </a:t>
            </a:r>
            <a:r>
              <a:rPr lang="en-US" dirty="0" smtClean="0"/>
              <a:t>store; ADD factbook.xml</a:t>
            </a:r>
          </a:p>
        </p:txBody>
      </p:sp>
    </p:spTree>
    <p:extLst>
      <p:ext uri="{BB962C8B-B14F-4D97-AF65-F5344CB8AC3E}">
        <p14:creationId xmlns:p14="http://schemas.microsoft.com/office/powerpoint/2010/main" val="16522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Backup/Restore</a:t>
            </a:r>
            <a:r>
              <a:rPr lang="ru-RU" dirty="0" smtClean="0"/>
              <a:t> баз</a:t>
            </a:r>
            <a:r>
              <a:rPr lang="ru-RU" dirty="0"/>
              <a:t>ы</a:t>
            </a:r>
            <a:r>
              <a:rPr lang="ru-RU" dirty="0" smtClean="0"/>
              <a:t>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276872"/>
            <a:ext cx="7992888" cy="432048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docs.basex.org/wiki/Command-Line_Client</a:t>
            </a:r>
            <a:endParaRPr lang="en-US" dirty="0" smtClean="0"/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en-US" dirty="0"/>
              <a:t>CREATE BACKUP </a:t>
            </a:r>
            <a:r>
              <a:rPr lang="en-US" dirty="0" err="1" smtClean="0"/>
              <a:t>factbook</a:t>
            </a:r>
            <a:endParaRPr lang="ru-RU" dirty="0" smtClean="0"/>
          </a:p>
          <a:p>
            <a:pPr marL="82296" indent="0">
              <a:buNone/>
            </a:pPr>
            <a:r>
              <a:rPr lang="en-US" dirty="0"/>
              <a:t>RESTORE </a:t>
            </a:r>
            <a:r>
              <a:rPr lang="en-US" dirty="0" err="1"/>
              <a:t>factbook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8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Датасеты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440" y="2489201"/>
            <a:ext cx="7017927" cy="3530599"/>
          </a:xfrm>
        </p:spPr>
        <p:txBody>
          <a:bodyPr anchor="ctr"/>
          <a:lstStyle/>
          <a:p>
            <a:r>
              <a:rPr lang="en-US" dirty="0"/>
              <a:t>https://github.com/BaseXdb/basex/tree/master/basex-examples/src/main/resources/xml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https://www.w3.org/TR/xquery-update-30/#introduction</a:t>
            </a:r>
            <a:endParaRPr lang="ru-RU" dirty="0"/>
          </a:p>
          <a:p>
            <a:r>
              <a:rPr lang="ru-RU" dirty="0" smtClean="0"/>
              <a:t>Основные </a:t>
            </a:r>
            <a:r>
              <a:rPr lang="ru-RU" dirty="0"/>
              <a:t>операции: </a:t>
            </a:r>
            <a:r>
              <a:rPr lang="en-US" dirty="0" smtClean="0"/>
              <a:t>https</a:t>
            </a:r>
            <a:r>
              <a:rPr lang="en-US" dirty="0"/>
              <a:t>://docs.basex.org/wiki/XQuery_3.0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6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docs.basex.org/wiki/XQuery_Update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79468"/>
              </p:ext>
            </p:extLst>
          </p:nvPr>
        </p:nvGraphicFramePr>
        <p:xfrm>
          <a:off x="107504" y="2996952"/>
          <a:ext cx="8928992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973">
                  <a:extLst>
                    <a:ext uri="{9D8B030D-6E8A-4147-A177-3AD203B41FA5}">
                      <a16:colId xmlns:a16="http://schemas.microsoft.com/office/drawing/2014/main" val="2543714878"/>
                    </a:ext>
                  </a:extLst>
                </a:gridCol>
                <a:gridCol w="6925019">
                  <a:extLst>
                    <a:ext uri="{9D8B030D-6E8A-4147-A177-3AD203B41FA5}">
                      <a16:colId xmlns:a16="http://schemas.microsoft.com/office/drawing/2014/main" val="129216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Синтаксис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7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</a:t>
                      </a:r>
                      <a:endParaRPr kumimoji="0" lang="en-US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 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A212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 { 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}, 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A212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kumimoji="0" lang="ru-RU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A212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A212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&lt;e/&gt;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into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</a:t>
                      </a: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ru-RU" alt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0" lang="ru-RU" alt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1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ru-RU" alt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0" lang="ru-RU" alt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4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</a:t>
                      </a: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&lt;a/&gt;</a:t>
                      </a:r>
                      <a:r>
                        <a:rPr kumimoji="0" lang="ru-RU" alt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0" lang="ru-RU" alt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24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rename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77C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</a:t>
                      </a:r>
                      <a:r>
                        <a:rPr kumimoji="0" lang="ru-RU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0004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renamedNode</a:t>
                      </a: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kumimoji="0" lang="ru-RU" alt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0" lang="ru-RU" alt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0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4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441" y="476672"/>
            <a:ext cx="7498080" cy="5221560"/>
          </a:xfrm>
        </p:spPr>
        <p:txBody>
          <a:bodyPr anchor="ctr"/>
          <a:lstStyle/>
          <a:p>
            <a:r>
              <a:rPr lang="en-US" dirty="0"/>
              <a:t>https://docs.basex.org/wiki/Configuration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348880"/>
            <a:ext cx="7498080" cy="3205336"/>
          </a:xfrm>
        </p:spPr>
        <p:txBody>
          <a:bodyPr anchor="ctr"/>
          <a:lstStyle/>
          <a:p>
            <a:pPr lvl="0"/>
            <a:r>
              <a:rPr lang="ru-RU" dirty="0"/>
              <a:t>Разграничение прав пользователей по 4 уровням: читать, писать, создавать базы и администрировать</a:t>
            </a:r>
          </a:p>
          <a:p>
            <a:pPr lvl="0"/>
            <a:r>
              <a:rPr lang="en-US" dirty="0"/>
              <a:t>XQuery</a:t>
            </a:r>
            <a:r>
              <a:rPr lang="ru-RU" dirty="0"/>
              <a:t> </a:t>
            </a:r>
            <a:r>
              <a:rPr lang="en-US" dirty="0"/>
              <a:t>Cryptographic Module</a:t>
            </a:r>
            <a:r>
              <a:rPr lang="ru-RU" dirty="0"/>
              <a:t> (Шифрование и дешифрование данных)</a:t>
            </a:r>
          </a:p>
        </p:txBody>
      </p:sp>
    </p:spTree>
    <p:extLst>
      <p:ext uri="{BB962C8B-B14F-4D97-AF65-F5344CB8AC3E}">
        <p14:creationId xmlns:p14="http://schemas.microsoft.com/office/powerpoint/2010/main" val="7419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Написана </a:t>
            </a:r>
            <a:r>
              <a:rPr lang="ru-RU" dirty="0"/>
              <a:t>на </a:t>
            </a:r>
            <a:r>
              <a:rPr lang="ru-RU" dirty="0" smtClean="0"/>
              <a:t>языке </a:t>
            </a:r>
            <a:r>
              <a:rPr lang="en-US" dirty="0" smtClean="0"/>
              <a:t>Java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Изначально </a:t>
            </a:r>
            <a:r>
              <a:rPr lang="ru-RU" dirty="0"/>
              <a:t>разрабатывалась </a:t>
            </a:r>
            <a:r>
              <a:rPr lang="ru-RU" dirty="0" smtClean="0"/>
              <a:t>как средство просмотра и анализа больших </a:t>
            </a:r>
            <a:r>
              <a:rPr lang="en-US" dirty="0" smtClean="0"/>
              <a:t>xml-</a:t>
            </a:r>
            <a:r>
              <a:rPr lang="ru-RU" dirty="0" smtClean="0"/>
              <a:t>документов</a:t>
            </a:r>
          </a:p>
          <a:p>
            <a:endParaRPr lang="ru-RU" dirty="0"/>
          </a:p>
          <a:p>
            <a:r>
              <a:rPr lang="ru-RU" dirty="0" smtClean="0"/>
              <a:t>«Заточена» под встроенные системы и легкие веб-приложения.</a:t>
            </a:r>
          </a:p>
          <a:p>
            <a:endParaRPr lang="ru-RU" dirty="0"/>
          </a:p>
          <a:p>
            <a:r>
              <a:rPr lang="ru-RU" dirty="0"/>
              <a:t>Достоинства: </a:t>
            </a:r>
            <a:r>
              <a:rPr lang="ru-RU" dirty="0" smtClean="0"/>
              <a:t>легковесность, эффективность, </a:t>
            </a:r>
            <a:r>
              <a:rPr lang="ru-RU" dirty="0"/>
              <a:t>простота использования…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429000"/>
            <a:ext cx="121258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ru-RU" dirty="0"/>
              <a:t>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BaseX</a:t>
            </a:r>
            <a:r>
              <a:rPr lang="ru-RU" dirty="0"/>
              <a:t> был создан в 2005 году </a:t>
            </a:r>
            <a:r>
              <a:rPr lang="ru-RU" dirty="0" err="1"/>
              <a:t>Кристианом</a:t>
            </a:r>
            <a:r>
              <a:rPr lang="ru-RU" dirty="0"/>
              <a:t> </a:t>
            </a:r>
            <a:r>
              <a:rPr lang="ru-RU" dirty="0" err="1"/>
              <a:t>Грюном</a:t>
            </a:r>
            <a:r>
              <a:rPr lang="ru-RU" dirty="0"/>
              <a:t>, научным </a:t>
            </a:r>
            <a:r>
              <a:rPr lang="ru-RU" dirty="0" smtClean="0"/>
              <a:t>сотрудником</a:t>
            </a:r>
            <a:r>
              <a:rPr lang="en-US" dirty="0" smtClean="0"/>
              <a:t> </a:t>
            </a:r>
            <a:r>
              <a:rPr lang="ru-RU" dirty="0" err="1" smtClean="0"/>
              <a:t>Констанцского</a:t>
            </a:r>
            <a:r>
              <a:rPr lang="ru-RU" dirty="0" smtClean="0"/>
              <a:t> университета</a:t>
            </a:r>
            <a:endParaRPr lang="ru-RU" dirty="0"/>
          </a:p>
          <a:p>
            <a:r>
              <a:rPr lang="ru-RU" dirty="0"/>
              <a:t>С 2007 года </a:t>
            </a:r>
            <a:r>
              <a:rPr lang="ru-RU" dirty="0" err="1"/>
              <a:t>BaseX</a:t>
            </a:r>
            <a:r>
              <a:rPr lang="ru-RU" dirty="0"/>
              <a:t> распространяется в открытых исходных текстах</a:t>
            </a:r>
            <a:endParaRPr lang="ru-RU" dirty="0" smtClean="0"/>
          </a:p>
          <a:p>
            <a:r>
              <a:rPr lang="ru-RU" dirty="0" smtClean="0"/>
              <a:t>9.7.1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April 26, 2022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861048"/>
            <a:ext cx="280831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441" y="2489201"/>
            <a:ext cx="6345260" cy="4108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dirty="0" smtClean="0"/>
              <a:t>База знаний (</a:t>
            </a:r>
            <a:r>
              <a:rPr lang="en-US" dirty="0" smtClean="0"/>
              <a:t>wiki-</a:t>
            </a:r>
            <a:r>
              <a:rPr lang="ru-RU" dirty="0" smtClean="0"/>
              <a:t>система продукта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dirty="0" smtClean="0"/>
              <a:t>Редактор больших</a:t>
            </a:r>
            <a:r>
              <a:rPr lang="en-US" dirty="0" smtClean="0"/>
              <a:t> (&gt;20 </a:t>
            </a:r>
            <a:r>
              <a:rPr lang="en-US" dirty="0" err="1" smtClean="0"/>
              <a:t>mb</a:t>
            </a:r>
            <a:r>
              <a:rPr lang="en-US" dirty="0" smtClean="0"/>
              <a:t>) xml-</a:t>
            </a:r>
            <a:r>
              <a:rPr lang="ru-RU" dirty="0" smtClean="0"/>
              <a:t>документов</a:t>
            </a:r>
            <a:endParaRPr lang="ru-RU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dirty="0" smtClean="0"/>
              <a:t>Хранение </a:t>
            </a:r>
            <a:r>
              <a:rPr lang="ru-RU" dirty="0"/>
              <a:t>и </a:t>
            </a:r>
            <a:r>
              <a:rPr lang="ru-RU" dirty="0" smtClean="0"/>
              <a:t>анализ </a:t>
            </a:r>
            <a:r>
              <a:rPr lang="ru-RU" dirty="0" smtClean="0"/>
              <a:t>событий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83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927100"/>
            <a:ext cx="6345238" cy="709613"/>
          </a:xfrm>
        </p:spPr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59405"/>
              </p:ext>
            </p:extLst>
          </p:nvPr>
        </p:nvGraphicFramePr>
        <p:xfrm>
          <a:off x="1547664" y="1124744"/>
          <a:ext cx="60960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731434921"/>
                    </a:ext>
                  </a:extLst>
                </a:gridCol>
                <a:gridCol w="2999656">
                  <a:extLst>
                    <a:ext uri="{9D8B030D-6E8A-4147-A177-3AD203B41FA5}">
                      <a16:colId xmlns:a16="http://schemas.microsoft.com/office/drawing/2014/main" val="388720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в </a:t>
                      </a:r>
                      <a:r>
                        <a:rPr lang="en-US" dirty="0" err="1" smtClean="0"/>
                        <a:t>BaseX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3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atabase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XQuery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5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Распределение файлов БД по разным носителя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8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Индексация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Структуры XML, атрибуты, текст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8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Хранение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Собственный</a:t>
                      </a:r>
                      <a:r>
                        <a:rPr lang="ru-RU" baseline="0" dirty="0" smtClean="0"/>
                        <a:t> формат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2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 запросов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Plan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7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Транзакции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MRSW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9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истема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бэкапов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Копия</a:t>
                      </a:r>
                      <a:r>
                        <a:rPr lang="ru-RU" baseline="0" dirty="0" smtClean="0"/>
                        <a:t> документа с </a:t>
                      </a:r>
                      <a:r>
                        <a:rPr lang="en-US" baseline="0" dirty="0" smtClean="0"/>
                        <a:t>timestamp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7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Шардинг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8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Репликация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Шифрование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XQuery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Cryptographic Module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5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</a:t>
            </a:r>
            <a:r>
              <a:rPr lang="ru-RU" dirty="0" smtClean="0"/>
              <a:t>взаимодействия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524063"/>
              </p:ext>
            </p:extLst>
          </p:nvPr>
        </p:nvGraphicFramePr>
        <p:xfrm>
          <a:off x="1547664" y="2636912"/>
          <a:ext cx="634523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619">
                  <a:extLst>
                    <a:ext uri="{9D8B030D-6E8A-4147-A177-3AD203B41FA5}">
                      <a16:colId xmlns:a16="http://schemas.microsoft.com/office/drawing/2014/main" val="1387723156"/>
                    </a:ext>
                  </a:extLst>
                </a:gridCol>
                <a:gridCol w="3172619">
                  <a:extLst>
                    <a:ext uri="{9D8B030D-6E8A-4147-A177-3AD203B41FA5}">
                      <a16:colId xmlns:a16="http://schemas.microsoft.com/office/drawing/2014/main" val="461816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АПИ</a:t>
                      </a:r>
                      <a:r>
                        <a:rPr lang="en-US" dirty="0" smtClean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ЯП: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5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RESTXQ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6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WebDAV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9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XML:DB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1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XQJ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4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PHP </a:t>
                      </a:r>
                      <a:r>
                        <a:rPr lang="ru-RU" dirty="0" smtClean="0"/>
                        <a:t>и др.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75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запросов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090123"/>
              </p:ext>
            </p:extLst>
          </p:nvPr>
        </p:nvGraphicFramePr>
        <p:xfrm>
          <a:off x="1331640" y="2420888"/>
          <a:ext cx="634523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079">
                  <a:extLst>
                    <a:ext uri="{9D8B030D-6E8A-4147-A177-3AD203B41FA5}">
                      <a16:colId xmlns:a16="http://schemas.microsoft.com/office/drawing/2014/main" val="868967242"/>
                    </a:ext>
                  </a:extLst>
                </a:gridCol>
                <a:gridCol w="2115079">
                  <a:extLst>
                    <a:ext uri="{9D8B030D-6E8A-4147-A177-3AD203B41FA5}">
                      <a16:colId xmlns:a16="http://schemas.microsoft.com/office/drawing/2014/main" val="549650719"/>
                    </a:ext>
                  </a:extLst>
                </a:gridCol>
                <a:gridCol w="2115079">
                  <a:extLst>
                    <a:ext uri="{9D8B030D-6E8A-4147-A177-3AD203B41FA5}">
                      <a16:colId xmlns:a16="http://schemas.microsoft.com/office/drawing/2014/main" val="125465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 примера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5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Находит</a:t>
                      </a:r>
                      <a:r>
                        <a:rPr lang="ru-RU" sz="1600" baseline="0" dirty="0" smtClean="0"/>
                        <a:t> элементы и текст, содержащие слово «</a:t>
                      </a:r>
                      <a:r>
                        <a:rPr lang="en-US" sz="1600" baseline="0" dirty="0" smtClean="0"/>
                        <a:t>city</a:t>
                      </a:r>
                      <a:r>
                        <a:rPr lang="ru-RU" sz="1600" baseline="0" dirty="0" smtClean="0"/>
                        <a:t>»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XQuery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//country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[name=“Russia”]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Возвращает </a:t>
                      </a:r>
                      <a:r>
                        <a:rPr lang="ru-RU" sz="1600" baseline="0" dirty="0" smtClean="0"/>
                        <a:t>страну, называемую «</a:t>
                      </a:r>
                      <a:r>
                        <a:rPr lang="en-US" sz="1600" baseline="0" dirty="0" smtClean="0"/>
                        <a:t>Russia</a:t>
                      </a:r>
                      <a:r>
                        <a:rPr lang="ru-RU" sz="1600" baseline="0" dirty="0" smtClean="0"/>
                        <a:t>»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в виде элемента 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Возвращает</a:t>
                      </a:r>
                      <a:r>
                        <a:rPr lang="ru-RU" sz="1600" baseline="0" dirty="0" smtClean="0"/>
                        <a:t> системную информацию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08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0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ru-RU" dirty="0" smtClean="0"/>
              <a:t>запроса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636964"/>
            <a:ext cx="8996047" cy="4744364"/>
          </a:xfrm>
        </p:spPr>
      </p:pic>
    </p:spTree>
    <p:extLst>
      <p:ext uri="{BB962C8B-B14F-4D97-AF65-F5344CB8AC3E}">
        <p14:creationId xmlns:p14="http://schemas.microsoft.com/office/powerpoint/2010/main" val="41230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664193"/>
              </p:ext>
            </p:extLst>
          </p:nvPr>
        </p:nvGraphicFramePr>
        <p:xfrm>
          <a:off x="-1116632" y="2204863"/>
          <a:ext cx="6873577" cy="425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Объект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188584"/>
            <a:ext cx="3816424" cy="44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8328</TotalTime>
  <Words>420</Words>
  <Application>Microsoft Office PowerPoint</Application>
  <PresentationFormat>Экран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Courier New</vt:lpstr>
      <vt:lpstr>Wingdings 2</vt:lpstr>
      <vt:lpstr>Wingdings 3</vt:lpstr>
      <vt:lpstr>Совет директоров</vt:lpstr>
      <vt:lpstr>BaseX</vt:lpstr>
      <vt:lpstr>BaseX</vt:lpstr>
      <vt:lpstr>История развития</vt:lpstr>
      <vt:lpstr>Примеры использования</vt:lpstr>
      <vt:lpstr>Примеры использования</vt:lpstr>
      <vt:lpstr>Инструменты для взаимодействия</vt:lpstr>
      <vt:lpstr>Язык запросов</vt:lpstr>
      <vt:lpstr>GUI запроса</vt:lpstr>
      <vt:lpstr>Иерархия</vt:lpstr>
      <vt:lpstr>Особенности BaseX</vt:lpstr>
      <vt:lpstr>Установка BaseX</vt:lpstr>
      <vt:lpstr>Создать базу данных </vt:lpstr>
      <vt:lpstr>Backup/Restore базы данных </vt:lpstr>
      <vt:lpstr>Датасеты</vt:lpstr>
      <vt:lpstr>XQuery</vt:lpstr>
      <vt:lpstr>Update</vt:lpstr>
      <vt:lpstr>Конфигурация БД</vt:lpstr>
      <vt:lpstr>Средства защиты</vt:lpstr>
    </vt:vector>
  </TitlesOfParts>
  <Company>ПАО Совкомбанк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 1. Основные понятия о базах данных</dc:title>
  <dc:creator>Ратвин Константин Александрович</dc:creator>
  <cp:lastModifiedBy>Maxim</cp:lastModifiedBy>
  <cp:revision>76</cp:revision>
  <dcterms:created xsi:type="dcterms:W3CDTF">2019-08-06T06:19:00Z</dcterms:created>
  <dcterms:modified xsi:type="dcterms:W3CDTF">2022-05-05T18:56:25Z</dcterms:modified>
</cp:coreProperties>
</file>