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9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96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58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1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37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82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32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1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2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C7E8-25FB-402E-9E82-90CB2F762C3D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67C9-EDC6-4F5E-84A8-289C2CEC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3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E5530B7-C20D-40FB-AEC8-57374256E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05E5D56-600E-47FC-A402-3377BCB4987A}"/>
              </a:ext>
            </a:extLst>
          </p:cNvPr>
          <p:cNvSpPr txBox="1"/>
          <p:nvPr/>
        </p:nvSpPr>
        <p:spPr>
          <a:xfrm>
            <a:off x="2514600" y="2429470"/>
            <a:ext cx="212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Web Design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E85B9D-9B4E-4E86-B086-3064268B2964}"/>
              </a:ext>
            </a:extLst>
          </p:cNvPr>
          <p:cNvSpPr txBox="1"/>
          <p:nvPr/>
        </p:nvSpPr>
        <p:spPr>
          <a:xfrm>
            <a:off x="2749550" y="2891135"/>
            <a:ext cx="165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設計說明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C79E4D-55F0-466B-A2A2-2A996309D3B9}"/>
              </a:ext>
            </a:extLst>
          </p:cNvPr>
          <p:cNvSpPr txBox="1"/>
          <p:nvPr/>
        </p:nvSpPr>
        <p:spPr>
          <a:xfrm>
            <a:off x="10978030" y="6396335"/>
            <a:ext cx="165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高楷杰</a:t>
            </a:r>
          </a:p>
        </p:txBody>
      </p:sp>
    </p:spTree>
    <p:extLst>
      <p:ext uri="{BB962C8B-B14F-4D97-AF65-F5344CB8AC3E}">
        <p14:creationId xmlns:p14="http://schemas.microsoft.com/office/powerpoint/2010/main" val="333680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4A44374-69FF-497C-8A95-34981B99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AB7C6BE-D7A6-4224-90C9-E08E0C588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938" y="0"/>
            <a:ext cx="270106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92DDE06-16AB-4633-A0D6-5B17462DB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4504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58103AB-235E-402D-AD44-70DE3FCD8C86}"/>
              </a:ext>
            </a:extLst>
          </p:cNvPr>
          <p:cNvSpPr txBox="1"/>
          <p:nvPr/>
        </p:nvSpPr>
        <p:spPr>
          <a:xfrm>
            <a:off x="8132289" y="0"/>
            <a:ext cx="212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灰階上色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0BA914-2B25-4B08-8182-6D9D9525CB6F}"/>
              </a:ext>
            </a:extLst>
          </p:cNvPr>
          <p:cNvSpPr txBox="1"/>
          <p:nvPr/>
        </p:nvSpPr>
        <p:spPr>
          <a:xfrm>
            <a:off x="2704504" y="-35143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導覽列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F9B116-26CD-4384-AB99-B6FFDA8AA127}"/>
              </a:ext>
            </a:extLst>
          </p:cNvPr>
          <p:cNvSpPr txBox="1"/>
          <p:nvPr/>
        </p:nvSpPr>
        <p:spPr>
          <a:xfrm>
            <a:off x="2704504" y="750303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主視覺形象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A24386-4363-4F76-A841-F0BE47AF7C47}"/>
              </a:ext>
            </a:extLst>
          </p:cNvPr>
          <p:cNvSpPr txBox="1"/>
          <p:nvPr/>
        </p:nvSpPr>
        <p:spPr>
          <a:xfrm>
            <a:off x="2704504" y="3573319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副視覺形象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5A21C3-277E-4BA6-87B9-7B3CDD1E6F34}"/>
              </a:ext>
            </a:extLst>
          </p:cNvPr>
          <p:cNvSpPr txBox="1"/>
          <p:nvPr/>
        </p:nvSpPr>
        <p:spPr>
          <a:xfrm>
            <a:off x="2704504" y="1851107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商品導覽列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0175EF3-E12F-4D0E-BB1A-28EF09A8B417}"/>
              </a:ext>
            </a:extLst>
          </p:cNvPr>
          <p:cNvSpPr txBox="1"/>
          <p:nvPr/>
        </p:nvSpPr>
        <p:spPr>
          <a:xfrm>
            <a:off x="2704504" y="5054069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官方活動宣傳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22F2E5-D94B-4331-882B-D041EAF9489E}"/>
              </a:ext>
            </a:extLst>
          </p:cNvPr>
          <p:cNvSpPr txBox="1"/>
          <p:nvPr/>
        </p:nvSpPr>
        <p:spPr>
          <a:xfrm>
            <a:off x="2704504" y="5448203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相關報導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F8B6247-FF92-4D0D-9070-CB2C2F4125B7}"/>
              </a:ext>
            </a:extLst>
          </p:cNvPr>
          <p:cNvSpPr txBox="1"/>
          <p:nvPr/>
        </p:nvSpPr>
        <p:spPr>
          <a:xfrm>
            <a:off x="2704504" y="6014601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感謝狀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CC88B8-7CF9-4EA2-9FAC-5A63EB9C3A1E}"/>
              </a:ext>
            </a:extLst>
          </p:cNvPr>
          <p:cNvSpPr txBox="1"/>
          <p:nvPr/>
        </p:nvSpPr>
        <p:spPr>
          <a:xfrm>
            <a:off x="2704504" y="6396319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網頁地圖</a:t>
            </a:r>
          </a:p>
        </p:txBody>
      </p:sp>
    </p:spTree>
    <p:extLst>
      <p:ext uri="{BB962C8B-B14F-4D97-AF65-F5344CB8AC3E}">
        <p14:creationId xmlns:p14="http://schemas.microsoft.com/office/powerpoint/2010/main" val="227220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510580C-9831-4A90-9D4F-B85D86150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9" y="0"/>
            <a:ext cx="12192000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4E9266-EC23-4497-A1C9-82FD616FD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106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C4B8CA1-E982-4EAC-8A57-6869AEC30E92}"/>
              </a:ext>
            </a:extLst>
          </p:cNvPr>
          <p:cNvSpPr txBox="1"/>
          <p:nvPr/>
        </p:nvSpPr>
        <p:spPr>
          <a:xfrm>
            <a:off x="2663515" y="0"/>
            <a:ext cx="23656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這裡用了電競的風格，但是目前市面上電競的商品都是屬紅黑的陽剛的顏色，而且也頗具帥氣與質感，但我反其道而行，我大膽使用了粉色系的圖片與文字，傳統上粉色是較屬陰柔的色彩，但是與目前紅黑的主流比起來，更具特色且品味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1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105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GK</dc:creator>
  <cp:lastModifiedBy>GK</cp:lastModifiedBy>
  <cp:revision>3</cp:revision>
  <dcterms:created xsi:type="dcterms:W3CDTF">2019-03-27T10:13:36Z</dcterms:created>
  <dcterms:modified xsi:type="dcterms:W3CDTF">2019-03-27T12:55:29Z</dcterms:modified>
</cp:coreProperties>
</file>