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85150" autoAdjust="0"/>
  </p:normalViewPr>
  <p:slideViewPr>
    <p:cSldViewPr snapToGrid="0">
      <p:cViewPr>
        <p:scale>
          <a:sx n="66" d="100"/>
          <a:sy n="66" d="100"/>
        </p:scale>
        <p:origin x="1147" y="19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2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Count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Red</c:v>
                </c:pt>
                <c:pt idx="1">
                  <c:v>Green</c:v>
                </c:pt>
                <c:pt idx="2">
                  <c:v>Christmas</c:v>
                </c:pt>
                <c:pt idx="3">
                  <c:v>Depends on the recipe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9-4833-B684-49CCC6A61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46720"/>
        <c:axId val="38115968"/>
      </c:barChart>
      <c:catAx>
        <c:axId val="360467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8115968"/>
        <c:crosses val="autoZero"/>
        <c:auto val="1"/>
        <c:lblAlgn val="ctr"/>
        <c:lblOffset val="100"/>
        <c:noMultiLvlLbl val="0"/>
      </c:catAx>
      <c:valAx>
        <c:axId val="3811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604672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416E0-5A56-486B-9934-31034DD30DF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C7D5-3137-4D0A-BD20-687849B5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7193-8584-45A3-8098-577AADA037F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6CC17-FC15-452E-96B5-EAD448DCA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6CC17-FC15-452E-96B5-EAD448DCA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6CC17-FC15-452E-96B5-EAD448DCA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6CC17-FC15-452E-96B5-EAD448DCA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6CC17-FC15-452E-96B5-EAD448DCA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494925"/>
            <a:ext cx="9134475" cy="31801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1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7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7"/>
            <a:ext cx="10504646" cy="37996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0"/>
            <a:ext cx="10504646" cy="199816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7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4" y="2239216"/>
            <a:ext cx="5152414" cy="1097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4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5"/>
            <a:ext cx="3928141" cy="213137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6"/>
            <a:ext cx="6165771" cy="64913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3"/>
            <a:ext cx="3928141" cy="50768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5"/>
            <a:ext cx="3928141" cy="213137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7789" y="1315196"/>
            <a:ext cx="6165771" cy="6491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3"/>
            <a:ext cx="3928141" cy="50768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7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6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6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6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2961" y="665613"/>
            <a:ext cx="10819627" cy="769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ounded Rectangle 32">
            <a:hlinkClick r:id="rId3" action="ppaction://hlinksldjump"/>
          </p:cNvPr>
          <p:cNvSpPr/>
          <p:nvPr/>
        </p:nvSpPr>
        <p:spPr>
          <a:xfrm>
            <a:off x="5486413" y="6053243"/>
            <a:ext cx="1232722" cy="38001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Show Results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2961" y="1045030"/>
            <a:ext cx="10819626" cy="1040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2961" y="665614"/>
            <a:ext cx="10819626" cy="3794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38151" y="1202899"/>
            <a:ext cx="795646" cy="724395"/>
          </a:xfrm>
          <a:prstGeom prst="roundRect">
            <a:avLst>
              <a:gd name="adj" fmla="val 1011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8177" y="1272708"/>
            <a:ext cx="1626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Survey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78675" y="2478828"/>
            <a:ext cx="2648198" cy="3315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081627" y="2772148"/>
            <a:ext cx="2042294" cy="519026"/>
            <a:chOff x="4222170" y="2193786"/>
            <a:chExt cx="2042294" cy="519026"/>
          </a:xfrm>
        </p:grpSpPr>
        <p:sp>
          <p:nvSpPr>
            <p:cNvPr id="7" name="TextBox 6"/>
            <p:cNvSpPr txBox="1"/>
            <p:nvPr/>
          </p:nvSpPr>
          <p:spPr>
            <a:xfrm>
              <a:off x="4222170" y="2193786"/>
              <a:ext cx="20422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is your name?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2171" y="2470786"/>
              <a:ext cx="2042293" cy="242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81626" y="3453490"/>
            <a:ext cx="2042295" cy="519026"/>
            <a:chOff x="4206107" y="3077365"/>
            <a:chExt cx="2042295" cy="519026"/>
          </a:xfrm>
        </p:grpSpPr>
        <p:sp>
          <p:nvSpPr>
            <p:cNvPr id="8" name="TextBox 7"/>
            <p:cNvSpPr txBox="1"/>
            <p:nvPr/>
          </p:nvSpPr>
          <p:spPr>
            <a:xfrm>
              <a:off x="4206107" y="3077365"/>
              <a:ext cx="20422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What is your quest?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06108" y="3354365"/>
              <a:ext cx="2042294" cy="242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81629" y="4134832"/>
            <a:ext cx="20422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What is your favorite color?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1626" y="4670008"/>
            <a:ext cx="2042292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Red</a:t>
            </a:r>
          </a:p>
          <a:p>
            <a:r>
              <a:rPr lang="en-US" sz="1200" dirty="0"/>
              <a:t>Green</a:t>
            </a:r>
          </a:p>
          <a:p>
            <a:r>
              <a:rPr lang="en-US" sz="1200" dirty="0"/>
              <a:t>Christmas</a:t>
            </a:r>
          </a:p>
          <a:p>
            <a:r>
              <a:rPr lang="en-US" sz="1200" dirty="0"/>
              <a:t>Depends on the recipe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81629" y="4429317"/>
            <a:ext cx="1795404" cy="242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5081629" y="4411831"/>
            <a:ext cx="10471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One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77033" y="4427982"/>
            <a:ext cx="246888" cy="242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928309" y="4501447"/>
            <a:ext cx="144336" cy="10536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ounded Rectangle 41">
            <a:hlinkClick r:id="rId4" action="ppaction://hlinksldjump"/>
          </p:cNvPr>
          <p:cNvSpPr/>
          <p:nvPr/>
        </p:nvSpPr>
        <p:spPr>
          <a:xfrm>
            <a:off x="8590642" y="1375091"/>
            <a:ext cx="1201387" cy="38001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Survey Admin</a:t>
            </a:r>
          </a:p>
        </p:txBody>
      </p:sp>
      <p:sp>
        <p:nvSpPr>
          <p:cNvPr id="49" name="Rounded Rectangle 48">
            <a:hlinkClick r:id="rId5" action="ppaction://hlinksldjump"/>
          </p:cNvPr>
          <p:cNvSpPr/>
          <p:nvPr/>
        </p:nvSpPr>
        <p:spPr>
          <a:xfrm>
            <a:off x="10010733" y="1375091"/>
            <a:ext cx="1177802" cy="38001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2961" y="665613"/>
            <a:ext cx="10819627" cy="769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ounded Rectangle 34">
            <a:hlinkClick r:id="rId3" action="ppaction://hlinksldjump"/>
          </p:cNvPr>
          <p:cNvSpPr/>
          <p:nvPr/>
        </p:nvSpPr>
        <p:spPr>
          <a:xfrm>
            <a:off x="5661972" y="6127660"/>
            <a:ext cx="1157021" cy="38001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 Survey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2961" y="1045030"/>
            <a:ext cx="10819626" cy="1040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2961" y="665614"/>
            <a:ext cx="10819626" cy="3794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38151" y="1202899"/>
            <a:ext cx="795646" cy="724395"/>
          </a:xfrm>
          <a:prstGeom prst="roundRect">
            <a:avLst>
              <a:gd name="adj" fmla="val 1011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88177" y="1272708"/>
            <a:ext cx="1626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Survey</a:t>
            </a:r>
          </a:p>
        </p:txBody>
      </p:sp>
      <p:sp>
        <p:nvSpPr>
          <p:cNvPr id="38" name="Rounded Rectangle 37">
            <a:hlinkClick r:id="rId4" action="ppaction://hlinksldjump"/>
          </p:cNvPr>
          <p:cNvSpPr/>
          <p:nvPr/>
        </p:nvSpPr>
        <p:spPr>
          <a:xfrm>
            <a:off x="8590641" y="1375091"/>
            <a:ext cx="1201387" cy="38001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Survey Admin</a:t>
            </a:r>
          </a:p>
        </p:txBody>
      </p:sp>
      <p:sp>
        <p:nvSpPr>
          <p:cNvPr id="43" name="Rounded Rectangle 42">
            <a:hlinkClick r:id="rId5" action="ppaction://hlinksldjump"/>
          </p:cNvPr>
          <p:cNvSpPr/>
          <p:nvPr/>
        </p:nvSpPr>
        <p:spPr>
          <a:xfrm>
            <a:off x="10010733" y="1375091"/>
            <a:ext cx="1177802" cy="38001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Workspace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11283" y="2478828"/>
            <a:ext cx="9797143" cy="3315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47232691"/>
              </p:ext>
            </p:extLst>
          </p:nvPr>
        </p:nvGraphicFramePr>
        <p:xfrm>
          <a:off x="1335975" y="2600696"/>
          <a:ext cx="9565573" cy="30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8016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1" y="665613"/>
            <a:ext cx="10726618" cy="68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6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1" y="665613"/>
            <a:ext cx="10819628" cy="69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</Words>
  <Application>Microsoft Office PowerPoint</Application>
  <PresentationFormat>Ledger Paper (11x17 in)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Boyd</dc:creator>
  <cp:lastModifiedBy>Michelle Boyd</cp:lastModifiedBy>
  <cp:revision>50</cp:revision>
  <dcterms:created xsi:type="dcterms:W3CDTF">2012-07-27T01:16:44Z</dcterms:created>
  <dcterms:modified xsi:type="dcterms:W3CDTF">2020-04-11T20:08:40Z</dcterms:modified>
</cp:coreProperties>
</file>