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997700" cy="92837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808" y="-112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3739F75B-3842-4986-B379-A25F65D2E2D9}" type="datetimeFigureOut">
              <a:rPr lang="en-US" smtClean="0"/>
              <a:pPr/>
              <a:t>4/28/13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75F11ED1-D598-4A47-B7BF-1BC22F958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90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866387FC-CCBE-45D6-8023-B2729909DF51}" type="datetimeFigureOut">
              <a:rPr lang="en-US" smtClean="0"/>
              <a:pPr/>
              <a:t>4/28/13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BE1686F5-D9B0-4B87-9E68-28AD15F2A4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4/28/13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4/28/13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4/28/13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4/28/13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4/28/13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4/28/13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FA78-DE0E-433D-8CFA-D9FBF0D95DCD}" type="datetime1">
              <a:rPr lang="en-US" smtClean="0"/>
              <a:pPr/>
              <a:t>4/28/13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F9C6-20A9-45D8-B666-D95AD1AA535F}" type="datetime1">
              <a:rPr lang="en-US" smtClean="0"/>
              <a:pPr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rPr lang="en-US" smtClean="0"/>
              <a:pPr/>
              <a:t>4/28/13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 lang="en-US" smtClean="0"/>
              <a:pPr/>
              <a:t>4/28/13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4/28/13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4/28/13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4/28/13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 lang="en-US" smtClean="0"/>
              <a:pPr algn="r"/>
              <a:t>4/28/13</a:t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/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en-US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rtl="0" eaLnBrk="1" latinLnBrk="0" hangingPunct="1">
        <a:spcBef>
          <a:spcPct val="0"/>
        </a:spcBef>
        <a:buNone/>
        <a:defRPr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myStatus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Jake Bailey, Emily Chien, </a:t>
            </a:r>
            <a:r>
              <a:rPr lang="en-US" dirty="0" err="1" smtClean="0"/>
              <a:t>Chuong</a:t>
            </a:r>
            <a:r>
              <a:rPr lang="en-US" dirty="0"/>
              <a:t> </a:t>
            </a:r>
            <a:r>
              <a:rPr lang="en-US" dirty="0" smtClean="0"/>
              <a:t>Dao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C100902499990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89960CF-9239-4220-9465-12A4532FCB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TC100902499990</Template>
  <TotalTime>0</TotalTime>
  <Words>29</Words>
  <Application>Microsoft Macintosh PowerPoint</Application>
  <PresentationFormat>On-screen Show (4:3)</PresentationFormat>
  <Paragraphs>19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TC100902499990</vt:lpstr>
      <vt:lpstr>myStatus</vt:lpstr>
      <vt:lpstr>Problem Statement</vt:lpstr>
      <vt:lpstr>Final Product</vt:lpstr>
      <vt:lpstr>How</vt:lpstr>
      <vt:lpstr>Current Status</vt:lpstr>
      <vt:lpstr>Evaluation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overview presentation</dc:title>
  <dc:creator/>
  <cp:keywords/>
  <cp:lastModifiedBy/>
  <cp:revision>1</cp:revision>
  <dcterms:modified xsi:type="dcterms:W3CDTF">2013-04-28T22:11:20Z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TC100902499990</vt:lpwstr>
  </property>
</Properties>
</file>