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</p:sldIdLst>
  <p:sldSz cy="36576000" cx="29260800"/>
  <p:notesSz cy="52438300" cx="311515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2622550" cx="134985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17645062"/>
            <a:ext cy="2622550" cx="134985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3932237" x="7710486"/>
            <a:ext cy="19664361" cx="15732124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24907875" x="3114675"/>
            <a:ext cy="23598186" cx="249221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0" x="0"/>
            <a:ext cy="0" cx="498078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 rot="10800000" flipH="1">
            <a:off y="1" x="0"/>
            <a:ext cy="17645061" cx="498078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 rot="10800000" flipH="1">
            <a:off y="1" x="0"/>
            <a:ext cy="17645061" cx="498078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3932237" x="7710486"/>
            <a:ext cy="19664361" cx="15732124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4907875" x="3114675"/>
            <a:ext cy="23598186" cx="249221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 rot="5400000">
            <a:off y="13777113" x="8901775"/>
            <a:ext cy="6583499" cx="3120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 rot="5400000">
            <a:off y="7269963" x="-4341137"/>
            <a:ext cy="19597799" cx="3120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465262" x="1463675"/>
            <a:ext cy="6096000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8534400" x="1463675"/>
            <a:ext cy="24137998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y="11361738" x="2193925"/>
            <a:ext cy="7840800" cx="248730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y="20726400" x="4389437"/>
            <a:ext cy="9347100" cx="2048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3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465262" x="1463675"/>
            <a:ext cy="6096000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 rot="5400000">
            <a:off y="7436699" x="2561426"/>
            <a:ext cy="26333398" cx="241379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5603200" x="5735637"/>
            <a:ext cy="3022500" cx="1755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7" name="Shape 17"/>
          <p:cNvSpPr/>
          <p:nvPr>
            <p:ph idx="2" type="pic"/>
          </p:nvPr>
        </p:nvSpPr>
        <p:spPr>
          <a:xfrm>
            <a:off y="3268663" x="5735637"/>
            <a:ext cy="21945599" cx="1755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chemeClr val="dk1"/>
              </a:buClr>
              <a:buFont typeface="Times New Roman"/>
              <a:buNone/>
              <a:defRPr strike="noStrike" u="none" b="0" cap="none" baseline="0" sz="3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marR="0" indent="0" marL="457200">
              <a:buClr>
                <a:schemeClr val="dk1"/>
              </a:buClr>
              <a:buFont typeface="Times New Roman"/>
              <a:buNone/>
              <a:defRPr strike="noStrike" u="none" b="0" cap="none" baseline="0" sz="28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marR="0" indent="0" marL="914400">
              <a:buClr>
                <a:schemeClr val="dk1"/>
              </a:buClr>
              <a:buFont typeface="Times New Roman"/>
              <a:buNone/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marR="0" indent="0" marL="13716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marR="0" indent="0" marL="18288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marR="0" indent="0" marL="22860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27432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32004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3657600">
              <a:buClr>
                <a:schemeClr val="dk1"/>
              </a:buClr>
              <a:buFont typeface="Times New Roman"/>
              <a:buNone/>
              <a:defRPr strike="noStrike" u="none" b="0" cap="none" baseline="0" sz="20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28625800" x="5735637"/>
            <a:ext cy="4292699" cx="1755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imes New Roman"/>
              <a:buNone/>
              <a:defRPr sz="1400"/>
            </a:lvl1pPr>
            <a:lvl2pPr rtl="0" indent="0" marL="457200">
              <a:buFont typeface="Times New Roman"/>
              <a:buNone/>
              <a:defRPr sz="1200"/>
            </a:lvl2pPr>
            <a:lvl3pPr rtl="0" indent="0" marL="914400">
              <a:buFont typeface="Times New Roman"/>
              <a:buNone/>
              <a:defRPr sz="1000"/>
            </a:lvl3pPr>
            <a:lvl4pPr rtl="0" indent="0" marL="1371600">
              <a:buFont typeface="Times New Roman"/>
              <a:buNone/>
              <a:defRPr sz="900"/>
            </a:lvl4pPr>
            <a:lvl5pPr rtl="0" indent="0" marL="1828800">
              <a:buFont typeface="Times New Roman"/>
              <a:buNone/>
              <a:defRPr sz="900"/>
            </a:lvl5pPr>
            <a:lvl6pPr rtl="0" indent="0" marL="2286000">
              <a:buFont typeface="Times New Roman"/>
              <a:buNone/>
              <a:defRPr sz="900"/>
            </a:lvl6pPr>
            <a:lvl7pPr rtl="0" indent="0" marL="2743200">
              <a:buFont typeface="Times New Roman"/>
              <a:buNone/>
              <a:defRPr sz="900"/>
            </a:lvl7pPr>
            <a:lvl8pPr rtl="0" indent="0" marL="3200400">
              <a:buFont typeface="Times New Roman"/>
              <a:buNone/>
              <a:defRPr sz="900"/>
            </a:lvl8pPr>
            <a:lvl9pPr rtl="0" indent="0" marL="3657600"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1455737" x="1463675"/>
            <a:ext cy="6197700" cx="962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55737" x="11439525"/>
            <a:ext cy="31216501" cx="1635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7653338" x="1463675"/>
            <a:ext cy="25019099" cx="962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imes New Roman"/>
              <a:buNone/>
              <a:defRPr sz="1400"/>
            </a:lvl1pPr>
            <a:lvl2pPr rtl="0" indent="0" marL="457200">
              <a:buFont typeface="Times New Roman"/>
              <a:buNone/>
              <a:defRPr sz="1200"/>
            </a:lvl2pPr>
            <a:lvl3pPr rtl="0" indent="0" marL="914400">
              <a:buFont typeface="Times New Roman"/>
              <a:buNone/>
              <a:defRPr sz="1000"/>
            </a:lvl3pPr>
            <a:lvl4pPr rtl="0" indent="0" marL="1371600">
              <a:buFont typeface="Times New Roman"/>
              <a:buNone/>
              <a:defRPr sz="900"/>
            </a:lvl4pPr>
            <a:lvl5pPr rtl="0" indent="0" marL="1828800">
              <a:buFont typeface="Times New Roman"/>
              <a:buNone/>
              <a:defRPr sz="900"/>
            </a:lvl5pPr>
            <a:lvl6pPr rtl="0" indent="0" marL="2286000">
              <a:buFont typeface="Times New Roman"/>
              <a:buNone/>
              <a:defRPr sz="900"/>
            </a:lvl6pPr>
            <a:lvl7pPr rtl="0" indent="0" marL="2743200">
              <a:buFont typeface="Times New Roman"/>
              <a:buNone/>
              <a:defRPr sz="900"/>
            </a:lvl7pPr>
            <a:lvl8pPr rtl="0" indent="0" marL="3200400">
              <a:buFont typeface="Times New Roman"/>
              <a:buNone/>
              <a:defRPr sz="900"/>
            </a:lvl8pPr>
            <a:lvl9pPr rtl="0" indent="0" marL="3657600"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465262" x="1463675"/>
            <a:ext cy="6096000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65262" x="1463675"/>
            <a:ext cy="6096000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8186738" x="1463675"/>
            <a:ext cy="3413099" cx="1292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 b="1" sz="2400"/>
            </a:lvl1pPr>
            <a:lvl2pPr rtl="0" indent="0" marL="457200">
              <a:buFont typeface="Times New Roman"/>
              <a:buNone/>
              <a:defRPr b="1" sz="2000"/>
            </a:lvl2pPr>
            <a:lvl3pPr rtl="0" indent="0" marL="914400">
              <a:buFont typeface="Times New Roman"/>
              <a:buNone/>
              <a:defRPr b="1" sz="1800"/>
            </a:lvl3pPr>
            <a:lvl4pPr rtl="0" indent="0" marL="1371600">
              <a:buFont typeface="Times New Roman"/>
              <a:buNone/>
              <a:defRPr b="1" sz="1600"/>
            </a:lvl4pPr>
            <a:lvl5pPr rtl="0" indent="0" marL="1828800">
              <a:buFont typeface="Times New Roman"/>
              <a:buNone/>
              <a:defRPr b="1" sz="1600"/>
            </a:lvl5pPr>
            <a:lvl6pPr rtl="0" indent="0" marL="2286000">
              <a:buFont typeface="Times New Roman"/>
              <a:buNone/>
              <a:defRPr b="1" sz="1600"/>
            </a:lvl6pPr>
            <a:lvl7pPr rtl="0" indent="0" marL="2743200">
              <a:buFont typeface="Times New Roman"/>
              <a:buNone/>
              <a:defRPr b="1" sz="1600"/>
            </a:lvl7pPr>
            <a:lvl8pPr rtl="0" indent="0" marL="3200400">
              <a:buFont typeface="Times New Roman"/>
              <a:buNone/>
              <a:defRPr b="1" sz="1600"/>
            </a:lvl8pPr>
            <a:lvl9pPr rtl="0" indent="0" marL="3657600">
              <a:buFont typeface="Times New Roman"/>
              <a:buNone/>
              <a:defRPr b="1" sz="16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y="11599863" x="1463675"/>
            <a:ext cy="21072599" cx="1292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y="8186738" x="14863762"/>
            <a:ext cy="3413099" cx="129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 b="1" sz="2400"/>
            </a:lvl1pPr>
            <a:lvl2pPr rtl="0" indent="0" marL="457200">
              <a:buFont typeface="Times New Roman"/>
              <a:buNone/>
              <a:defRPr b="1" sz="2000"/>
            </a:lvl2pPr>
            <a:lvl3pPr rtl="0" indent="0" marL="914400">
              <a:buFont typeface="Times New Roman"/>
              <a:buNone/>
              <a:defRPr b="1" sz="1800"/>
            </a:lvl3pPr>
            <a:lvl4pPr rtl="0" indent="0" marL="1371600">
              <a:buFont typeface="Times New Roman"/>
              <a:buNone/>
              <a:defRPr b="1" sz="1600"/>
            </a:lvl4pPr>
            <a:lvl5pPr rtl="0" indent="0" marL="1828800">
              <a:buFont typeface="Times New Roman"/>
              <a:buNone/>
              <a:defRPr b="1" sz="1600"/>
            </a:lvl5pPr>
            <a:lvl6pPr rtl="0" indent="0" marL="2286000">
              <a:buFont typeface="Times New Roman"/>
              <a:buNone/>
              <a:defRPr b="1" sz="1600"/>
            </a:lvl6pPr>
            <a:lvl7pPr rtl="0" indent="0" marL="2743200">
              <a:buFont typeface="Times New Roman"/>
              <a:buNone/>
              <a:defRPr b="1" sz="1600"/>
            </a:lvl7pPr>
            <a:lvl8pPr rtl="0" indent="0" marL="3200400">
              <a:buFont typeface="Times New Roman"/>
              <a:buNone/>
              <a:defRPr b="1" sz="1600"/>
            </a:lvl8pPr>
            <a:lvl9pPr rtl="0" indent="0" marL="3657600">
              <a:buFont typeface="Times New Roman"/>
              <a:buNone/>
              <a:defRPr b="1" sz="1600"/>
            </a:lvl9pPr>
          </a:lstStyle>
          <a:p/>
        </p:txBody>
      </p:sp>
      <p:sp>
        <p:nvSpPr>
          <p:cNvPr id="31" name="Shape 31"/>
          <p:cNvSpPr txBox="1"/>
          <p:nvPr>
            <p:ph idx="4" type="body"/>
          </p:nvPr>
        </p:nvSpPr>
        <p:spPr>
          <a:xfrm>
            <a:off y="11599863" x="14863762"/>
            <a:ext cy="21072599" cx="129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465262" x="1463675"/>
            <a:ext cy="6096000" cx="26333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8534400" x="1463675"/>
            <a:ext cy="24137998" cx="1309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8534400" x="14706600"/>
            <a:ext cy="24137998" cx="1309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3502937" x="2311400"/>
            <a:ext cy="7264499" cx="2487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5501937" x="2311400"/>
            <a:ext cy="8001000" cx="2487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imes New Roman"/>
              <a:buNone/>
              <a:defRPr sz="2000"/>
            </a:lvl1pPr>
            <a:lvl2pPr rtl="0" indent="0" marL="457200">
              <a:buFont typeface="Times New Roman"/>
              <a:buNone/>
              <a:defRPr sz="1800"/>
            </a:lvl2pPr>
            <a:lvl3pPr rtl="0" indent="0" marL="914400">
              <a:buFont typeface="Times New Roman"/>
              <a:buNone/>
              <a:defRPr sz="1600"/>
            </a:lvl3pPr>
            <a:lvl4pPr rtl="0" indent="0" marL="1371600">
              <a:buFont typeface="Times New Roman"/>
              <a:buNone/>
              <a:defRPr sz="1400"/>
            </a:lvl4pPr>
            <a:lvl5pPr rtl="0" indent="0" marL="1828800">
              <a:buFont typeface="Times New Roman"/>
              <a:buNone/>
              <a:defRPr sz="1400"/>
            </a:lvl5pPr>
            <a:lvl6pPr rtl="0" indent="0" marL="2286000">
              <a:buFont typeface="Times New Roman"/>
              <a:buNone/>
              <a:defRPr sz="1400"/>
            </a:lvl6pPr>
            <a:lvl7pPr rtl="0" indent="0" marL="2743200">
              <a:buFont typeface="Times New Roman"/>
              <a:buNone/>
              <a:defRPr sz="1400"/>
            </a:lvl7pPr>
            <a:lvl8pPr rtl="0" indent="0" marL="3200400">
              <a:buFont typeface="Times New Roman"/>
              <a:buNone/>
              <a:defRPr sz="1400"/>
            </a:lvl8pPr>
            <a:lvl9pPr rtl="0" indent="0" marL="3657600"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Relationship Target="../media/image02.png" Type="http://schemas.openxmlformats.org/officeDocument/2006/relationships/image" Id="rId9"/><Relationship Target="../media/image06.png" Type="http://schemas.openxmlformats.org/officeDocument/2006/relationships/image" Id="rId6"/><Relationship Target="../media/image04.png" Type="http://schemas.openxmlformats.org/officeDocument/2006/relationships/image" Id="rId5"/><Relationship Target="../media/image01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6" name="Shape 46"/>
          <p:cNvCxnSpPr/>
          <p:nvPr/>
        </p:nvCxnSpPr>
        <p:spPr>
          <a:xfrm>
            <a:off y="0" x="0"/>
            <a:ext cy="304799" cx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7" name="Shape 47"/>
          <p:cNvCxnSpPr/>
          <p:nvPr/>
        </p:nvCxnSpPr>
        <p:spPr>
          <a:xfrm>
            <a:off y="0" x="0"/>
            <a:ext cy="0" cx="3047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8" name="Shape 48"/>
          <p:cNvCxnSpPr/>
          <p:nvPr/>
        </p:nvCxnSpPr>
        <p:spPr>
          <a:xfrm>
            <a:off y="0" x="29260800"/>
            <a:ext cy="304799" cx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9" name="Shape 49"/>
          <p:cNvCxnSpPr/>
          <p:nvPr/>
        </p:nvCxnSpPr>
        <p:spPr>
          <a:xfrm>
            <a:off y="0" x="28956000"/>
            <a:ext cy="0" cx="3047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0" name="Shape 50"/>
          <p:cNvCxnSpPr/>
          <p:nvPr/>
        </p:nvCxnSpPr>
        <p:spPr>
          <a:xfrm>
            <a:off y="36269612" x="0"/>
            <a:ext cy="304799" cx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y="36566475" x="0"/>
            <a:ext cy="0" cx="3047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2" name="Shape 52"/>
          <p:cNvCxnSpPr/>
          <p:nvPr/>
        </p:nvCxnSpPr>
        <p:spPr>
          <a:xfrm>
            <a:off y="36269612" x="29260800"/>
            <a:ext cy="304799" cx="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3" name="Shape 53"/>
          <p:cNvCxnSpPr/>
          <p:nvPr/>
        </p:nvCxnSpPr>
        <p:spPr>
          <a:xfrm>
            <a:off y="36574412" x="28956000"/>
            <a:ext cy="0" cx="3047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4" name="Shape 54"/>
          <p:cNvSpPr txBox="1"/>
          <p:nvPr/>
        </p:nvSpPr>
        <p:spPr>
          <a:xfrm>
            <a:off y="0" x="13592175"/>
            <a:ext cy="830261" cx="155924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-US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Designing Technology for Resource-Constrained Environments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35669537" x="0"/>
            <a:ext cy="830261" cx="2926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-US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http://www.cs.washington.edu/education/courses/cse490d/11sp/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0" x="76200"/>
            <a:ext cy="830099" cx="110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-US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CSE490D-CSE481K/HCDE496 – 2011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936625" x="0"/>
            <a:ext cy="2492374" cx="2926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z="15600"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myStatus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3352800" x="0"/>
            <a:ext cy="1446211" cx="29260800"/>
          </a:xfrm>
          <a:prstGeom prst="rect">
            <a:avLst/>
          </a:prstGeom>
          <a:noFill/>
          <a:ln w="9525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Clr>
                <a:schemeClr val="dk1"/>
              </a:buClr>
              <a:buSzPct val="25000"/>
              <a:buFont typeface="Calibri"/>
              <a:buNone/>
            </a:pPr>
            <a:r>
              <a:rPr sz="8800" lang="en-US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Jake Bailey, Emily Chien, Chuong Dao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y="1066800" x="0"/>
            <a:ext cy="1587" cx="29260800"/>
          </a:xfrm>
          <a:prstGeom prst="straightConnector1">
            <a:avLst/>
          </a:prstGeom>
          <a:noFill/>
          <a:ln w="152400" cap="rnd">
            <a:solidFill>
              <a:srgbClr val="1C4587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60" name="Shape 60"/>
          <p:cNvCxnSpPr/>
          <p:nvPr/>
        </p:nvCxnSpPr>
        <p:spPr>
          <a:xfrm rot="10800000" flipH="1">
            <a:off y="5029200" x="0"/>
            <a:ext cy="76199" cx="29260800"/>
          </a:xfrm>
          <a:prstGeom prst="straightConnector1">
            <a:avLst/>
          </a:prstGeom>
          <a:noFill/>
          <a:ln w="152400" cap="rnd">
            <a:solidFill>
              <a:srgbClr val="1C4587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61" name="Shape 61"/>
          <p:cNvCxnSpPr/>
          <p:nvPr/>
        </p:nvCxnSpPr>
        <p:spPr>
          <a:xfrm rot="10800000" flipH="1">
            <a:off y="35661600" x="0"/>
            <a:ext cy="76199" cx="29260800"/>
          </a:xfrm>
          <a:prstGeom prst="straightConnector1">
            <a:avLst/>
          </a:prstGeom>
          <a:noFill/>
          <a:ln w="152400" cap="rnd">
            <a:solidFill>
              <a:srgbClr val="1C4587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62" name="Shape 62"/>
          <p:cNvSpPr/>
          <p:nvPr/>
        </p:nvSpPr>
        <p:spPr>
          <a:xfrm>
            <a:off y="5638800" x="2063382"/>
            <a:ext cy="1219973" cx="9446414"/>
          </a:xfrm>
          <a:custGeom>
            <a:pathLst>
              <a:path w="5637" extrusionOk="0" h="728">
                <a:moveTo>
                  <a:pt y="715" x="235"/>
                </a:moveTo>
                <a:lnTo>
                  <a:pt y="84" x="235"/>
                </a:lnTo>
                <a:lnTo>
                  <a:pt y="84" x="0"/>
                </a:lnTo>
                <a:lnTo>
                  <a:pt y="0" x="0"/>
                </a:lnTo>
                <a:lnTo>
                  <a:pt y="0" x="567"/>
                </a:lnTo>
                <a:lnTo>
                  <a:pt y="84" x="567"/>
                </a:lnTo>
                <a:lnTo>
                  <a:pt y="84" x="330"/>
                </a:lnTo>
                <a:lnTo>
                  <a:pt y="715" x="330"/>
                </a:lnTo>
                <a:lnTo>
                  <a:pt y="715" x="235"/>
                </a:lnTo>
                <a:close/>
                <a:moveTo>
                  <a:pt y="715" x="653"/>
                </a:moveTo>
                <a:lnTo>
                  <a:pt y="0" x="653"/>
                </a:lnTo>
                <a:lnTo>
                  <a:pt y="0" x="741"/>
                </a:lnTo>
                <a:lnTo>
                  <a:pt y="256" x="741"/>
                </a:lnTo>
                <a:quadBezTo>
                  <a:pt y="185" x="802"/>
                  <a:pt y="185" x="896"/>
                </a:quadBezTo>
                <a:quadBezTo>
                  <a:pt y="185" x="954"/>
                  <a:pt y="208" x="996"/>
                </a:quadBezTo>
                <a:quadBezTo>
                  <a:pt y="230" x="1039"/>
                  <a:pt y="270" x="1057"/>
                </a:quadBezTo>
                <a:quadBezTo>
                  <a:pt y="311" x="1075"/>
                  <a:pt y="387" x="1075"/>
                </a:quadBezTo>
                <a:lnTo>
                  <a:pt y="715" x="1075"/>
                </a:lnTo>
                <a:lnTo>
                  <a:pt y="715" x="987"/>
                </a:lnTo>
                <a:lnTo>
                  <a:pt y="387" x="987"/>
                </a:lnTo>
                <a:quadBezTo>
                  <a:pt y="321" x="987"/>
                  <a:pt y="291" x="959"/>
                </a:quadBezTo>
                <a:quadBezTo>
                  <a:pt y="261" x="930"/>
                  <a:pt y="261" x="878"/>
                </a:quadBezTo>
                <a:quadBezTo>
                  <a:pt y="261" x="839"/>
                  <a:pt y="281" x="804"/>
                </a:quadBezTo>
                <a:quadBezTo>
                  <a:pt y="301" x="770"/>
                  <a:pt y="336" x="755"/>
                </a:quadBezTo>
                <a:quadBezTo>
                  <a:pt y="371" x="741"/>
                  <a:pt y="432" x="741"/>
                </a:quadBezTo>
                <a:lnTo>
                  <a:pt y="715" x="741"/>
                </a:lnTo>
                <a:lnTo>
                  <a:pt y="715" x="653"/>
                </a:lnTo>
                <a:close/>
                <a:moveTo>
                  <a:pt y="548" x="1564"/>
                </a:moveTo>
                <a:lnTo>
                  <a:pt y="560" x="1655"/>
                </a:lnTo>
                <a:quadBezTo>
                  <a:pt y="639" x="1633"/>
                  <a:pt y="683" x="1575"/>
                </a:quadBezTo>
                <a:quadBezTo>
                  <a:pt y="727" x="1517"/>
                  <a:pt y="727" x="1427"/>
                </a:quadBezTo>
                <a:quadBezTo>
                  <a:pt y="727" x="1313"/>
                  <a:pt y="657" x="1246"/>
                </a:quadBezTo>
                <a:quadBezTo>
                  <a:pt y="587" x="1180"/>
                  <a:pt y="460" x="1180"/>
                </a:quadBezTo>
                <a:quadBezTo>
                  <a:pt y="330" x="1180"/>
                  <a:pt y="257" x="1247"/>
                </a:quadBezTo>
                <a:quadBezTo>
                  <a:pt y="185" x="1314"/>
                  <a:pt y="185" x="1422"/>
                </a:quadBezTo>
                <a:quadBezTo>
                  <a:pt y="185" x="1526"/>
                  <a:pt y="256" x="1592"/>
                </a:quadBezTo>
                <a:quadBezTo>
                  <a:pt y="327" x="1658"/>
                  <a:pt y="455" x="1658"/>
                </a:quadBezTo>
                <a:quadBezTo>
                  <a:pt y="463" x="1658"/>
                  <a:pt y="479" x="1657"/>
                </a:quadBezTo>
                <a:lnTo>
                  <a:pt y="479" x="1270"/>
                </a:lnTo>
                <a:quadBezTo>
                  <a:pt y="564" x="1275"/>
                  <a:pt y="609" x="1319"/>
                </a:quadBezTo>
                <a:quadBezTo>
                  <a:pt y="655" x="1362"/>
                  <a:pt y="655" x="1427"/>
                </a:quadBezTo>
                <a:quadBezTo>
                  <a:pt y="655" x="1476"/>
                  <a:pt y="629" x="1510"/>
                </a:quadBezTo>
                <a:quadBezTo>
                  <a:pt y="604" x="1544"/>
                  <a:pt y="548" x="1564"/>
                </a:quadBezTo>
                <a:close/>
                <a:moveTo>
                  <a:pt y="406" x="1275"/>
                </a:moveTo>
                <a:lnTo>
                  <a:pt y="406" x="1565"/>
                </a:lnTo>
                <a:quadBezTo>
                  <a:pt y="341" x="1559"/>
                  <a:pt y="308" x="1532"/>
                </a:quadBezTo>
                <a:quadBezTo>
                  <a:pt y="257" x="1490"/>
                  <a:pt y="257" x="1423"/>
                </a:quadBezTo>
                <a:quadBezTo>
                  <a:pt y="257" x="1362"/>
                  <a:pt y="298" x="1321"/>
                </a:quadBezTo>
                <a:quadBezTo>
                  <a:pt y="338" x="1280"/>
                  <a:pt y="406" x="1275"/>
                </a:quadBezTo>
                <a:close/>
                <a:moveTo>
                  <a:pt y="715" x="2054"/>
                </a:moveTo>
                <a:lnTo>
                  <a:pt y="0" x="2054"/>
                </a:lnTo>
                <a:lnTo>
                  <a:pt y="0" x="2324"/>
                </a:lnTo>
                <a:quadBezTo>
                  <a:pt y="0" x="2395"/>
                  <a:pt y="6" x="2433"/>
                </a:quadBezTo>
                <a:quadBezTo>
                  <a:pt y="15" x="2486"/>
                  <a:pt y="40" x="2521"/>
                </a:quadBezTo>
                <a:quadBezTo>
                  <a:pt y="64" x="2557"/>
                  <a:pt y="109" x="2579"/>
                </a:quadBezTo>
                <a:quadBezTo>
                  <a:pt y="153" x="2601"/>
                  <a:pt y="207" x="2601"/>
                </a:quadBezTo>
                <a:quadBezTo>
                  <a:pt y="298" x="2601"/>
                  <a:pt y="361" x="2542"/>
                </a:quadBezTo>
                <a:quadBezTo>
                  <a:pt y="424" x="2484"/>
                  <a:pt y="424" x="2333"/>
                </a:quadBezTo>
                <a:lnTo>
                  <a:pt y="424" x="2149"/>
                </a:lnTo>
                <a:lnTo>
                  <a:pt y="715" x="2149"/>
                </a:lnTo>
                <a:lnTo>
                  <a:pt y="715" x="2054"/>
                </a:lnTo>
                <a:close/>
                <a:moveTo>
                  <a:pt y="340" x="2149"/>
                </a:moveTo>
                <a:lnTo>
                  <a:pt y="340" x="2334"/>
                </a:lnTo>
                <a:quadBezTo>
                  <a:pt y="340" x="2426"/>
                  <a:pt y="306" x="2464"/>
                </a:quadBezTo>
                <a:quadBezTo>
                  <a:pt y="271" x="2503"/>
                  <a:pt y="209" x="2503"/>
                </a:quadBezTo>
                <a:quadBezTo>
                  <a:pt y="165" x="2503"/>
                  <a:pt y="133" x="2480"/>
                </a:quadBezTo>
                <a:quadBezTo>
                  <a:pt y="101" x="2458"/>
                  <a:pt y="90" x="2420"/>
                </a:quadBezTo>
                <a:quadBezTo>
                  <a:pt y="84" x="2396"/>
                  <a:pt y="84" x="2332"/>
                </a:quadBezTo>
                <a:lnTo>
                  <a:pt y="84" x="2149"/>
                </a:lnTo>
                <a:lnTo>
                  <a:pt y="340" x="2149"/>
                </a:lnTo>
                <a:close/>
                <a:moveTo>
                  <a:pt y="715" x="2709"/>
                </a:moveTo>
                <a:lnTo>
                  <a:pt y="197" x="2709"/>
                </a:lnTo>
                <a:lnTo>
                  <a:pt y="197" x="2788"/>
                </a:lnTo>
                <a:lnTo>
                  <a:pt y="275" x="2788"/>
                </a:lnTo>
                <a:quadBezTo>
                  <a:pt y="220" x="2818"/>
                  <a:pt y="203" x="2844"/>
                </a:quadBezTo>
                <a:quadBezTo>
                  <a:pt y="185" x="2870"/>
                  <a:pt y="185" x="2900"/>
                </a:quadBezTo>
                <a:quadBezTo>
                  <a:pt y="185" x="2945"/>
                  <a:pt y="213" x="2991"/>
                </a:quadBezTo>
                <a:lnTo>
                  <a:pt y="295" x="2960"/>
                </a:lnTo>
                <a:quadBezTo>
                  <a:pt y="276" x="2928"/>
                  <a:pt y="276" x="2896"/>
                </a:quadBezTo>
                <a:quadBezTo>
                  <a:pt y="276" x="2867"/>
                  <a:pt y="293" x="2844"/>
                </a:quadBezTo>
                <a:quadBezTo>
                  <a:pt y="311" x="2821"/>
                  <a:pt y="341" x="2812"/>
                </a:quadBezTo>
                <a:quadBezTo>
                  <a:pt y="388" x="2797"/>
                  <a:pt y="444" x="2797"/>
                </a:quadBezTo>
                <a:lnTo>
                  <a:pt y="715" x="2797"/>
                </a:lnTo>
                <a:lnTo>
                  <a:pt y="715" x="2709"/>
                </a:lnTo>
                <a:close/>
                <a:moveTo>
                  <a:pt y="456" x="3010"/>
                </a:moveTo>
                <a:quadBezTo>
                  <a:pt y="312" x="3010"/>
                  <a:pt y="243" x="3090"/>
                </a:quadBezTo>
                <a:quadBezTo>
                  <a:pt y="185" x="3157"/>
                  <a:pt y="185" x="3253"/>
                </a:quadBezTo>
                <a:quadBezTo>
                  <a:pt y="185" x="3360"/>
                  <a:pt y="255" x="3428"/>
                </a:quadBezTo>
                <a:quadBezTo>
                  <a:pt y="325" x="3496"/>
                  <a:pt y="449" x="3496"/>
                </a:quadBezTo>
                <a:quadBezTo>
                  <a:pt y="549" x="3496"/>
                  <a:pt y="606" x="3466"/>
                </a:quadBezTo>
                <a:quadBezTo>
                  <a:pt y="664" x="3436"/>
                  <a:pt y="695" x="3379"/>
                </a:quadBezTo>
                <a:quadBezTo>
                  <a:pt y="727" x="3321"/>
                  <a:pt y="727" x="3253"/>
                </a:quadBezTo>
                <a:quadBezTo>
                  <a:pt y="727" x="3145"/>
                  <a:pt y="657" x="3077"/>
                </a:quadBezTo>
                <a:quadBezTo>
                  <a:pt y="587" x="3010"/>
                  <a:pt y="456" x="3010"/>
                </a:quadBezTo>
                <a:close/>
                <a:moveTo>
                  <a:pt y="456" x="3101"/>
                </a:moveTo>
                <a:quadBezTo>
                  <a:pt y="556" x="3101"/>
                  <a:pt y="605" x="3144"/>
                </a:quadBezTo>
                <a:quadBezTo>
                  <a:pt y="655" x="3187"/>
                  <a:pt y="655" x="3253"/>
                </a:quadBezTo>
                <a:quadBezTo>
                  <a:pt y="655" x="3319"/>
                  <a:pt y="605" x="3362"/>
                </a:quadBezTo>
                <a:quadBezTo>
                  <a:pt y="555" x="3406"/>
                  <a:pt y="453" x="3406"/>
                </a:quadBezTo>
                <a:quadBezTo>
                  <a:pt y="357" x="3406"/>
                  <a:pt y="307" x="3362"/>
                </a:quadBezTo>
                <a:quadBezTo>
                  <a:pt y="258" x="3318"/>
                  <a:pt y="258" x="3253"/>
                </a:quadBezTo>
                <a:quadBezTo>
                  <a:pt y="258" x="3187"/>
                  <a:pt y="307" x="3144"/>
                </a:quadBezTo>
                <a:quadBezTo>
                  <a:pt y="356" x="3101"/>
                  <a:pt y="456" x="3101"/>
                </a:quadBezTo>
                <a:close/>
                <a:moveTo>
                  <a:pt y="715" x="3680"/>
                </a:moveTo>
                <a:lnTo>
                  <a:pt y="715" x="3599"/>
                </a:lnTo>
                <a:lnTo>
                  <a:pt y="0" x="3599"/>
                </a:lnTo>
                <a:lnTo>
                  <a:pt y="0" x="3687"/>
                </a:lnTo>
                <a:lnTo>
                  <a:pt y="255" x="3687"/>
                </a:lnTo>
                <a:quadBezTo>
                  <a:pt y="185" x="3742"/>
                  <a:pt y="185" x="3829"/>
                </a:quadBezTo>
                <a:quadBezTo>
                  <a:pt y="185" x="3876"/>
                  <a:pt y="204" x="3919"/>
                </a:quadBezTo>
                <a:quadBezTo>
                  <a:pt y="224" x="3962"/>
                  <a:pt y="259" x="3989"/>
                </a:quadBezTo>
                <a:quadBezTo>
                  <a:pt y="293" x="4017"/>
                  <a:pt y="343" x="4033"/>
                </a:quadBezTo>
                <a:quadBezTo>
                  <a:pt y="392" x="4048"/>
                  <a:pt y="448" x="4048"/>
                </a:quadBezTo>
                <a:quadBezTo>
                  <a:pt y="582" x="4048"/>
                  <a:pt y="654" x="3982"/>
                </a:quadBezTo>
                <a:quadBezTo>
                  <a:pt y="727" x="3916"/>
                  <a:pt y="727" x="3824"/>
                </a:quadBezTo>
                <a:quadBezTo>
                  <a:pt y="727" x="3732"/>
                  <a:pt y="650" x="3680"/>
                </a:quadBezTo>
                <a:lnTo>
                  <a:pt y="715" x="3680"/>
                </a:lnTo>
                <a:close/>
                <a:moveTo>
                  <a:pt y="452" x="3679"/>
                </a:moveTo>
                <a:quadBezTo>
                  <a:pt y="545" x="3679"/>
                  <a:pt y="587" x="3705"/>
                </a:quadBezTo>
                <a:quadBezTo>
                  <a:pt y="655" x="3746"/>
                  <a:pt y="655" x="3817"/>
                </a:quadBezTo>
                <a:quadBezTo>
                  <a:pt y="655" x="3875"/>
                  <a:pt y="605" x="3916"/>
                </a:quadBezTo>
                <a:quadBezTo>
                  <a:pt y="555" x="3958"/>
                  <a:pt y="456" x="3958"/>
                </a:quadBezTo>
                <a:quadBezTo>
                  <a:pt y="354" x="3958"/>
                  <a:pt y="306" x="3918"/>
                </a:quadBezTo>
                <a:quadBezTo>
                  <a:pt y="257" x="3878"/>
                  <a:pt y="257" x="3821"/>
                </a:quadBezTo>
                <a:quadBezTo>
                  <a:pt y="257" x="3763"/>
                  <a:pt y="307" x="3721"/>
                </a:quadBezTo>
                <a:quadBezTo>
                  <a:pt y="357" x="3679"/>
                  <a:pt y="452" x="3679"/>
                </a:quadBezTo>
                <a:close/>
                <a:moveTo>
                  <a:pt y="715" x="4153"/>
                </a:moveTo>
                <a:lnTo>
                  <a:pt y="0" x="4153"/>
                </a:lnTo>
                <a:lnTo>
                  <a:pt y="0" x="4241"/>
                </a:lnTo>
                <a:lnTo>
                  <a:pt y="715" x="4241"/>
                </a:lnTo>
                <a:lnTo>
                  <a:pt y="715" x="4153"/>
                </a:lnTo>
                <a:close/>
                <a:moveTo>
                  <a:pt y="548" x="4732"/>
                </a:moveTo>
                <a:lnTo>
                  <a:pt y="560" x="4823"/>
                </a:lnTo>
                <a:quadBezTo>
                  <a:pt y="639" x="4802"/>
                  <a:pt y="683" x="4744"/>
                </a:quadBezTo>
                <a:quadBezTo>
                  <a:pt y="727" x="4686"/>
                  <a:pt y="727" x="4595"/>
                </a:quadBezTo>
                <a:quadBezTo>
                  <a:pt y="727" x="4481"/>
                  <a:pt y="657" x="4415"/>
                </a:quadBezTo>
                <a:quadBezTo>
                  <a:pt y="587" x="4348"/>
                  <a:pt y="460" x="4348"/>
                </a:quadBezTo>
                <a:quadBezTo>
                  <a:pt y="330" x="4348"/>
                  <a:pt y="257" x="4416"/>
                </a:quadBezTo>
                <a:quadBezTo>
                  <a:pt y="185" x="4483"/>
                  <a:pt y="185" x="4590"/>
                </a:quadBezTo>
                <a:quadBezTo>
                  <a:pt y="185" x="4694"/>
                  <a:pt y="256" x="4760"/>
                </a:quadBezTo>
                <a:quadBezTo>
                  <a:pt y="327" x="4826"/>
                  <a:pt y="455" x="4826"/>
                </a:quadBezTo>
                <a:quadBezTo>
                  <a:pt y="463" x="4826"/>
                  <a:pt y="479" x="4826"/>
                </a:quadBezTo>
                <a:lnTo>
                  <a:pt y="479" x="4439"/>
                </a:lnTo>
                <a:quadBezTo>
                  <a:pt y="564" x="4444"/>
                  <a:pt y="609" x="4487"/>
                </a:quadBezTo>
                <a:quadBezTo>
                  <a:pt y="655" x="4531"/>
                  <a:pt y="655" x="4596"/>
                </a:quadBezTo>
                <a:quadBezTo>
                  <a:pt y="655" x="4644"/>
                  <a:pt y="629" x="4678"/>
                </a:quadBezTo>
                <a:quadBezTo>
                  <a:pt y="604" x="4712"/>
                  <a:pt y="548" x="4732"/>
                </a:quadBezTo>
                <a:close/>
                <a:moveTo>
                  <a:pt y="406" x="4444"/>
                </a:moveTo>
                <a:lnTo>
                  <a:pt y="406" x="4733"/>
                </a:lnTo>
                <a:quadBezTo>
                  <a:pt y="341" x="4728"/>
                  <a:pt y="308" x="4700"/>
                </a:quadBezTo>
                <a:quadBezTo>
                  <a:pt y="257" x="4658"/>
                  <a:pt y="257" x="4591"/>
                </a:quadBezTo>
                <a:quadBezTo>
                  <a:pt y="257" x="4531"/>
                  <a:pt y="298" x="4489"/>
                </a:quadBezTo>
                <a:quadBezTo>
                  <a:pt y="338" x="4448"/>
                  <a:pt y="406" x="4444"/>
                </a:quadBezTo>
                <a:close/>
                <a:moveTo>
                  <a:pt y="715" x="4934"/>
                </a:moveTo>
                <a:lnTo>
                  <a:pt y="197" x="4934"/>
                </a:lnTo>
                <a:lnTo>
                  <a:pt y="197" x="5012"/>
                </a:lnTo>
                <a:lnTo>
                  <a:pt y="270" x="5012"/>
                </a:lnTo>
                <a:quadBezTo>
                  <a:pt y="231" x="5037"/>
                  <a:pt y="208" x="5077"/>
                </a:quadBezTo>
                <a:quadBezTo>
                  <a:pt y="185" x="5118"/>
                  <a:pt y="185" x="5169"/>
                </a:quadBezTo>
                <a:quadBezTo>
                  <a:pt y="185" x="5227"/>
                  <a:pt y="209" x="5264"/>
                </a:quadBezTo>
                <a:quadBezTo>
                  <a:pt y="233" x="5301"/>
                  <a:pt y="276" x="5316"/>
                </a:quadBezTo>
                <a:quadBezTo>
                  <a:pt y="185" x="5377"/>
                  <a:pt y="185" x="5476"/>
                </a:quadBezTo>
                <a:quadBezTo>
                  <a:pt y="185" x="5553"/>
                  <a:pt y="228" x="5595"/>
                </a:quadBezTo>
                <a:quadBezTo>
                  <a:pt y="270" x="5636"/>
                  <a:pt y="359" x="5636"/>
                </a:quadBezTo>
                <a:lnTo>
                  <a:pt y="715" x="5636"/>
                </a:lnTo>
                <a:lnTo>
                  <a:pt y="715" x="5549"/>
                </a:lnTo>
                <a:lnTo>
                  <a:pt y="389" x="5549"/>
                </a:lnTo>
                <a:quadBezTo>
                  <a:pt y="336" x="5549"/>
                  <a:pt y="313" x="5540"/>
                </a:quadBezTo>
                <a:quadBezTo>
                  <a:pt y="290" x="5532"/>
                  <a:pt y="275" x="5509"/>
                </a:quadBezTo>
                <a:quadBezTo>
                  <a:pt y="261" x="5487"/>
                  <a:pt y="261" x="5457"/>
                </a:quadBezTo>
                <a:quadBezTo>
                  <a:pt y="261" x="5402"/>
                  <a:pt y="298" x="5366"/>
                </a:quadBezTo>
                <a:quadBezTo>
                  <a:pt y="334" x="5330"/>
                  <a:pt y="414" x="5330"/>
                </a:quadBezTo>
                <a:lnTo>
                  <a:pt y="715" x="5330"/>
                </a:lnTo>
                <a:lnTo>
                  <a:pt y="715" x="5242"/>
                </a:lnTo>
                <a:lnTo>
                  <a:pt y="378" x="5242"/>
                </a:lnTo>
                <a:quadBezTo>
                  <a:pt y="320" x="5242"/>
                  <a:pt y="291" x="5220"/>
                </a:quadBezTo>
                <a:quadBezTo>
                  <a:pt y="261" x="5199"/>
                  <a:pt y="261" x="5150"/>
                </a:quadBezTo>
                <a:quadBezTo>
                  <a:pt y="261" x="5113"/>
                  <a:pt y="281" x="5081"/>
                </a:quadBezTo>
                <a:quadBezTo>
                  <a:pt y="300" x="5050"/>
                  <a:pt y="338" x="5036"/>
                </a:quadBezTo>
                <a:quadBezTo>
                  <a:pt y="375" x="5021"/>
                  <a:pt y="446" x="5021"/>
                </a:quadBezTo>
                <a:lnTo>
                  <a:pt y="715" x="5021"/>
                </a:lnTo>
                <a:lnTo>
                  <a:pt y="715" x="4934"/>
                </a:lnTo>
                <a:close/>
              </a:path>
            </a:pathLst>
          </a:custGeom>
          <a:solidFill>
            <a:srgbClr val="1C458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/>
          <p:nvPr/>
        </p:nvSpPr>
        <p:spPr>
          <a:xfrm>
            <a:off y="5638800" x="16840901"/>
            <a:ext cy="1218813" cx="9094982"/>
          </a:xfrm>
          <a:custGeom>
            <a:pathLst>
              <a:path w="5522" extrusionOk="0" h="740">
                <a:moveTo>
                  <a:pt y="728" x="235"/>
                </a:moveTo>
                <a:lnTo>
                  <a:pt y="96" x="235"/>
                </a:lnTo>
                <a:lnTo>
                  <a:pt y="96" x="0"/>
                </a:lnTo>
                <a:lnTo>
                  <a:pt y="12" x="0"/>
                </a:lnTo>
                <a:lnTo>
                  <a:pt y="12" x="567"/>
                </a:lnTo>
                <a:lnTo>
                  <a:pt y="96" x="567"/>
                </a:lnTo>
                <a:lnTo>
                  <a:pt y="96" x="330"/>
                </a:lnTo>
                <a:lnTo>
                  <a:pt y="728" x="330"/>
                </a:lnTo>
                <a:lnTo>
                  <a:pt y="728" x="235"/>
                </a:lnTo>
                <a:close/>
                <a:moveTo>
                  <a:pt y="728" x="653"/>
                </a:moveTo>
                <a:lnTo>
                  <a:pt y="12" x="653"/>
                </a:lnTo>
                <a:lnTo>
                  <a:pt y="12" x="741"/>
                </a:lnTo>
                <a:lnTo>
                  <a:pt y="269" x="741"/>
                </a:lnTo>
                <a:quadBezTo>
                  <a:pt y="197" x="802"/>
                  <a:pt y="197" x="896"/>
                </a:quadBezTo>
                <a:quadBezTo>
                  <a:pt y="197" x="954"/>
                  <a:pt y="220" x="996"/>
                </a:quadBezTo>
                <a:quadBezTo>
                  <a:pt y="243" x="1039"/>
                  <a:pt y="283" x="1057"/>
                </a:quadBezTo>
                <a:quadBezTo>
                  <a:pt y="323" x="1075"/>
                  <a:pt y="399" x="1075"/>
                </a:quadBezTo>
                <a:lnTo>
                  <a:pt y="728" x="1075"/>
                </a:lnTo>
                <a:lnTo>
                  <a:pt y="728" x="987"/>
                </a:lnTo>
                <a:lnTo>
                  <a:pt y="399" x="987"/>
                </a:lnTo>
                <a:quadBezTo>
                  <a:pt y="333" x="987"/>
                  <a:pt y="303" x="959"/>
                </a:quadBezTo>
                <a:quadBezTo>
                  <a:pt y="273" x="930"/>
                  <a:pt y="273" x="878"/>
                </a:quadBezTo>
                <a:quadBezTo>
                  <a:pt y="273" x="839"/>
                  <a:pt y="293" x="804"/>
                </a:quadBezTo>
                <a:quadBezTo>
                  <a:pt y="313" x="770"/>
                  <a:pt y="348" x="755"/>
                </a:quadBezTo>
                <a:quadBezTo>
                  <a:pt y="383" x="741"/>
                  <a:pt y="444" x="741"/>
                </a:quadBezTo>
                <a:lnTo>
                  <a:pt y="728" x="741"/>
                </a:lnTo>
                <a:lnTo>
                  <a:pt y="728" x="653"/>
                </a:lnTo>
                <a:close/>
                <a:moveTo>
                  <a:pt y="561" x="1564"/>
                </a:moveTo>
                <a:lnTo>
                  <a:pt y="572" x="1655"/>
                </a:lnTo>
                <a:quadBezTo>
                  <a:pt y="651" x="1633"/>
                  <a:pt y="695" x="1575"/>
                </a:quadBezTo>
                <a:quadBezTo>
                  <a:pt y="739" x="1517"/>
                  <a:pt y="739" x="1427"/>
                </a:quadBezTo>
                <a:quadBezTo>
                  <a:pt y="739" x="1313"/>
                  <a:pt y="669" x="1246"/>
                </a:quadBezTo>
                <a:quadBezTo>
                  <a:pt y="599" x="1180"/>
                  <a:pt y="473" x="1180"/>
                </a:quadBezTo>
                <a:quadBezTo>
                  <a:pt y="342" x="1180"/>
                  <a:pt y="270" x="1247"/>
                </a:quadBezTo>
                <a:quadBezTo>
                  <a:pt y="197" x="1314"/>
                  <a:pt y="197" x="1422"/>
                </a:quadBezTo>
                <a:quadBezTo>
                  <a:pt y="197" x="1526"/>
                  <a:pt y="268" x="1592"/>
                </a:quadBezTo>
                <a:quadBezTo>
                  <a:pt y="339" x="1658"/>
                  <a:pt y="467" x="1658"/>
                </a:quadBezTo>
                <a:quadBezTo>
                  <a:pt y="475" x="1658"/>
                  <a:pt y="491" x="1657"/>
                </a:quadBezTo>
                <a:lnTo>
                  <a:pt y="491" x="1270"/>
                </a:lnTo>
                <a:quadBezTo>
                  <a:pt y="576" x="1275"/>
                  <a:pt y="622" x="1319"/>
                </a:quadBezTo>
                <a:quadBezTo>
                  <a:pt y="667" x="1362"/>
                  <a:pt y="667" x="1427"/>
                </a:quadBezTo>
                <a:quadBezTo>
                  <a:pt y="667" x="1476"/>
                  <a:pt y="642" x="1510"/>
                </a:quadBezTo>
                <a:quadBezTo>
                  <a:pt y="616" x="1544"/>
                  <a:pt y="561" x="1564"/>
                </a:quadBezTo>
                <a:close/>
                <a:moveTo>
                  <a:pt y="418" x="1275"/>
                </a:moveTo>
                <a:lnTo>
                  <a:pt y="418" x="1565"/>
                </a:lnTo>
                <a:quadBezTo>
                  <a:pt y="353" x="1559"/>
                  <a:pt y="320" x="1532"/>
                </a:quadBezTo>
                <a:quadBezTo>
                  <a:pt y="270" x="1490"/>
                  <a:pt y="270" x="1423"/>
                </a:quadBezTo>
                <a:quadBezTo>
                  <a:pt y="270" x="1362"/>
                  <a:pt y="310" x="1321"/>
                </a:quadBezTo>
                <a:quadBezTo>
                  <a:pt y="351" x="1280"/>
                  <a:pt y="418" x="1275"/>
                </a:quadBezTo>
                <a:close/>
                <a:moveTo>
                  <a:pt y="498" x="2022"/>
                </a:moveTo>
                <a:lnTo>
                  <a:pt y="490" x="2111"/>
                </a:lnTo>
                <a:quadBezTo>
                  <a:pt y="543" x="2118"/>
                  <a:pt y="578" x="2141"/>
                </a:quadBezTo>
                <a:quadBezTo>
                  <a:pt y="612" x="2164"/>
                  <a:pt y="634" x="2213"/>
                </a:quadBezTo>
                <a:quadBezTo>
                  <a:pt y="655" x="2262"/>
                  <a:pt y="655" x="2323"/>
                </a:quadBezTo>
                <a:quadBezTo>
                  <a:pt y="655" x="2377"/>
                  <a:pt y="639" x="2418"/>
                </a:quadBezTo>
                <a:quadBezTo>
                  <a:pt y="623" x="2460"/>
                  <a:pt y="595" x="2480"/>
                </a:quadBezTo>
                <a:quadBezTo>
                  <a:pt y="566" x="2500"/>
                  <a:pt y="533" x="2500"/>
                </a:quadBezTo>
                <a:quadBezTo>
                  <a:pt y="500" x="2500"/>
                  <a:pt y="474" x="2481"/>
                </a:quadBezTo>
                <a:quadBezTo>
                  <a:pt y="449" x="2461"/>
                  <a:pt y="432" x="2416"/>
                </a:quadBezTo>
                <a:quadBezTo>
                  <a:pt y="421" x="2388"/>
                  <a:pt y="397" x="2289"/>
                </a:quadBezTo>
                <a:quadBezTo>
                  <a:pt y="374" x="2190"/>
                  <a:pt y="353" x="2151"/>
                </a:quadBezTo>
                <a:quadBezTo>
                  <a:pt y="326" x="2100"/>
                  <a:pt y="286" x="2074"/>
                </a:quadBezTo>
                <a:quadBezTo>
                  <a:pt y="246" x="2049"/>
                  <a:pt y="197" x="2049"/>
                </a:quadBezTo>
                <a:quadBezTo>
                  <a:pt y="143" x="2049"/>
                  <a:pt y="96" x="2080"/>
                </a:quadBezTo>
                <a:quadBezTo>
                  <a:pt y="48" x="2111"/>
                  <a:pt y="24" x="2170"/>
                </a:quadBezTo>
                <a:quadBezTo>
                  <a:pt y="0" x="2229"/>
                  <a:pt y="0" x="2301"/>
                </a:quadBezTo>
                <a:quadBezTo>
                  <a:pt y="0" x="2381"/>
                  <a:pt y="25" x="2442"/>
                </a:quadBezTo>
                <a:quadBezTo>
                  <a:pt y="51" x="2502"/>
                  <a:pt y="101" x="2535"/>
                </a:quadBezTo>
                <a:quadBezTo>
                  <a:pt y="150" x="2568"/>
                  <a:pt y="213" x="2570"/>
                </a:quadBezTo>
                <a:lnTo>
                  <a:pt y="220" x="2479"/>
                </a:lnTo>
                <a:quadBezTo>
                  <a:pt y="152" x="2472"/>
                  <a:pt y="118" x="2430"/>
                </a:quadBezTo>
                <a:quadBezTo>
                  <a:pt y="83" x="2388"/>
                  <a:pt y="83" x="2305"/>
                </a:quadBezTo>
                <a:quadBezTo>
                  <a:pt y="83" x="2219"/>
                  <a:pt y="115" x="2180"/>
                </a:quadBezTo>
                <a:quadBezTo>
                  <a:pt y="146" x="2141"/>
                  <a:pt y="190" x="2141"/>
                </a:quadBezTo>
                <a:quadBezTo>
                  <a:pt y="229" x="2141"/>
                  <a:pt y="254" x="2168"/>
                </a:quadBezTo>
                <a:quadBezTo>
                  <a:pt y="279" x="2196"/>
                  <a:pt y="305" x="2311"/>
                </a:quadBezTo>
                <a:quadBezTo>
                  <a:pt y="331" x="2427"/>
                  <a:pt y="351" x="2470"/>
                </a:quadBezTo>
                <a:quadBezTo>
                  <a:pt y="379" x="2532"/>
                  <a:pt y="424" x="2562"/>
                </a:quadBezTo>
                <a:quadBezTo>
                  <a:pt y="468" x="2592"/>
                  <a:pt y="525" x="2592"/>
                </a:quadBezTo>
                <a:quadBezTo>
                  <a:pt y="583" x="2592"/>
                  <a:pt y="633" x="2559"/>
                </a:quadBezTo>
                <a:quadBezTo>
                  <a:pt y="684" x="2526"/>
                  <a:pt y="712" x="2465"/>
                </a:quadBezTo>
                <a:quadBezTo>
                  <a:pt y="740" x="2404"/>
                  <a:pt y="740" x="2327"/>
                </a:quadBezTo>
                <a:quadBezTo>
                  <a:pt y="740" x="2230"/>
                  <a:pt y="711" x="2164"/>
                </a:quadBezTo>
                <a:quadBezTo>
                  <a:pt y="683" x="2099"/>
                  <a:pt y="626" x="2061"/>
                </a:quadBezTo>
                <a:quadBezTo>
                  <a:pt y="569" x="2024"/>
                  <a:pt y="498" x="2022"/>
                </a:quadBezTo>
                <a:close/>
                <a:moveTo>
                  <a:pt y="468" x="2677"/>
                </a:moveTo>
                <a:quadBezTo>
                  <a:pt y="324" x="2677"/>
                  <a:pt y="255" x="2757"/>
                </a:quadBezTo>
                <a:quadBezTo>
                  <a:pt y="197" x="2824"/>
                  <a:pt y="197" x="2920"/>
                </a:quadBezTo>
                <a:quadBezTo>
                  <a:pt y="197" x="3027"/>
                  <a:pt y="267" x="3095"/>
                </a:quadBezTo>
                <a:quadBezTo>
                  <a:pt y="337" x="3163"/>
                  <a:pt y="461" x="3163"/>
                </a:quadBezTo>
                <a:quadBezTo>
                  <a:pt y="561" x="3163"/>
                  <a:pt y="618" x="3133"/>
                </a:quadBezTo>
                <a:quadBezTo>
                  <a:pt y="676" x="3103"/>
                  <a:pt y="708" x="3046"/>
                </a:quadBezTo>
                <a:quadBezTo>
                  <a:pt y="739" x="2988"/>
                  <a:pt y="739" x="2920"/>
                </a:quadBezTo>
                <a:quadBezTo>
                  <a:pt y="739" x="2812"/>
                  <a:pt y="669" x="2744"/>
                </a:quadBezTo>
                <a:quadBezTo>
                  <a:pt y="600" x="2677"/>
                  <a:pt y="468" x="2677"/>
                </a:quadBezTo>
                <a:close/>
                <a:moveTo>
                  <a:pt y="468" x="2768"/>
                </a:moveTo>
                <a:quadBezTo>
                  <a:pt y="568" x="2768"/>
                  <a:pt y="618" x="2811"/>
                </a:quadBezTo>
                <a:quadBezTo>
                  <a:pt y="667" x="2854"/>
                  <a:pt y="667" x="2920"/>
                </a:quadBezTo>
                <a:quadBezTo>
                  <a:pt y="667" x="2986"/>
                  <a:pt y="617" x="3029"/>
                </a:quadBezTo>
                <a:quadBezTo>
                  <a:pt y="567" x="3073"/>
                  <a:pt y="465" x="3073"/>
                </a:quadBezTo>
                <a:quadBezTo>
                  <a:pt y="369" x="3073"/>
                  <a:pt y="320" x="3029"/>
                </a:quadBezTo>
                <a:quadBezTo>
                  <a:pt y="270" x="2985"/>
                  <a:pt y="270" x="2920"/>
                </a:quadBezTo>
                <a:quadBezTo>
                  <a:pt y="270" x="2854"/>
                  <a:pt y="319" x="2811"/>
                </a:quadBezTo>
                <a:quadBezTo>
                  <a:pt y="369" x="2768"/>
                  <a:pt y="468" x="2768"/>
                </a:quadBezTo>
                <a:close/>
                <a:moveTo>
                  <a:pt y="728" x="3264"/>
                </a:moveTo>
                <a:lnTo>
                  <a:pt y="12" x="3264"/>
                </a:lnTo>
                <a:lnTo>
                  <a:pt y="12" x="3352"/>
                </a:lnTo>
                <a:lnTo>
                  <a:pt y="728" x="3352"/>
                </a:lnTo>
                <a:lnTo>
                  <a:pt y="728" x="3264"/>
                </a:lnTo>
                <a:close/>
                <a:moveTo>
                  <a:pt y="728" x="3828"/>
                </a:moveTo>
                <a:lnTo>
                  <a:pt y="651" x="3828"/>
                </a:lnTo>
                <a:quadBezTo>
                  <a:pt y="739" x="3768"/>
                  <a:pt y="739" x="3664"/>
                </a:quadBezTo>
                <a:quadBezTo>
                  <a:pt y="739" x="3618"/>
                  <a:pt y="722" x="3578"/>
                </a:quadBezTo>
                <a:quadBezTo>
                  <a:pt y="704" x="3538"/>
                  <a:pt y="678" x="3519"/>
                </a:quadBezTo>
                <a:quadBezTo>
                  <a:pt y="651" x="3500"/>
                  <a:pt y="612" x="3492"/>
                </a:quadBezTo>
                <a:quadBezTo>
                  <a:pt y="586" x="3486"/>
                  <a:pt y="530" x="3486"/>
                </a:quadBezTo>
                <a:lnTo>
                  <a:pt y="209" x="3486"/>
                </a:lnTo>
                <a:lnTo>
                  <a:pt y="209" x="3574"/>
                </a:lnTo>
                <a:lnTo>
                  <a:pt y="497" x="3574"/>
                </a:lnTo>
                <a:quadBezTo>
                  <a:pt y="565" x="3574"/>
                  <a:pt y="589" x="3580"/>
                </a:quadBezTo>
                <a:quadBezTo>
                  <a:pt y="624" x="3588"/>
                  <a:pt y="644" x="3615"/>
                </a:quadBezTo>
                <a:quadBezTo>
                  <a:pt y="664" x="3642"/>
                  <a:pt y="664" x="3681"/>
                </a:quadBezTo>
                <a:quadBezTo>
                  <a:pt y="664" x="3721"/>
                  <a:pt y="643" x="3755"/>
                </a:quadBezTo>
                <a:quadBezTo>
                  <a:pt y="623" x="3790"/>
                  <a:pt y="588" x="3804"/>
                </a:quadBezTo>
                <a:quadBezTo>
                  <a:pt y="553" x="3819"/>
                  <a:pt y="487" x="3819"/>
                </a:quadBezTo>
                <a:lnTo>
                  <a:pt y="209" x="3819"/>
                </a:lnTo>
                <a:lnTo>
                  <a:pt y="209" x="3907"/>
                </a:lnTo>
                <a:lnTo>
                  <a:pt y="728" x="3907"/>
                </a:lnTo>
                <a:lnTo>
                  <a:pt y="728" x="3828"/>
                </a:lnTo>
                <a:close/>
                <a:moveTo>
                  <a:pt y="649" x="4236"/>
                </a:moveTo>
                <a:lnTo>
                  <a:pt y="727" x="4249"/>
                </a:lnTo>
                <a:quadBezTo>
                  <a:pt y="734" x="4212"/>
                  <a:pt y="734" x="4183"/>
                </a:quadBezTo>
                <a:quadBezTo>
                  <a:pt y="734" x="4135"/>
                  <a:pt y="719" x="4108"/>
                </a:quadBezTo>
                <a:quadBezTo>
                  <a:pt y="704" x="4082"/>
                  <a:pt y="680" x="4071"/>
                </a:quadBezTo>
                <a:quadBezTo>
                  <a:pt y="655" x="4061"/>
                  <a:pt y="576" x="4061"/>
                </a:quadBezTo>
                <a:lnTo>
                  <a:pt y="277" x="4061"/>
                </a:lnTo>
                <a:lnTo>
                  <a:pt y="277" x="3996"/>
                </a:lnTo>
                <a:lnTo>
                  <a:pt y="209" x="3996"/>
                </a:lnTo>
                <a:lnTo>
                  <a:pt y="209" x="4061"/>
                </a:lnTo>
                <a:lnTo>
                  <a:pt y="81" x="4061"/>
                </a:lnTo>
                <a:lnTo>
                  <a:pt y="28" x="4148"/>
                </a:lnTo>
                <a:lnTo>
                  <a:pt y="209" x="4148"/>
                </a:lnTo>
                <a:lnTo>
                  <a:pt y="209" x="4236"/>
                </a:lnTo>
                <a:lnTo>
                  <a:pt y="277" x="4236"/>
                </a:lnTo>
                <a:lnTo>
                  <a:pt y="277" x="4148"/>
                </a:lnTo>
                <a:lnTo>
                  <a:pt y="581" x="4148"/>
                </a:lnTo>
                <a:quadBezTo>
                  <a:pt y="618" x="4148"/>
                  <a:pt y="629" x="4152"/>
                </a:quadBezTo>
                <a:quadBezTo>
                  <a:pt y="640" x="4157"/>
                  <a:pt y="646" x="4168"/>
                </a:quadBezTo>
                <a:quadBezTo>
                  <a:pt y="652" x="4178"/>
                  <a:pt y="652" x="4198"/>
                </a:quadBezTo>
                <a:quadBezTo>
                  <a:pt y="652" x="4212"/>
                  <a:pt y="649" x="4236"/>
                </a:quadBezTo>
                <a:close/>
                <a:moveTo>
                  <a:pt y="113" x="4323"/>
                </a:moveTo>
                <a:lnTo>
                  <a:pt y="12" x="4323"/>
                </a:lnTo>
                <a:lnTo>
                  <a:pt y="12" x="4411"/>
                </a:lnTo>
                <a:lnTo>
                  <a:pt y="113" x="4411"/>
                </a:lnTo>
                <a:lnTo>
                  <a:pt y="113" x="4323"/>
                </a:lnTo>
                <a:close/>
                <a:moveTo>
                  <a:pt y="728" x="4323"/>
                </a:moveTo>
                <a:lnTo>
                  <a:pt y="209" x="4323"/>
                </a:lnTo>
                <a:lnTo>
                  <a:pt y="209" x="4411"/>
                </a:lnTo>
                <a:lnTo>
                  <a:pt y="728" x="4411"/>
                </a:lnTo>
                <a:lnTo>
                  <a:pt y="728" x="4323"/>
                </a:lnTo>
                <a:close/>
                <a:moveTo>
                  <a:pt y="468" x="4512"/>
                </a:moveTo>
                <a:quadBezTo>
                  <a:pt y="324" x="4512"/>
                  <a:pt y="255" x="4592"/>
                </a:quadBezTo>
                <a:quadBezTo>
                  <a:pt y="197" x="4659"/>
                  <a:pt y="197" x="4755"/>
                </a:quadBezTo>
                <a:quadBezTo>
                  <a:pt y="197" x="4862"/>
                  <a:pt y="267" x="4930"/>
                </a:quadBezTo>
                <a:quadBezTo>
                  <a:pt y="337" x="4998"/>
                  <a:pt y="461" x="4998"/>
                </a:quadBezTo>
                <a:quadBezTo>
                  <a:pt y="561" x="4998"/>
                  <a:pt y="618" x="4967"/>
                </a:quadBezTo>
                <a:quadBezTo>
                  <a:pt y="676" x="4937"/>
                  <a:pt y="708" x="4880"/>
                </a:quadBezTo>
                <a:quadBezTo>
                  <a:pt y="739" x="4823"/>
                  <a:pt y="739" x="4755"/>
                </a:quadBezTo>
                <a:quadBezTo>
                  <a:pt y="739" x="4646"/>
                  <a:pt y="669" x="4579"/>
                </a:quadBezTo>
                <a:quadBezTo>
                  <a:pt y="600" x="4512"/>
                  <a:pt y="468" x="4512"/>
                </a:quadBezTo>
                <a:close/>
                <a:moveTo>
                  <a:pt y="468" x="4602"/>
                </a:moveTo>
                <a:quadBezTo>
                  <a:pt y="568" x="4602"/>
                  <a:pt y="618" x="4645"/>
                </a:quadBezTo>
                <a:quadBezTo>
                  <a:pt y="667" x="4689"/>
                  <a:pt y="667" x="4755"/>
                </a:quadBezTo>
                <a:quadBezTo>
                  <a:pt y="667" x="4820"/>
                  <a:pt y="617" x="4864"/>
                </a:quadBezTo>
                <a:quadBezTo>
                  <a:pt y="567" x="4907"/>
                  <a:pt y="465" x="4907"/>
                </a:quadBezTo>
                <a:quadBezTo>
                  <a:pt y="369" x="4907"/>
                  <a:pt y="320" x="4863"/>
                </a:quadBezTo>
                <a:quadBezTo>
                  <a:pt y="270" x="4820"/>
                  <a:pt y="270" x="4755"/>
                </a:quadBezTo>
                <a:quadBezTo>
                  <a:pt y="270" x="4689"/>
                  <a:pt y="319" x="4645"/>
                </a:quadBezTo>
                <a:quadBezTo>
                  <a:pt y="369" x="4602"/>
                  <a:pt y="468" x="4602"/>
                </a:quadBezTo>
                <a:close/>
                <a:moveTo>
                  <a:pt y="728" x="5101"/>
                </a:moveTo>
                <a:lnTo>
                  <a:pt y="209" x="5101"/>
                </a:lnTo>
                <a:lnTo>
                  <a:pt y="209" x="5180"/>
                </a:lnTo>
                <a:lnTo>
                  <a:pt y="283" x="5180"/>
                </a:lnTo>
                <a:quadBezTo>
                  <a:pt y="197" x="5237"/>
                  <a:pt y="197" x="5345"/>
                </a:quadBezTo>
                <a:quadBezTo>
                  <a:pt y="197" x="5392"/>
                  <a:pt y="214" x="5431"/>
                </a:quadBezTo>
                <a:quadBezTo>
                  <a:pt y="231" x="5470"/>
                  <a:pt y="258" x="5490"/>
                </a:quadBezTo>
                <a:quadBezTo>
                  <a:pt y="286" x="5509"/>
                  <a:pt y="323" x="5517"/>
                </a:quadBezTo>
                <a:quadBezTo>
                  <a:pt y="348" x="5522"/>
                  <a:pt y="409" x="5522"/>
                </a:quadBezTo>
                <a:lnTo>
                  <a:pt y="728" x="5522"/>
                </a:lnTo>
                <a:lnTo>
                  <a:pt y="728" x="5434"/>
                </a:lnTo>
                <a:lnTo>
                  <a:pt y="412" x="5434"/>
                </a:lnTo>
                <a:quadBezTo>
                  <a:pt y="358" x="5434"/>
                  <a:pt y="332" x="5424"/>
                </a:quadBezTo>
                <a:quadBezTo>
                  <a:pt y="305" x="5414"/>
                  <a:pt y="289" x="5387"/>
                </a:quadBezTo>
                <a:quadBezTo>
                  <a:pt y="273" x="5361"/>
                  <a:pt y="273" x="5326"/>
                </a:quadBezTo>
                <a:quadBezTo>
                  <a:pt y="273" x="5270"/>
                  <a:pt y="309" x="5229"/>
                </a:quadBezTo>
                <a:quadBezTo>
                  <a:pt y="345" x="5188"/>
                  <a:pt y="444" x="5188"/>
                </a:quadBezTo>
                <a:lnTo>
                  <a:pt y="728" x="5188"/>
                </a:lnTo>
                <a:lnTo>
                  <a:pt y="728" x="5101"/>
                </a:lnTo>
                <a:close/>
              </a:path>
            </a:pathLst>
          </a:custGeom>
          <a:solidFill>
            <a:srgbClr val="1C458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/>
          <p:nvPr/>
        </p:nvSpPr>
        <p:spPr>
          <a:xfrm>
            <a:off y="14301637" x="2349949"/>
            <a:ext cy="1219973" cx="8873295"/>
          </a:xfrm>
          <a:custGeom>
            <a:pathLst>
              <a:path w="5295" extrusionOk="0" h="728">
                <a:moveTo>
                  <a:pt y="715" x="0"/>
                </a:moveTo>
                <a:lnTo>
                  <a:pt y="0" x="274"/>
                </a:lnTo>
                <a:lnTo>
                  <a:pt y="0" x="376"/>
                </a:lnTo>
                <a:lnTo>
                  <a:pt y="715" x="669"/>
                </a:lnTo>
                <a:lnTo>
                  <a:pt y="715" x="562"/>
                </a:lnTo>
                <a:lnTo>
                  <a:pt y="499" x="478"/>
                </a:lnTo>
                <a:lnTo>
                  <a:pt y="499" x="179"/>
                </a:lnTo>
                <a:lnTo>
                  <a:pt y="715" x="100"/>
                </a:lnTo>
                <a:lnTo>
                  <a:pt y="715" x="0"/>
                </a:lnTo>
                <a:close/>
                <a:moveTo>
                  <a:pt y="421" x="206"/>
                </a:moveTo>
                <a:lnTo>
                  <a:pt y="421" x="449"/>
                </a:lnTo>
                <a:lnTo>
                  <a:pt y="223" x="374"/>
                </a:lnTo>
                <a:quadBezTo>
                  <a:pt y="133" x="340"/>
                  <a:pt y="75" x="323"/>
                </a:quadBezTo>
                <a:quadBezTo>
                  <a:pt y="144" x="310"/>
                  <a:pt y="211" x="285"/>
                </a:quadBezTo>
                <a:lnTo>
                  <a:pt y="421" x="206"/>
                </a:lnTo>
                <a:close/>
                <a:moveTo>
                  <a:pt y="715" x="733"/>
                </a:moveTo>
                <a:lnTo>
                  <a:pt y="197" x="733"/>
                </a:lnTo>
                <a:lnTo>
                  <a:pt y="197" x="812"/>
                </a:lnTo>
                <a:lnTo>
                  <a:pt y="275" x="812"/>
                </a:lnTo>
                <a:quadBezTo>
                  <a:pt y="220" x="842"/>
                  <a:pt y="203" x="868"/>
                </a:quadBezTo>
                <a:quadBezTo>
                  <a:pt y="185" x="894"/>
                  <a:pt y="185" x="924"/>
                </a:quadBezTo>
                <a:quadBezTo>
                  <a:pt y="185" x="969"/>
                  <a:pt y="213" x="1015"/>
                </a:quadBezTo>
                <a:lnTo>
                  <a:pt y="295" x="984"/>
                </a:lnTo>
                <a:quadBezTo>
                  <a:pt y="276" x="952"/>
                  <a:pt y="276" x="920"/>
                </a:quadBezTo>
                <a:quadBezTo>
                  <a:pt y="276" x="891"/>
                  <a:pt y="293" x="868"/>
                </a:quadBezTo>
                <a:quadBezTo>
                  <a:pt y="311" x="845"/>
                  <a:pt y="341" x="835"/>
                </a:quadBezTo>
                <a:quadBezTo>
                  <a:pt y="388" x="821"/>
                  <a:pt y="444" x="821"/>
                </a:quadBezTo>
                <a:lnTo>
                  <a:pt y="715" x="821"/>
                </a:lnTo>
                <a:lnTo>
                  <a:pt y="715" x="733"/>
                </a:lnTo>
                <a:close/>
                <a:moveTo>
                  <a:pt y="525" x="1405"/>
                </a:moveTo>
                <a:lnTo>
                  <a:pt y="537" x="1492"/>
                </a:lnTo>
                <a:quadBezTo>
                  <a:pt y="626" x="1478"/>
                  <a:pt y="677" x="1419"/>
                </a:quadBezTo>
                <a:quadBezTo>
                  <a:pt y="727" x="1361"/>
                  <a:pt y="727" x="1276"/>
                </a:quadBezTo>
                <a:quadBezTo>
                  <a:pt y="727" x="1169"/>
                  <a:pt y="658" x="1105"/>
                </a:quadBezTo>
                <a:quadBezTo>
                  <a:pt y="588" x="1040"/>
                  <a:pt y="458" x="1040"/>
                </a:quadBezTo>
                <a:quadBezTo>
                  <a:pt y="374" x="1040"/>
                  <a:pt y="311" x="1068"/>
                </a:quadBezTo>
                <a:quadBezTo>
                  <a:pt y="248" x="1096"/>
                  <a:pt y="217" x="1152"/>
                </a:quadBezTo>
                <a:quadBezTo>
                  <a:pt y="185" x="1209"/>
                  <a:pt y="185" x="1276"/>
                </a:quadBezTo>
                <a:quadBezTo>
                  <a:pt y="185" x="1361"/>
                  <a:pt y="228" x="1415"/>
                </a:quadBezTo>
                <a:quadBezTo>
                  <a:pt y="270" x="1468"/>
                  <a:pt y="349" x="1483"/>
                </a:quadBezTo>
                <a:lnTo>
                  <a:pt y="362" x="1398"/>
                </a:lnTo>
                <a:quadBezTo>
                  <a:pt y="310" x="1386"/>
                  <a:pt y="284" x="1355"/>
                </a:quadBezTo>
                <a:quadBezTo>
                  <a:pt y="257" x="1324"/>
                  <a:pt y="257" x="1280"/>
                </a:quadBezTo>
                <a:quadBezTo>
                  <a:pt y="257" x="1213"/>
                  <a:pt y="305" x="1172"/>
                </a:quadBezTo>
                <a:quadBezTo>
                  <a:pt y="353" x="1130"/>
                  <a:pt y="456" x="1130"/>
                </a:quadBezTo>
                <a:quadBezTo>
                  <a:pt y="560" x="1130"/>
                  <a:pt y="607" x="1170"/>
                </a:quadBezTo>
                <a:quadBezTo>
                  <a:pt y="655" x="1210"/>
                  <a:pt y="655" x="1275"/>
                </a:quadBezTo>
                <a:quadBezTo>
                  <a:pt y="655" x="1327"/>
                  <a:pt y="623" x="1361"/>
                </a:quadBezTo>
                <a:quadBezTo>
                  <a:pt y="591" x="1396"/>
                  <a:pt y="525" x="1405"/>
                </a:quadBezTo>
                <a:close/>
                <a:moveTo>
                  <a:pt y="715" x="1567"/>
                </a:moveTo>
                <a:lnTo>
                  <a:pt y="0" x="1567"/>
                </a:lnTo>
                <a:lnTo>
                  <a:pt y="0" x="1655"/>
                </a:lnTo>
                <a:lnTo>
                  <a:pt y="256" x="1655"/>
                </a:lnTo>
                <a:quadBezTo>
                  <a:pt y="185" x="1716"/>
                  <a:pt y="185" x="1810"/>
                </a:quadBezTo>
                <a:quadBezTo>
                  <a:pt y="185" x="1868"/>
                  <a:pt y="208" x="1910"/>
                </a:quadBezTo>
                <a:quadBezTo>
                  <a:pt y="230" x="1953"/>
                  <a:pt y="270" x="1971"/>
                </a:quadBezTo>
                <a:quadBezTo>
                  <a:pt y="311" x="1989"/>
                  <a:pt y="387" x="1989"/>
                </a:quadBezTo>
                <a:lnTo>
                  <a:pt y="715" x="1989"/>
                </a:lnTo>
                <a:lnTo>
                  <a:pt y="715" x="1901"/>
                </a:lnTo>
                <a:lnTo>
                  <a:pt y="387" x="1901"/>
                </a:lnTo>
                <a:quadBezTo>
                  <a:pt y="321" x="1901"/>
                  <a:pt y="291" x="1873"/>
                </a:quadBezTo>
                <a:quadBezTo>
                  <a:pt y="261" x="1844"/>
                  <a:pt y="261" x="1792"/>
                </a:quadBezTo>
                <a:quadBezTo>
                  <a:pt y="261" x="1753"/>
                  <a:pt y="281" x="1718"/>
                </a:quadBezTo>
                <a:quadBezTo>
                  <a:pt y="301" x="1684"/>
                  <a:pt y="336" x="1669"/>
                </a:quadBezTo>
                <a:quadBezTo>
                  <a:pt y="371" x="1655"/>
                  <a:pt y="432" x="1655"/>
                </a:quadBezTo>
                <a:lnTo>
                  <a:pt y="715" x="1655"/>
                </a:lnTo>
                <a:lnTo>
                  <a:pt y="715" x="1567"/>
                </a:lnTo>
                <a:close/>
                <a:moveTo>
                  <a:pt y="101" x="2124"/>
                </a:moveTo>
                <a:lnTo>
                  <a:pt y="0" x="2124"/>
                </a:lnTo>
                <a:lnTo>
                  <a:pt y="0" x="2211"/>
                </a:lnTo>
                <a:lnTo>
                  <a:pt y="101" x="2211"/>
                </a:lnTo>
                <a:lnTo>
                  <a:pt y="101" x="2124"/>
                </a:lnTo>
                <a:close/>
                <a:moveTo>
                  <a:pt y="715" x="2124"/>
                </a:moveTo>
                <a:lnTo>
                  <a:pt y="197" x="2124"/>
                </a:lnTo>
                <a:lnTo>
                  <a:pt y="197" x="2211"/>
                </a:lnTo>
                <a:lnTo>
                  <a:pt y="715" x="2211"/>
                </a:lnTo>
                <a:lnTo>
                  <a:pt y="715" x="2124"/>
                </a:lnTo>
                <a:close/>
                <a:moveTo>
                  <a:pt y="637" x="2537"/>
                </a:moveTo>
                <a:lnTo>
                  <a:pt y="714" x="2550"/>
                </a:lnTo>
                <a:quadBezTo>
                  <a:pt y="722" x="2513"/>
                  <a:pt y="722" x="2483"/>
                </a:quadBezTo>
                <a:quadBezTo>
                  <a:pt y="722" x="2436"/>
                  <a:pt y="707" x="2409"/>
                </a:quadBezTo>
                <a:quadBezTo>
                  <a:pt y="692" x="2383"/>
                  <a:pt y="667" x="2372"/>
                </a:quadBezTo>
                <a:quadBezTo>
                  <a:pt y="643" x="2361"/>
                  <a:pt y="563" x="2361"/>
                </a:quadBezTo>
                <a:lnTo>
                  <a:pt y="265" x="2361"/>
                </a:lnTo>
                <a:lnTo>
                  <a:pt y="265" x="2297"/>
                </a:lnTo>
                <a:lnTo>
                  <a:pt y="197" x="2297"/>
                </a:lnTo>
                <a:lnTo>
                  <a:pt y="197" x="2361"/>
                </a:lnTo>
                <a:lnTo>
                  <a:pt y="68" x="2361"/>
                </a:lnTo>
                <a:lnTo>
                  <a:pt y="16" x="2449"/>
                </a:lnTo>
                <a:lnTo>
                  <a:pt y="197" x="2449"/>
                </a:lnTo>
                <a:lnTo>
                  <a:pt y="197" x="2537"/>
                </a:lnTo>
                <a:lnTo>
                  <a:pt y="265" x="2537"/>
                </a:lnTo>
                <a:lnTo>
                  <a:pt y="265" x="2449"/>
                </a:lnTo>
                <a:lnTo>
                  <a:pt y="568" x="2449"/>
                </a:lnTo>
                <a:quadBezTo>
                  <a:pt y="606" x="2449"/>
                  <a:pt y="617" x="2453"/>
                </a:quadBezTo>
                <a:quadBezTo>
                  <a:pt y="627" x="2458"/>
                  <a:pt y="634" x="2468"/>
                </a:quadBezTo>
                <a:quadBezTo>
                  <a:pt y="640" x="2479"/>
                  <a:pt y="640" x="2499"/>
                </a:quadBezTo>
                <a:quadBezTo>
                  <a:pt y="640" x="2513"/>
                  <a:pt y="637" x="2537"/>
                </a:quadBezTo>
                <a:close/>
                <a:moveTo>
                  <a:pt y="548" x="2978"/>
                </a:moveTo>
                <a:lnTo>
                  <a:pt y="560" x="3069"/>
                </a:lnTo>
                <a:quadBezTo>
                  <a:pt y="639" x="3047"/>
                  <a:pt y="683" x="2989"/>
                </a:quadBezTo>
                <a:quadBezTo>
                  <a:pt y="727" x="2931"/>
                  <a:pt y="727" x="2841"/>
                </a:quadBezTo>
                <a:quadBezTo>
                  <a:pt y="727" x="2727"/>
                  <a:pt y="657" x="2660"/>
                </a:quadBezTo>
                <a:quadBezTo>
                  <a:pt y="587" x="2594"/>
                  <a:pt y="460" x="2594"/>
                </a:quadBezTo>
                <a:quadBezTo>
                  <a:pt y="330" x="2594"/>
                  <a:pt y="257" x="2661"/>
                </a:quadBezTo>
                <a:quadBezTo>
                  <a:pt y="185" x="2729"/>
                  <a:pt y="185" x="2836"/>
                </a:quadBezTo>
                <a:quadBezTo>
                  <a:pt y="185" x="2940"/>
                  <a:pt y="256" x="3006"/>
                </a:quadBezTo>
                <a:quadBezTo>
                  <a:pt y="327" x="3072"/>
                  <a:pt y="455" x="3072"/>
                </a:quadBezTo>
                <a:quadBezTo>
                  <a:pt y="463" x="3072"/>
                  <a:pt y="479" x="3071"/>
                </a:quadBezTo>
                <a:lnTo>
                  <a:pt y="479" x="2685"/>
                </a:lnTo>
                <a:quadBezTo>
                  <a:pt y="564" x="2689"/>
                  <a:pt y="609" x="2733"/>
                </a:quadBezTo>
                <a:quadBezTo>
                  <a:pt y="655" x="2776"/>
                  <a:pt y="655" x="2841"/>
                </a:quadBezTo>
                <a:quadBezTo>
                  <a:pt y="655" x="2890"/>
                  <a:pt y="629" x="2924"/>
                </a:quadBezTo>
                <a:quadBezTo>
                  <a:pt y="604" x="2958"/>
                  <a:pt y="548" x="2978"/>
                </a:quadBezTo>
                <a:close/>
                <a:moveTo>
                  <a:pt y="406" x="2689"/>
                </a:moveTo>
                <a:lnTo>
                  <a:pt y="406" x="2979"/>
                </a:lnTo>
                <a:quadBezTo>
                  <a:pt y="341" x="2973"/>
                  <a:pt y="308" x="2946"/>
                </a:quadBezTo>
                <a:quadBezTo>
                  <a:pt y="257" x="2904"/>
                  <a:pt y="257" x="2837"/>
                </a:quadBezTo>
                <a:quadBezTo>
                  <a:pt y="257" x="2776"/>
                  <a:pt y="298" x="2735"/>
                </a:quadBezTo>
                <a:quadBezTo>
                  <a:pt y="338" x="2694"/>
                  <a:pt y="406" x="2689"/>
                </a:quadBezTo>
                <a:close/>
                <a:moveTo>
                  <a:pt y="525" x="3518"/>
                </a:moveTo>
                <a:lnTo>
                  <a:pt y="537" x="3604"/>
                </a:lnTo>
                <a:quadBezTo>
                  <a:pt y="626" x="3590"/>
                  <a:pt y="677" x="3531"/>
                </a:quadBezTo>
                <a:quadBezTo>
                  <a:pt y="727" x="3473"/>
                  <a:pt y="727" x="3388"/>
                </a:quadBezTo>
                <a:quadBezTo>
                  <a:pt y="727" x="3282"/>
                  <a:pt y="658" x="3217"/>
                </a:quadBezTo>
                <a:quadBezTo>
                  <a:pt y="588" x="3152"/>
                  <a:pt y="458" x="3152"/>
                </a:quadBezTo>
                <a:quadBezTo>
                  <a:pt y="374" x="3152"/>
                  <a:pt y="311" x="3180"/>
                </a:quadBezTo>
                <a:quadBezTo>
                  <a:pt y="248" x="3208"/>
                  <a:pt y="217" x="3265"/>
                </a:quadBezTo>
                <a:quadBezTo>
                  <a:pt y="185" x="3322"/>
                  <a:pt y="185" x="3389"/>
                </a:quadBezTo>
                <a:quadBezTo>
                  <a:pt y="185" x="3473"/>
                  <a:pt y="228" x="3527"/>
                </a:quadBezTo>
                <a:quadBezTo>
                  <a:pt y="270" x="3581"/>
                  <a:pt y="349" x="3596"/>
                </a:quadBezTo>
                <a:lnTo>
                  <a:pt y="362" x="3510"/>
                </a:lnTo>
                <a:quadBezTo>
                  <a:pt y="310" x="3498"/>
                  <a:pt y="284" x="3467"/>
                </a:quadBezTo>
                <a:quadBezTo>
                  <a:pt y="257" x="3436"/>
                  <a:pt y="257" x="3392"/>
                </a:quadBezTo>
                <a:quadBezTo>
                  <a:pt y="257" x="3326"/>
                  <a:pt y="305" x="3284"/>
                </a:quadBezTo>
                <a:quadBezTo>
                  <a:pt y="353" x="3243"/>
                  <a:pt y="456" x="3243"/>
                </a:quadBezTo>
                <a:quadBezTo>
                  <a:pt y="560" x="3243"/>
                  <a:pt y="607" x="3283"/>
                </a:quadBezTo>
                <a:quadBezTo>
                  <a:pt y="655" x="3323"/>
                  <a:pt y="655" x="3387"/>
                </a:quadBezTo>
                <a:quadBezTo>
                  <a:pt y="655" x="3439"/>
                  <a:pt y="623" x="3474"/>
                </a:quadBezTo>
                <a:quadBezTo>
                  <a:pt y="591" x="3508"/>
                  <a:pt y="525" x="3518"/>
                </a:quadBezTo>
                <a:close/>
                <a:moveTo>
                  <a:pt y="637" x="3871"/>
                </a:moveTo>
                <a:lnTo>
                  <a:pt y="714" x="3884"/>
                </a:lnTo>
                <a:quadBezTo>
                  <a:pt y="722" x="3847"/>
                  <a:pt y="722" x="3817"/>
                </a:quadBezTo>
                <a:quadBezTo>
                  <a:pt y="722" x="3770"/>
                  <a:pt y="707" x="3743"/>
                </a:quadBezTo>
                <a:quadBezTo>
                  <a:pt y="692" x="3717"/>
                  <a:pt y="667" x="3706"/>
                </a:quadBezTo>
                <a:quadBezTo>
                  <a:pt y="643" x="3695"/>
                  <a:pt y="563" x="3695"/>
                </a:quadBezTo>
                <a:lnTo>
                  <a:pt y="265" x="3695"/>
                </a:lnTo>
                <a:lnTo>
                  <a:pt y="265" x="3631"/>
                </a:lnTo>
                <a:lnTo>
                  <a:pt y="197" x="3631"/>
                </a:lnTo>
                <a:lnTo>
                  <a:pt y="197" x="3695"/>
                </a:lnTo>
                <a:lnTo>
                  <a:pt y="68" x="3695"/>
                </a:lnTo>
                <a:lnTo>
                  <a:pt y="16" x="3783"/>
                </a:lnTo>
                <a:lnTo>
                  <a:pt y="197" x="3783"/>
                </a:lnTo>
                <a:lnTo>
                  <a:pt y="197" x="3871"/>
                </a:lnTo>
                <a:lnTo>
                  <a:pt y="265" x="3871"/>
                </a:lnTo>
                <a:lnTo>
                  <a:pt y="265" x="3783"/>
                </a:lnTo>
                <a:lnTo>
                  <a:pt y="568" x="3783"/>
                </a:lnTo>
                <a:quadBezTo>
                  <a:pt y="606" x="3783"/>
                  <a:pt y="617" x="3787"/>
                </a:quadBezTo>
                <a:quadBezTo>
                  <a:pt y="627" x="3792"/>
                  <a:pt y="634" x="3802"/>
                </a:quadBezTo>
                <a:quadBezTo>
                  <a:pt y="640" x="3813"/>
                  <a:pt y="640" x="3833"/>
                </a:quadBezTo>
                <a:quadBezTo>
                  <a:pt y="640" x="3847"/>
                  <a:pt y="637" x="3871"/>
                </a:quadBezTo>
                <a:close/>
                <a:moveTo>
                  <a:pt y="715" x="4297"/>
                </a:moveTo>
                <a:lnTo>
                  <a:pt y="639" x="4297"/>
                </a:lnTo>
                <a:quadBezTo>
                  <a:pt y="727" x="4236"/>
                  <a:pt y="727" x="4132"/>
                </a:quadBezTo>
                <a:quadBezTo>
                  <a:pt y="727" x="4086"/>
                  <a:pt y="709" x="4047"/>
                </a:quadBezTo>
                <a:quadBezTo>
                  <a:pt y="692" x="4007"/>
                  <a:pt y="665" x="3987"/>
                </a:quadBezTo>
                <a:quadBezTo>
                  <a:pt y="639" x="3968"/>
                  <a:pt y="600" x="3960"/>
                </a:quadBezTo>
                <a:quadBezTo>
                  <a:pt y="574" x="3955"/>
                  <a:pt y="518" x="3955"/>
                </a:quadBezTo>
                <a:lnTo>
                  <a:pt y="197" x="3955"/>
                </a:lnTo>
                <a:lnTo>
                  <a:pt y="197" x="4043"/>
                </a:lnTo>
                <a:lnTo>
                  <a:pt y="484" x="4043"/>
                </a:lnTo>
                <a:quadBezTo>
                  <a:pt y="553" x="4043"/>
                  <a:pt y="577" x="4048"/>
                </a:quadBezTo>
                <a:quadBezTo>
                  <a:pt y="612" x="4057"/>
                  <a:pt y="632" x="4083"/>
                </a:quadBezTo>
                <a:quadBezTo>
                  <a:pt y="651" x="4110"/>
                  <a:pt y="651" x="4150"/>
                </a:quadBezTo>
                <a:quadBezTo>
                  <a:pt y="651" x="4189"/>
                  <a:pt y="631" x="4224"/>
                </a:quadBezTo>
                <a:quadBezTo>
                  <a:pt y="611" x="4259"/>
                  <a:pt y="576" x="4273"/>
                </a:quadBezTo>
                <a:quadBezTo>
                  <a:pt y="541" x="4288"/>
                  <a:pt y="475" x="4288"/>
                </a:quadBezTo>
                <a:lnTo>
                  <a:pt y="197" x="4288"/>
                </a:lnTo>
                <a:lnTo>
                  <a:pt y="197" x="4375"/>
                </a:lnTo>
                <a:lnTo>
                  <a:pt y="715" x="4375"/>
                </a:lnTo>
                <a:lnTo>
                  <a:pt y="715" x="4297"/>
                </a:lnTo>
                <a:close/>
                <a:moveTo>
                  <a:pt y="715" x="4512"/>
                </a:moveTo>
                <a:lnTo>
                  <a:pt y="197" x="4512"/>
                </a:lnTo>
                <a:lnTo>
                  <a:pt y="197" x="4591"/>
                </a:lnTo>
                <a:lnTo>
                  <a:pt y="275" x="4591"/>
                </a:lnTo>
                <a:quadBezTo>
                  <a:pt y="220" x="4622"/>
                  <a:pt y="203" x="4647"/>
                </a:quadBezTo>
                <a:quadBezTo>
                  <a:pt y="185" x="4673"/>
                  <a:pt y="185" x="4704"/>
                </a:quadBezTo>
                <a:quadBezTo>
                  <a:pt y="185" x="4748"/>
                  <a:pt y="213" x="4794"/>
                </a:quadBezTo>
                <a:lnTo>
                  <a:pt y="295" x="4764"/>
                </a:lnTo>
                <a:quadBezTo>
                  <a:pt y="276" x="4731"/>
                  <a:pt y="276" x="4699"/>
                </a:quadBezTo>
                <a:quadBezTo>
                  <a:pt y="276" x="4670"/>
                  <a:pt y="293" x="4647"/>
                </a:quadBezTo>
                <a:quadBezTo>
                  <a:pt y="311" x="4625"/>
                  <a:pt y="341" x="4615"/>
                </a:quadBezTo>
                <a:quadBezTo>
                  <a:pt y="388" x="4600"/>
                  <a:pt y="444" x="4600"/>
                </a:quadBezTo>
                <a:lnTo>
                  <a:pt y="715" x="4600"/>
                </a:lnTo>
                <a:lnTo>
                  <a:pt y="715" x="4512"/>
                </a:lnTo>
                <a:close/>
                <a:moveTo>
                  <a:pt y="548" x="5201"/>
                </a:moveTo>
                <a:lnTo>
                  <a:pt y="560" x="5292"/>
                </a:lnTo>
                <a:quadBezTo>
                  <a:pt y="639" x="5270"/>
                  <a:pt y="683" x="5212"/>
                </a:quadBezTo>
                <a:quadBezTo>
                  <a:pt y="727" x="5154"/>
                  <a:pt y="727" x="5064"/>
                </a:quadBezTo>
                <a:quadBezTo>
                  <a:pt y="727" x="4950"/>
                  <a:pt y="657" x="4883"/>
                </a:quadBezTo>
                <a:quadBezTo>
                  <a:pt y="587" x="4817"/>
                  <a:pt y="460" x="4817"/>
                </a:quadBezTo>
                <a:quadBezTo>
                  <a:pt y="330" x="4817"/>
                  <a:pt y="257" x="4884"/>
                </a:quadBezTo>
                <a:quadBezTo>
                  <a:pt y="185" x="4952"/>
                  <a:pt y="185" x="5059"/>
                </a:quadBezTo>
                <a:quadBezTo>
                  <a:pt y="185" x="5163"/>
                  <a:pt y="256" x="5229"/>
                </a:quadBezTo>
                <a:quadBezTo>
                  <a:pt y="327" x="5295"/>
                  <a:pt y="455" x="5295"/>
                </a:quadBezTo>
                <a:quadBezTo>
                  <a:pt y="463" x="5295"/>
                  <a:pt y="479" x="5294"/>
                </a:quadBezTo>
                <a:lnTo>
                  <a:pt y="479" x="4908"/>
                </a:lnTo>
                <a:quadBezTo>
                  <a:pt y="564" x="4913"/>
                  <a:pt y="609" x="4956"/>
                </a:quadBezTo>
                <a:quadBezTo>
                  <a:pt y="655" x="5000"/>
                  <a:pt y="655" x="5064"/>
                </a:quadBezTo>
                <a:quadBezTo>
                  <a:pt y="655" x="5113"/>
                  <a:pt y="629" x="5147"/>
                </a:quadBezTo>
                <a:quadBezTo>
                  <a:pt y="604" x="5181"/>
                  <a:pt y="548" x="5201"/>
                </a:quadBezTo>
                <a:close/>
                <a:moveTo>
                  <a:pt y="406" x="4913"/>
                </a:moveTo>
                <a:lnTo>
                  <a:pt y="406" x="5202"/>
                </a:lnTo>
                <a:quadBezTo>
                  <a:pt y="341" x="5196"/>
                  <a:pt y="308" x="5169"/>
                </a:quadBezTo>
                <a:quadBezTo>
                  <a:pt y="257" x="5127"/>
                  <a:pt y="257" x="5060"/>
                </a:quadBezTo>
                <a:quadBezTo>
                  <a:pt y="257" x="5000"/>
                  <a:pt y="298" x="4958"/>
                </a:quadBezTo>
                <a:quadBezTo>
                  <a:pt y="338" x="4917"/>
                  <a:pt y="406" x="4913"/>
                </a:quadBezTo>
                <a:close/>
              </a:path>
            </a:pathLst>
          </a:custGeom>
          <a:solidFill>
            <a:srgbClr val="1C458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/>
        </p:nvSpPr>
        <p:spPr>
          <a:xfrm>
            <a:off y="7392175" x="1834775"/>
            <a:ext cy="5486399" cx="11528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600"/>
              </a:spcBef>
              <a:buSzPct val="30555"/>
              <a:buNone/>
            </a:pPr>
            <a:r>
              <a:rPr b="1" sz="3600" lang="en-US"/>
              <a:t>What's wrong with existing depression care?</a:t>
            </a:r>
          </a:p>
          <a:p>
            <a:pPr rtl="0" lvl="0" indent="-457200" marL="4572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Only 50% of patients referred to a mental health professional follow through with the referral.</a:t>
            </a:r>
          </a:p>
          <a:p>
            <a:pPr rtl="0" lvl="0" indent="-457200" marL="4572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Many do not have more than one visit.</a:t>
            </a:r>
          </a:p>
          <a:p>
            <a:pPr rtl="0" lvl="0" indent="-457200" marL="4572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50-70% of patients do not have a full response to the first treatment plan, need changes in treatment.</a:t>
            </a:r>
          </a:p>
          <a:p>
            <a:pPr rtl="0" lvl="0">
              <a:lnSpc>
                <a:spcPct val="115000"/>
              </a:lnSpc>
              <a:buNone/>
            </a:pPr>
            <a:r>
              <a:rPr b="1" sz="3600" lang="en-US"/>
              <a:t>Proper depression care requires persistence, but the onus is placed on depressed patients to follow up and maintain care.</a:t>
            </a:r>
          </a:p>
          <a:p>
            <a:r>
              <a:t/>
            </a:r>
          </a:p>
        </p:txBody>
      </p:sp>
      <p:sp>
        <p:nvSpPr>
          <p:cNvPr id="66" name="Shape 66"/>
          <p:cNvSpPr/>
          <p:nvPr/>
        </p:nvSpPr>
        <p:spPr>
          <a:xfrm>
            <a:off y="16045875" x="792675"/>
            <a:ext cy="6998850" cx="11987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7263525" x="14997150"/>
            <a:ext cy="8056550" cx="4853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7391025" x="23648850"/>
            <a:ext cy="7929038" cx="4568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9" name="Shape 69"/>
          <p:cNvSpPr/>
          <p:nvPr/>
        </p:nvSpPr>
        <p:spPr>
          <a:xfrm>
            <a:off y="16299425" x="14992650"/>
            <a:ext cy="7929048" cx="47056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70" name="Shape 70"/>
          <p:cNvSpPr/>
          <p:nvPr/>
        </p:nvSpPr>
        <p:spPr>
          <a:xfrm>
            <a:off y="16375625" x="23896550"/>
            <a:ext cy="7929048" cx="45683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71" name="Shape 71"/>
          <p:cNvSpPr/>
          <p:nvPr/>
        </p:nvSpPr>
        <p:spPr>
          <a:xfrm>
            <a:off y="25831025" x="14997150"/>
            <a:ext cy="8635638" cx="470562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72" name="Shape 72"/>
          <p:cNvSpPr/>
          <p:nvPr/>
        </p:nvSpPr>
        <p:spPr>
          <a:xfrm>
            <a:off y="24546350" x="2249388"/>
            <a:ext cy="1219973" cx="9074389"/>
          </a:xfrm>
          <a:custGeom>
            <a:pathLst>
              <a:path w="5415" extrusionOk="0" h="728">
                <a:moveTo>
                  <a:pt y="715" x="0"/>
                </a:moveTo>
                <a:lnTo>
                  <a:pt y="0" x="0"/>
                </a:lnTo>
                <a:lnTo>
                  <a:pt y="0" x="482"/>
                </a:lnTo>
                <a:lnTo>
                  <a:pt y="84" x="482"/>
                </a:lnTo>
                <a:lnTo>
                  <a:pt y="84" x="94"/>
                </a:lnTo>
                <a:lnTo>
                  <a:pt y="306" x="94"/>
                </a:lnTo>
                <a:lnTo>
                  <a:pt y="306" x="430"/>
                </a:lnTo>
                <a:lnTo>
                  <a:pt y="390" x="430"/>
                </a:lnTo>
                <a:lnTo>
                  <a:pt y="390" x="94"/>
                </a:lnTo>
                <a:lnTo>
                  <a:pt y="715" x="94"/>
                </a:lnTo>
                <a:lnTo>
                  <a:pt y="715" x="0"/>
                </a:lnTo>
                <a:close/>
                <a:moveTo>
                  <a:pt y="715" x="934"/>
                </a:moveTo>
                <a:lnTo>
                  <a:pt y="639" x="934"/>
                </a:lnTo>
                <a:quadBezTo>
                  <a:pt y="727" x="874"/>
                  <a:pt y="727" x="770"/>
                </a:quadBezTo>
                <a:quadBezTo>
                  <a:pt y="727" x="724"/>
                  <a:pt y="709" x="684"/>
                </a:quadBezTo>
                <a:quadBezTo>
                  <a:pt y="692" x="644"/>
                  <a:pt y="665" x="625"/>
                </a:quadBezTo>
                <a:quadBezTo>
                  <a:pt y="639" x="605"/>
                  <a:pt y="600" x="598"/>
                </a:quadBezTo>
                <a:quadBezTo>
                  <a:pt y="574" x="592"/>
                  <a:pt y="518" x="592"/>
                </a:quadBezTo>
                <a:lnTo>
                  <a:pt y="197" x="592"/>
                </a:lnTo>
                <a:lnTo>
                  <a:pt y="197" x="680"/>
                </a:lnTo>
                <a:lnTo>
                  <a:pt y="484" x="680"/>
                </a:lnTo>
                <a:quadBezTo>
                  <a:pt y="553" x="680"/>
                  <a:pt y="577" x="686"/>
                </a:quadBezTo>
                <a:quadBezTo>
                  <a:pt y="612" x="694"/>
                  <a:pt y="632" x="721"/>
                </a:quadBezTo>
                <a:quadBezTo>
                  <a:pt y="651" x="748"/>
                  <a:pt y="651" x="787"/>
                </a:quadBezTo>
                <a:quadBezTo>
                  <a:pt y="651" x="827"/>
                  <a:pt y="631" x="861"/>
                </a:quadBezTo>
                <a:quadBezTo>
                  <a:pt y="611" x="896"/>
                  <a:pt y="576" x="910"/>
                </a:quadBezTo>
                <a:quadBezTo>
                  <a:pt y="541" x="925"/>
                  <a:pt y="475" x="925"/>
                </a:quadBezTo>
                <a:lnTo>
                  <a:pt y="197" x="925"/>
                </a:lnTo>
                <a:lnTo>
                  <a:pt y="197" x="1013"/>
                </a:lnTo>
                <a:lnTo>
                  <a:pt y="715" x="1013"/>
                </a:lnTo>
                <a:lnTo>
                  <a:pt y="715" x="934"/>
                </a:lnTo>
                <a:close/>
                <a:moveTo>
                  <a:pt y="637" x="1342"/>
                </a:moveTo>
                <a:lnTo>
                  <a:pt y="714" x="1355"/>
                </a:lnTo>
                <a:quadBezTo>
                  <a:pt y="722" x="1318"/>
                  <a:pt y="722" x="1289"/>
                </a:quadBezTo>
                <a:quadBezTo>
                  <a:pt y="722" x="1241"/>
                  <a:pt y="707" x="1214"/>
                </a:quadBezTo>
                <a:quadBezTo>
                  <a:pt y="692" x="1188"/>
                  <a:pt y="667" x="1177"/>
                </a:quadBezTo>
                <a:quadBezTo>
                  <a:pt y="643" x="1166"/>
                  <a:pt y="563" x="1166"/>
                </a:quadBezTo>
                <a:lnTo>
                  <a:pt y="265" x="1166"/>
                </a:lnTo>
                <a:lnTo>
                  <a:pt y="265" x="1102"/>
                </a:lnTo>
                <a:lnTo>
                  <a:pt y="197" x="1102"/>
                </a:lnTo>
                <a:lnTo>
                  <a:pt y="197" x="1166"/>
                </a:lnTo>
                <a:lnTo>
                  <a:pt y="68" x="1166"/>
                </a:lnTo>
                <a:lnTo>
                  <a:pt y="16" x="1254"/>
                </a:lnTo>
                <a:lnTo>
                  <a:pt y="197" x="1254"/>
                </a:lnTo>
                <a:lnTo>
                  <a:pt y="197" x="1342"/>
                </a:lnTo>
                <a:lnTo>
                  <a:pt y="265" x="1342"/>
                </a:lnTo>
                <a:lnTo>
                  <a:pt y="265" x="1254"/>
                </a:lnTo>
                <a:lnTo>
                  <a:pt y="568" x="1254"/>
                </a:lnTo>
                <a:quadBezTo>
                  <a:pt y="606" x="1254"/>
                  <a:pt y="617" x="1258"/>
                </a:quadBezTo>
                <a:quadBezTo>
                  <a:pt y="627" x="1263"/>
                  <a:pt y="634" x="1274"/>
                </a:quadBezTo>
                <a:quadBezTo>
                  <a:pt y="640" x="1284"/>
                  <a:pt y="640" x="1304"/>
                </a:quadBezTo>
                <a:quadBezTo>
                  <a:pt y="640" x="1318"/>
                  <a:pt y="637" x="1342"/>
                </a:quadBezTo>
                <a:close/>
                <a:moveTo>
                  <a:pt y="715" x="1768"/>
                </a:moveTo>
                <a:lnTo>
                  <a:pt y="639" x="1768"/>
                </a:lnTo>
                <a:quadBezTo>
                  <a:pt y="727" x="1708"/>
                  <a:pt y="727" x="1604"/>
                </a:quadBezTo>
                <a:quadBezTo>
                  <a:pt y="727" x="1558"/>
                  <a:pt y="709" x="1518"/>
                </a:quadBezTo>
                <a:quadBezTo>
                  <a:pt y="692" x="1478"/>
                  <a:pt y="665" x="1459"/>
                </a:quadBezTo>
                <a:quadBezTo>
                  <a:pt y="639" x="1439"/>
                  <a:pt y="600" x="1432"/>
                </a:quadBezTo>
                <a:quadBezTo>
                  <a:pt y="574" x="1426"/>
                  <a:pt y="518" x="1426"/>
                </a:quadBezTo>
                <a:lnTo>
                  <a:pt y="197" x="1426"/>
                </a:lnTo>
                <a:lnTo>
                  <a:pt y="197" x="1514"/>
                </a:lnTo>
                <a:lnTo>
                  <a:pt y="484" x="1514"/>
                </a:lnTo>
                <a:quadBezTo>
                  <a:pt y="553" x="1514"/>
                  <a:pt y="577" x="1520"/>
                </a:quadBezTo>
                <a:quadBezTo>
                  <a:pt y="612" x="1528"/>
                  <a:pt y="632" x="1555"/>
                </a:quadBezTo>
                <a:quadBezTo>
                  <a:pt y="651" x="1582"/>
                  <a:pt y="651" x="1621"/>
                </a:quadBezTo>
                <a:quadBezTo>
                  <a:pt y="651" x="1661"/>
                  <a:pt y="631" x="1695"/>
                </a:quadBezTo>
                <a:quadBezTo>
                  <a:pt y="611" x="1730"/>
                  <a:pt y="576" x="1744"/>
                </a:quadBezTo>
                <a:quadBezTo>
                  <a:pt y="541" x="1759"/>
                  <a:pt y="475" x="1759"/>
                </a:quadBezTo>
                <a:lnTo>
                  <a:pt y="197" x="1759"/>
                </a:lnTo>
                <a:lnTo>
                  <a:pt y="197" x="1847"/>
                </a:lnTo>
                <a:lnTo>
                  <a:pt y="715" x="1847"/>
                </a:lnTo>
                <a:lnTo>
                  <a:pt y="715" x="1768"/>
                </a:lnTo>
                <a:close/>
                <a:moveTo>
                  <a:pt y="715" x="1983"/>
                </a:moveTo>
                <a:lnTo>
                  <a:pt y="197" x="1983"/>
                </a:lnTo>
                <a:lnTo>
                  <a:pt y="197" x="2062"/>
                </a:lnTo>
                <a:lnTo>
                  <a:pt y="275" x="2062"/>
                </a:lnTo>
                <a:quadBezTo>
                  <a:pt y="220" x="2093"/>
                  <a:pt y="203" x="2118"/>
                </a:quadBezTo>
                <a:quadBezTo>
                  <a:pt y="185" x="2144"/>
                  <a:pt y="185" x="2175"/>
                </a:quadBezTo>
                <a:quadBezTo>
                  <a:pt y="185" x="2219"/>
                  <a:pt y="213" x="2265"/>
                </a:quadBezTo>
                <a:lnTo>
                  <a:pt y="295" x="2235"/>
                </a:lnTo>
                <a:quadBezTo>
                  <a:pt y="276" x="2203"/>
                  <a:pt y="276" x="2170"/>
                </a:quadBezTo>
                <a:quadBezTo>
                  <a:pt y="276" x="2142"/>
                  <a:pt y="293" x="2119"/>
                </a:quadBezTo>
                <a:quadBezTo>
                  <a:pt y="311" x="2096"/>
                  <a:pt y="341" x="2086"/>
                </a:quadBezTo>
                <a:quadBezTo>
                  <a:pt y="388" x="2071"/>
                  <a:pt y="444" x="2071"/>
                </a:quadBezTo>
                <a:lnTo>
                  <a:pt y="715" x="2071"/>
                </a:lnTo>
                <a:lnTo>
                  <a:pt y="715" x="1983"/>
                </a:lnTo>
                <a:close/>
                <a:moveTo>
                  <a:pt y="548" x="2672"/>
                </a:moveTo>
                <a:lnTo>
                  <a:pt y="560" x="2763"/>
                </a:lnTo>
                <a:quadBezTo>
                  <a:pt y="639" x="2742"/>
                  <a:pt y="683" x="2684"/>
                </a:quadBezTo>
                <a:quadBezTo>
                  <a:pt y="727" x="2625"/>
                  <a:pt y="727" x="2535"/>
                </a:quadBezTo>
                <a:quadBezTo>
                  <a:pt y="727" x="2421"/>
                  <a:pt y="657" x="2355"/>
                </a:quadBezTo>
                <a:quadBezTo>
                  <a:pt y="587" x="2288"/>
                  <a:pt y="460" x="2288"/>
                </a:quadBezTo>
                <a:quadBezTo>
                  <a:pt y="330" x="2288"/>
                  <a:pt y="257" x="2355"/>
                </a:quadBezTo>
                <a:quadBezTo>
                  <a:pt y="185" x="2423"/>
                  <a:pt y="185" x="2530"/>
                </a:quadBezTo>
                <a:quadBezTo>
                  <a:pt y="185" x="2634"/>
                  <a:pt y="256" x="2700"/>
                </a:quadBezTo>
                <a:quadBezTo>
                  <a:pt y="327" x="2766"/>
                  <a:pt y="455" x="2766"/>
                </a:quadBezTo>
                <a:quadBezTo>
                  <a:pt y="463" x="2766"/>
                  <a:pt y="479" x="2766"/>
                </a:quadBezTo>
                <a:lnTo>
                  <a:pt y="479" x="2379"/>
                </a:lnTo>
                <a:quadBezTo>
                  <a:pt y="564" x="2384"/>
                  <a:pt y="609" x="2427"/>
                </a:quadBezTo>
                <a:quadBezTo>
                  <a:pt y="655" x="2471"/>
                  <a:pt y="655" x="2536"/>
                </a:quadBezTo>
                <a:quadBezTo>
                  <a:pt y="655" x="2584"/>
                  <a:pt y="629" x="2618"/>
                </a:quadBezTo>
                <a:quadBezTo>
                  <a:pt y="604" x="2652"/>
                  <a:pt y="548" x="2672"/>
                </a:quadBezTo>
                <a:close/>
                <a:moveTo>
                  <a:pt y="406" x="2384"/>
                </a:moveTo>
                <a:lnTo>
                  <a:pt y="406" x="2673"/>
                </a:lnTo>
                <a:quadBezTo>
                  <a:pt y="341" x="2667"/>
                  <a:pt y="308" x="2640"/>
                </a:quadBezTo>
                <a:quadBezTo>
                  <a:pt y="257" x="2598"/>
                  <a:pt y="257" x="2531"/>
                </a:quadBezTo>
                <a:quadBezTo>
                  <a:pt y="257" x="2471"/>
                  <a:pt y="298" x="2429"/>
                </a:quadBezTo>
                <a:quadBezTo>
                  <a:pt y="338" x="2388"/>
                  <a:pt y="406" x="2384"/>
                </a:quadBezTo>
                <a:close/>
                <a:moveTo>
                  <a:pt y="715" x="3288"/>
                </a:moveTo>
                <a:lnTo>
                  <a:pt y="0" x="3098"/>
                </a:lnTo>
                <a:lnTo>
                  <a:pt y="0" x="3195"/>
                </a:lnTo>
                <a:lnTo>
                  <a:pt y="469" x="3304"/>
                </a:lnTo>
                <a:quadBezTo>
                  <a:pt y="542" x="3321"/>
                  <a:pt y="615" x="3334"/>
                </a:quadBezTo>
                <a:quadBezTo>
                  <a:pt y="500" x="3361"/>
                  <a:pt y="483" x="3366"/>
                </a:quadBezTo>
                <a:lnTo>
                  <a:pt y="0" x="3502"/>
                </a:lnTo>
                <a:lnTo>
                  <a:pt y="0" x="3617"/>
                </a:lnTo>
                <a:lnTo>
                  <a:pt y="362" x="3719"/>
                </a:lnTo>
                <a:quadBezTo>
                  <a:pt y="497" x="3758"/>
                  <a:pt y="615" x="3775"/>
                </a:quadBezTo>
                <a:quadBezTo>
                  <a:pt y="547" x="3789"/>
                  <a:pt y="459" x="3811"/>
                </a:quadBezTo>
                <a:lnTo>
                  <a:pt y="0" x="3923"/>
                </a:lnTo>
                <a:lnTo>
                  <a:pt y="0" x="4018"/>
                </a:lnTo>
                <a:lnTo>
                  <a:pt y="715" x="3822"/>
                </a:lnTo>
                <a:lnTo>
                  <a:pt y="715" x="3730"/>
                </a:lnTo>
                <a:lnTo>
                  <a:pt y="170" x="3580"/>
                </a:lnTo>
                <a:quadBezTo>
                  <a:pt y="102" x="3561"/>
                  <a:pt y="86" x="3557"/>
                </a:quadBezTo>
                <a:quadBezTo>
                  <a:pt y="135" x="3546"/>
                  <a:pt y="170" x="3536"/>
                </a:quadBezTo>
                <a:lnTo>
                  <a:pt y="715" x="3384"/>
                </a:lnTo>
                <a:lnTo>
                  <a:pt y="715" x="3288"/>
                </a:lnTo>
                <a:close/>
                <a:moveTo>
                  <a:pt y="456" x="4062"/>
                </a:moveTo>
                <a:quadBezTo>
                  <a:pt y="312" x="4062"/>
                  <a:pt y="243" x="4143"/>
                </a:quadBezTo>
                <a:quadBezTo>
                  <a:pt y="185" x="4209"/>
                  <a:pt y="185" x="4306"/>
                </a:quadBezTo>
                <a:quadBezTo>
                  <a:pt y="185" x="4413"/>
                  <a:pt y="255" x="4480"/>
                </a:quadBezTo>
                <a:quadBezTo>
                  <a:pt y="325" x="4548"/>
                  <a:pt y="449" x="4548"/>
                </a:quadBezTo>
                <a:quadBezTo>
                  <a:pt y="549" x="4548"/>
                  <a:pt y="606" x="4518"/>
                </a:quadBezTo>
                <a:quadBezTo>
                  <a:pt y="664" x="4488"/>
                  <a:pt y="695" x="4431"/>
                </a:quadBezTo>
                <a:quadBezTo>
                  <a:pt y="727" x="4374"/>
                  <a:pt y="727" x="4306"/>
                </a:quadBezTo>
                <a:quadBezTo>
                  <a:pt y="727" x="4197"/>
                  <a:pt y="657" x="4130"/>
                </a:quadBezTo>
                <a:quadBezTo>
                  <a:pt y="587" x="4062"/>
                  <a:pt y="456" x="4062"/>
                </a:quadBezTo>
                <a:close/>
                <a:moveTo>
                  <a:pt y="456" x="4153"/>
                </a:moveTo>
                <a:quadBezTo>
                  <a:pt y="556" x="4153"/>
                  <a:pt y="605" x="4196"/>
                </a:quadBezTo>
                <a:quadBezTo>
                  <a:pt y="655" x="4240"/>
                  <a:pt y="655" x="4306"/>
                </a:quadBezTo>
                <a:quadBezTo>
                  <a:pt y="655" x="4371"/>
                  <a:pt y="605" x="4415"/>
                </a:quadBezTo>
                <a:quadBezTo>
                  <a:pt y="555" x="4458"/>
                  <a:pt y="453" x="4458"/>
                </a:quadBezTo>
                <a:quadBezTo>
                  <a:pt y="357" x="4458"/>
                  <a:pt y="307" x="4414"/>
                </a:quadBezTo>
                <a:quadBezTo>
                  <a:pt y="258" x="4371"/>
                  <a:pt y="258" x="4306"/>
                </a:quadBezTo>
                <a:quadBezTo>
                  <a:pt y="258" x="4240"/>
                  <a:pt y="307" x="4196"/>
                </a:quadBezTo>
                <a:quadBezTo>
                  <a:pt y="356" x="4153"/>
                  <a:pt y="456" x="4153"/>
                </a:quadBezTo>
                <a:close/>
                <a:moveTo>
                  <a:pt y="715" x="4650"/>
                </a:moveTo>
                <a:lnTo>
                  <a:pt y="197" x="4650"/>
                </a:lnTo>
                <a:lnTo>
                  <a:pt y="197" x="4729"/>
                </a:lnTo>
                <a:lnTo>
                  <a:pt y="275" x="4729"/>
                </a:lnTo>
                <a:quadBezTo>
                  <a:pt y="220" x="4760"/>
                  <a:pt y="203" x="4785"/>
                </a:quadBezTo>
                <a:quadBezTo>
                  <a:pt y="185" x="4811"/>
                  <a:pt y="185" x="4842"/>
                </a:quadBezTo>
                <a:quadBezTo>
                  <a:pt y="185" x="4886"/>
                  <a:pt y="213" x="4932"/>
                </a:quadBezTo>
                <a:lnTo>
                  <a:pt y="295" x="4902"/>
                </a:lnTo>
                <a:quadBezTo>
                  <a:pt y="276" x="4870"/>
                  <a:pt y="276" x="4837"/>
                </a:quadBezTo>
                <a:quadBezTo>
                  <a:pt y="276" x="4809"/>
                  <a:pt y="293" x="4786"/>
                </a:quadBezTo>
                <a:quadBezTo>
                  <a:pt y="311" x="4763"/>
                  <a:pt y="341" x="4753"/>
                </a:quadBezTo>
                <a:quadBezTo>
                  <a:pt y="388" x="4738"/>
                  <a:pt y="444" x="4738"/>
                </a:quadBezTo>
                <a:lnTo>
                  <a:pt y="715" x="4738"/>
                </a:lnTo>
                <a:lnTo>
                  <a:pt y="715" x="4650"/>
                </a:lnTo>
                <a:close/>
                <a:moveTo>
                  <a:pt y="715" x="4985"/>
                </a:moveTo>
                <a:lnTo>
                  <a:pt y="0" x="4985"/>
                </a:lnTo>
                <a:lnTo>
                  <a:pt y="0" x="5073"/>
                </a:lnTo>
                <a:lnTo>
                  <a:pt y="408" x="5073"/>
                </a:lnTo>
                <a:lnTo>
                  <a:pt y="197" x="5281"/>
                </a:lnTo>
                <a:lnTo>
                  <a:pt y="197" x="5395"/>
                </a:lnTo>
                <a:lnTo>
                  <a:pt y="389" x="5196"/>
                </a:lnTo>
                <a:lnTo>
                  <a:pt y="715" x="5415"/>
                </a:lnTo>
                <a:lnTo>
                  <a:pt y="715" x="5306"/>
                </a:lnTo>
                <a:lnTo>
                  <a:pt y="450" x="5135"/>
                </a:lnTo>
                <a:lnTo>
                  <a:pt y="510" x="5073"/>
                </a:lnTo>
                <a:lnTo>
                  <a:pt y="715" x="5073"/>
                </a:lnTo>
                <a:lnTo>
                  <a:pt y="715" x="4985"/>
                </a:lnTo>
                <a:close/>
              </a:path>
            </a:pathLst>
          </a:custGeom>
          <a:solidFill>
            <a:srgbClr val="1C458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/>
        </p:nvSpPr>
        <p:spPr>
          <a:xfrm>
            <a:off y="27090950" x="949475"/>
            <a:ext cy="7639800" cx="13299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Data visualization on History page (e.g. graphing)</a:t>
            </a:r>
          </a:p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Integration with RedCap (or other patient information systems)</a:t>
            </a:r>
          </a:p>
          <a:p>
            <a:pPr rtl="0" lvl="1" indent="-457200" marL="9144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600" lang="en-US"/>
              <a:t>Submitting data</a:t>
            </a:r>
          </a:p>
          <a:p>
            <a:pPr rtl="0" lvl="1" indent="-457200" marL="9144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600" lang="en-US"/>
              <a:t>Visualizing collected data</a:t>
            </a:r>
          </a:p>
          <a:p>
            <a:pPr rtl="0" lvl="1" indent="-457200" marL="914400">
              <a:lnSpc>
                <a:spcPct val="115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600" lang="en-US"/>
              <a:t>Building forms and distributing them to patients</a:t>
            </a:r>
          </a:p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Educational pages tailored to patient demographic and subscribed surveys</a:t>
            </a:r>
          </a:p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Automatically downloading updated surveys</a:t>
            </a:r>
          </a:p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Allow clinicians to set patients' survey subscriptions</a:t>
            </a:r>
          </a:p>
          <a:p>
            <a:pPr rtl="0" lvl="0" indent="-4572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Allow patients to ask clinicians questions through the app</a:t>
            </a:r>
          </a:p>
          <a:p>
            <a:r>
              <a:t/>
            </a:r>
          </a:p>
        </p:txBody>
      </p:sp>
      <p:sp>
        <p:nvSpPr>
          <p:cNvPr id="74" name="Shape 74"/>
          <p:cNvSpPr/>
          <p:nvPr/>
        </p:nvSpPr>
        <p:spPr>
          <a:xfrm rot="5400000">
            <a:off y="24536337" x="22804112"/>
            <a:ext cy="7276425" cx="4541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75" name="Shape 75"/>
          <p:cNvSpPr txBox="1"/>
          <p:nvPr/>
        </p:nvSpPr>
        <p:spPr>
          <a:xfrm>
            <a:off y="8718051" x="20150012"/>
            <a:ext cy="5486399" cx="3199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-US"/>
              <a:t>Left: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One time password creation.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System locks after five minutes of inactivity.</a:t>
            </a:r>
          </a:p>
          <a:p>
            <a:pPr rtl="0" lvl="0">
              <a:buNone/>
            </a:pPr>
            <a:r>
              <a:rPr sz="3600" lang="en-US"/>
              <a:t>Right: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Main menu</a:t>
            </a:r>
          </a:p>
          <a:p>
            <a:r>
              <a:t/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16064887" x="19927212"/>
            <a:ext cy="9093900" cx="3740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-US"/>
              <a:t>Left: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myStatus Alert directs the user to surveys that need to be taken based on their Predicate.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Secrets Unlocked indicates data is currently unencrypted.</a:t>
            </a:r>
          </a:p>
          <a:p>
            <a:pPr rtl="0" lvl="0">
              <a:buNone/>
            </a:pPr>
            <a:r>
              <a:rPr sz="3600" lang="en-US"/>
              <a:t>Right:</a:t>
            </a:r>
          </a:p>
          <a:p>
            <a:pPr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Example survey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30593425" x="21436812"/>
            <a:ext cy="4542000" cx="7276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-US"/>
              <a:t>Above: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History page displays responses from past surveys taken.</a:t>
            </a:r>
          </a:p>
          <a:p>
            <a:pPr rtl="0" lvl="0">
              <a:buNone/>
            </a:pPr>
            <a:r>
              <a:rPr sz="3600" lang="en-US"/>
              <a:t>Left:</a:t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-US"/>
              <a:t>Prescription setup allows users to add reminders for when to take their pill.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