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5E6917-791D-B7A9-D9A1-5BE8124AB16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56CC175-6EAF-C23F-43B0-5E7E6E2534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3B79374-A207-0D59-C0C3-C7BD2065BFD3}"/>
              </a:ext>
            </a:extLst>
          </p:cNvPr>
          <p:cNvSpPr>
            <a:spLocks noGrp="1"/>
          </p:cNvSpPr>
          <p:nvPr>
            <p:ph type="dt" sz="half" idx="10"/>
          </p:nvPr>
        </p:nvSpPr>
        <p:spPr/>
        <p:txBody>
          <a:bodyPr/>
          <a:lstStyle/>
          <a:p>
            <a:fld id="{05BF00D8-8EA0-4A2B-88E0-A8ABCB58E62D}" type="datetimeFigureOut">
              <a:rPr lang="fr-FR" smtClean="0"/>
              <a:t>09/02/2023</a:t>
            </a:fld>
            <a:endParaRPr lang="fr-FR"/>
          </a:p>
        </p:txBody>
      </p:sp>
      <p:sp>
        <p:nvSpPr>
          <p:cNvPr id="5" name="Espace réservé du pied de page 4">
            <a:extLst>
              <a:ext uri="{FF2B5EF4-FFF2-40B4-BE49-F238E27FC236}">
                <a16:creationId xmlns:a16="http://schemas.microsoft.com/office/drawing/2014/main" id="{2EE626D8-9CD6-4A3F-B7EE-E3B71209C14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F1809CA-B868-CD6C-B08D-DC1D246DE203}"/>
              </a:ext>
            </a:extLst>
          </p:cNvPr>
          <p:cNvSpPr>
            <a:spLocks noGrp="1"/>
          </p:cNvSpPr>
          <p:nvPr>
            <p:ph type="sldNum" sz="quarter" idx="12"/>
          </p:nvPr>
        </p:nvSpPr>
        <p:spPr/>
        <p:txBody>
          <a:bodyPr/>
          <a:lstStyle/>
          <a:p>
            <a:fld id="{269FBFB7-3B10-4C1D-917D-77CEDD1C49F0}" type="slidenum">
              <a:rPr lang="fr-FR" smtClean="0"/>
              <a:t>‹N°›</a:t>
            </a:fld>
            <a:endParaRPr lang="fr-FR"/>
          </a:p>
        </p:txBody>
      </p:sp>
    </p:spTree>
    <p:extLst>
      <p:ext uri="{BB962C8B-B14F-4D97-AF65-F5344CB8AC3E}">
        <p14:creationId xmlns:p14="http://schemas.microsoft.com/office/powerpoint/2010/main" val="1752441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44A0B2-A425-57A7-2CA7-E5738A752CE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ADA978C-B8D5-D643-7CED-252CD190241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F3C46C0-C3FE-472F-4F36-2C1FD307AF3D}"/>
              </a:ext>
            </a:extLst>
          </p:cNvPr>
          <p:cNvSpPr>
            <a:spLocks noGrp="1"/>
          </p:cNvSpPr>
          <p:nvPr>
            <p:ph type="dt" sz="half" idx="10"/>
          </p:nvPr>
        </p:nvSpPr>
        <p:spPr/>
        <p:txBody>
          <a:bodyPr/>
          <a:lstStyle/>
          <a:p>
            <a:fld id="{05BF00D8-8EA0-4A2B-88E0-A8ABCB58E62D}" type="datetimeFigureOut">
              <a:rPr lang="fr-FR" smtClean="0"/>
              <a:t>09/02/2023</a:t>
            </a:fld>
            <a:endParaRPr lang="fr-FR"/>
          </a:p>
        </p:txBody>
      </p:sp>
      <p:sp>
        <p:nvSpPr>
          <p:cNvPr id="5" name="Espace réservé du pied de page 4">
            <a:extLst>
              <a:ext uri="{FF2B5EF4-FFF2-40B4-BE49-F238E27FC236}">
                <a16:creationId xmlns:a16="http://schemas.microsoft.com/office/drawing/2014/main" id="{590520B2-396A-AC5A-B662-295D565AAB5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F4CE30F-C99F-F208-FC3E-CB021DFE54E6}"/>
              </a:ext>
            </a:extLst>
          </p:cNvPr>
          <p:cNvSpPr>
            <a:spLocks noGrp="1"/>
          </p:cNvSpPr>
          <p:nvPr>
            <p:ph type="sldNum" sz="quarter" idx="12"/>
          </p:nvPr>
        </p:nvSpPr>
        <p:spPr/>
        <p:txBody>
          <a:bodyPr/>
          <a:lstStyle/>
          <a:p>
            <a:fld id="{269FBFB7-3B10-4C1D-917D-77CEDD1C49F0}" type="slidenum">
              <a:rPr lang="fr-FR" smtClean="0"/>
              <a:t>‹N°›</a:t>
            </a:fld>
            <a:endParaRPr lang="fr-FR"/>
          </a:p>
        </p:txBody>
      </p:sp>
    </p:spTree>
    <p:extLst>
      <p:ext uri="{BB962C8B-B14F-4D97-AF65-F5344CB8AC3E}">
        <p14:creationId xmlns:p14="http://schemas.microsoft.com/office/powerpoint/2010/main" val="785248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A16E668-286B-A25E-099B-625C94D6FF7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1C5754F-BD2F-E380-0CE7-90B35F2B51D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92CBB84-F500-6114-1E33-19DBC11D4289}"/>
              </a:ext>
            </a:extLst>
          </p:cNvPr>
          <p:cNvSpPr>
            <a:spLocks noGrp="1"/>
          </p:cNvSpPr>
          <p:nvPr>
            <p:ph type="dt" sz="half" idx="10"/>
          </p:nvPr>
        </p:nvSpPr>
        <p:spPr/>
        <p:txBody>
          <a:bodyPr/>
          <a:lstStyle/>
          <a:p>
            <a:fld id="{05BF00D8-8EA0-4A2B-88E0-A8ABCB58E62D}" type="datetimeFigureOut">
              <a:rPr lang="fr-FR" smtClean="0"/>
              <a:t>09/02/2023</a:t>
            </a:fld>
            <a:endParaRPr lang="fr-FR"/>
          </a:p>
        </p:txBody>
      </p:sp>
      <p:sp>
        <p:nvSpPr>
          <p:cNvPr id="5" name="Espace réservé du pied de page 4">
            <a:extLst>
              <a:ext uri="{FF2B5EF4-FFF2-40B4-BE49-F238E27FC236}">
                <a16:creationId xmlns:a16="http://schemas.microsoft.com/office/drawing/2014/main" id="{DFE3402D-E20B-2138-CD47-0BB246969E5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31B47A4-6BBE-85A0-E3B4-46675BAFB77C}"/>
              </a:ext>
            </a:extLst>
          </p:cNvPr>
          <p:cNvSpPr>
            <a:spLocks noGrp="1"/>
          </p:cNvSpPr>
          <p:nvPr>
            <p:ph type="sldNum" sz="quarter" idx="12"/>
          </p:nvPr>
        </p:nvSpPr>
        <p:spPr/>
        <p:txBody>
          <a:bodyPr/>
          <a:lstStyle/>
          <a:p>
            <a:fld id="{269FBFB7-3B10-4C1D-917D-77CEDD1C49F0}" type="slidenum">
              <a:rPr lang="fr-FR" smtClean="0"/>
              <a:t>‹N°›</a:t>
            </a:fld>
            <a:endParaRPr lang="fr-FR"/>
          </a:p>
        </p:txBody>
      </p:sp>
    </p:spTree>
    <p:extLst>
      <p:ext uri="{BB962C8B-B14F-4D97-AF65-F5344CB8AC3E}">
        <p14:creationId xmlns:p14="http://schemas.microsoft.com/office/powerpoint/2010/main" val="401802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19A9FF-FC66-2A70-709B-B5983C7C075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22B16B5-8B24-AA66-7C23-262DA4211D9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3CB89AC-4DD2-C103-1267-DF6F5F3FCDA8}"/>
              </a:ext>
            </a:extLst>
          </p:cNvPr>
          <p:cNvSpPr>
            <a:spLocks noGrp="1"/>
          </p:cNvSpPr>
          <p:nvPr>
            <p:ph type="dt" sz="half" idx="10"/>
          </p:nvPr>
        </p:nvSpPr>
        <p:spPr/>
        <p:txBody>
          <a:bodyPr/>
          <a:lstStyle/>
          <a:p>
            <a:fld id="{05BF00D8-8EA0-4A2B-88E0-A8ABCB58E62D}" type="datetimeFigureOut">
              <a:rPr lang="fr-FR" smtClean="0"/>
              <a:t>09/02/2023</a:t>
            </a:fld>
            <a:endParaRPr lang="fr-FR"/>
          </a:p>
        </p:txBody>
      </p:sp>
      <p:sp>
        <p:nvSpPr>
          <p:cNvPr id="5" name="Espace réservé du pied de page 4">
            <a:extLst>
              <a:ext uri="{FF2B5EF4-FFF2-40B4-BE49-F238E27FC236}">
                <a16:creationId xmlns:a16="http://schemas.microsoft.com/office/drawing/2014/main" id="{2EEB1755-7ACF-1889-B55A-37F510E0089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27544B9-379A-57C6-E504-C779C0FE42B2}"/>
              </a:ext>
            </a:extLst>
          </p:cNvPr>
          <p:cNvSpPr>
            <a:spLocks noGrp="1"/>
          </p:cNvSpPr>
          <p:nvPr>
            <p:ph type="sldNum" sz="quarter" idx="12"/>
          </p:nvPr>
        </p:nvSpPr>
        <p:spPr/>
        <p:txBody>
          <a:bodyPr/>
          <a:lstStyle/>
          <a:p>
            <a:fld id="{269FBFB7-3B10-4C1D-917D-77CEDD1C49F0}" type="slidenum">
              <a:rPr lang="fr-FR" smtClean="0"/>
              <a:t>‹N°›</a:t>
            </a:fld>
            <a:endParaRPr lang="fr-FR"/>
          </a:p>
        </p:txBody>
      </p:sp>
    </p:spTree>
    <p:extLst>
      <p:ext uri="{BB962C8B-B14F-4D97-AF65-F5344CB8AC3E}">
        <p14:creationId xmlns:p14="http://schemas.microsoft.com/office/powerpoint/2010/main" val="2134848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94DFF4-29A3-2589-305C-407999A9BFA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AB0F5CF-8CD4-DCBB-F696-5D24DDE00F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7AD5811-9F39-7FBC-64BB-36F587412A09}"/>
              </a:ext>
            </a:extLst>
          </p:cNvPr>
          <p:cNvSpPr>
            <a:spLocks noGrp="1"/>
          </p:cNvSpPr>
          <p:nvPr>
            <p:ph type="dt" sz="half" idx="10"/>
          </p:nvPr>
        </p:nvSpPr>
        <p:spPr/>
        <p:txBody>
          <a:bodyPr/>
          <a:lstStyle/>
          <a:p>
            <a:fld id="{05BF00D8-8EA0-4A2B-88E0-A8ABCB58E62D}" type="datetimeFigureOut">
              <a:rPr lang="fr-FR" smtClean="0"/>
              <a:t>09/02/2023</a:t>
            </a:fld>
            <a:endParaRPr lang="fr-FR"/>
          </a:p>
        </p:txBody>
      </p:sp>
      <p:sp>
        <p:nvSpPr>
          <p:cNvPr id="5" name="Espace réservé du pied de page 4">
            <a:extLst>
              <a:ext uri="{FF2B5EF4-FFF2-40B4-BE49-F238E27FC236}">
                <a16:creationId xmlns:a16="http://schemas.microsoft.com/office/drawing/2014/main" id="{ED1644D5-37C6-9519-6339-010811341A4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2090A4E-518E-D368-2789-173EEDA9A4C4}"/>
              </a:ext>
            </a:extLst>
          </p:cNvPr>
          <p:cNvSpPr>
            <a:spLocks noGrp="1"/>
          </p:cNvSpPr>
          <p:nvPr>
            <p:ph type="sldNum" sz="quarter" idx="12"/>
          </p:nvPr>
        </p:nvSpPr>
        <p:spPr/>
        <p:txBody>
          <a:bodyPr/>
          <a:lstStyle/>
          <a:p>
            <a:fld id="{269FBFB7-3B10-4C1D-917D-77CEDD1C49F0}" type="slidenum">
              <a:rPr lang="fr-FR" smtClean="0"/>
              <a:t>‹N°›</a:t>
            </a:fld>
            <a:endParaRPr lang="fr-FR"/>
          </a:p>
        </p:txBody>
      </p:sp>
    </p:spTree>
    <p:extLst>
      <p:ext uri="{BB962C8B-B14F-4D97-AF65-F5344CB8AC3E}">
        <p14:creationId xmlns:p14="http://schemas.microsoft.com/office/powerpoint/2010/main" val="177585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954A19-9A3B-E36D-A00C-33DD5CB82F2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ABF997C-79AB-E63B-51DA-1D5E9C88F91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61E20B2-3F78-32D7-BFD2-E72088D64F1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AC571BD-A5D0-B196-8833-E180E9646ECB}"/>
              </a:ext>
            </a:extLst>
          </p:cNvPr>
          <p:cNvSpPr>
            <a:spLocks noGrp="1"/>
          </p:cNvSpPr>
          <p:nvPr>
            <p:ph type="dt" sz="half" idx="10"/>
          </p:nvPr>
        </p:nvSpPr>
        <p:spPr/>
        <p:txBody>
          <a:bodyPr/>
          <a:lstStyle/>
          <a:p>
            <a:fld id="{05BF00D8-8EA0-4A2B-88E0-A8ABCB58E62D}" type="datetimeFigureOut">
              <a:rPr lang="fr-FR" smtClean="0"/>
              <a:t>09/02/2023</a:t>
            </a:fld>
            <a:endParaRPr lang="fr-FR"/>
          </a:p>
        </p:txBody>
      </p:sp>
      <p:sp>
        <p:nvSpPr>
          <p:cNvPr id="6" name="Espace réservé du pied de page 5">
            <a:extLst>
              <a:ext uri="{FF2B5EF4-FFF2-40B4-BE49-F238E27FC236}">
                <a16:creationId xmlns:a16="http://schemas.microsoft.com/office/drawing/2014/main" id="{CA1D42FF-B1E0-9BE0-D4F9-0A7665CDE72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FCF8283-7CA1-DEA7-86E5-F84D8ADC10AC}"/>
              </a:ext>
            </a:extLst>
          </p:cNvPr>
          <p:cNvSpPr>
            <a:spLocks noGrp="1"/>
          </p:cNvSpPr>
          <p:nvPr>
            <p:ph type="sldNum" sz="quarter" idx="12"/>
          </p:nvPr>
        </p:nvSpPr>
        <p:spPr/>
        <p:txBody>
          <a:bodyPr/>
          <a:lstStyle/>
          <a:p>
            <a:fld id="{269FBFB7-3B10-4C1D-917D-77CEDD1C49F0}" type="slidenum">
              <a:rPr lang="fr-FR" smtClean="0"/>
              <a:t>‹N°›</a:t>
            </a:fld>
            <a:endParaRPr lang="fr-FR"/>
          </a:p>
        </p:txBody>
      </p:sp>
    </p:spTree>
    <p:extLst>
      <p:ext uri="{BB962C8B-B14F-4D97-AF65-F5344CB8AC3E}">
        <p14:creationId xmlns:p14="http://schemas.microsoft.com/office/powerpoint/2010/main" val="2189179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4018EE-CEAA-54ED-1329-B9F24A8825D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DE09C93-91C0-EDE1-FFA1-107E45DAAE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0408154-FBDA-0F26-A139-E753769F03A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51A78A3-C70D-387E-F5B2-C8BC4B7250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BCDA860-77EB-1915-2A7E-7355714770A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BCEFF0D-9A3A-B3D8-05B0-7AABDECC17BD}"/>
              </a:ext>
            </a:extLst>
          </p:cNvPr>
          <p:cNvSpPr>
            <a:spLocks noGrp="1"/>
          </p:cNvSpPr>
          <p:nvPr>
            <p:ph type="dt" sz="half" idx="10"/>
          </p:nvPr>
        </p:nvSpPr>
        <p:spPr/>
        <p:txBody>
          <a:bodyPr/>
          <a:lstStyle/>
          <a:p>
            <a:fld id="{05BF00D8-8EA0-4A2B-88E0-A8ABCB58E62D}" type="datetimeFigureOut">
              <a:rPr lang="fr-FR" smtClean="0"/>
              <a:t>09/02/2023</a:t>
            </a:fld>
            <a:endParaRPr lang="fr-FR"/>
          </a:p>
        </p:txBody>
      </p:sp>
      <p:sp>
        <p:nvSpPr>
          <p:cNvPr id="8" name="Espace réservé du pied de page 7">
            <a:extLst>
              <a:ext uri="{FF2B5EF4-FFF2-40B4-BE49-F238E27FC236}">
                <a16:creationId xmlns:a16="http://schemas.microsoft.com/office/drawing/2014/main" id="{ABAD8F1E-1EE8-ED5A-DA42-870484BDDF8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B92AD52-938B-F570-5F00-B4F4E501B83C}"/>
              </a:ext>
            </a:extLst>
          </p:cNvPr>
          <p:cNvSpPr>
            <a:spLocks noGrp="1"/>
          </p:cNvSpPr>
          <p:nvPr>
            <p:ph type="sldNum" sz="quarter" idx="12"/>
          </p:nvPr>
        </p:nvSpPr>
        <p:spPr/>
        <p:txBody>
          <a:bodyPr/>
          <a:lstStyle/>
          <a:p>
            <a:fld id="{269FBFB7-3B10-4C1D-917D-77CEDD1C49F0}" type="slidenum">
              <a:rPr lang="fr-FR" smtClean="0"/>
              <a:t>‹N°›</a:t>
            </a:fld>
            <a:endParaRPr lang="fr-FR"/>
          </a:p>
        </p:txBody>
      </p:sp>
    </p:spTree>
    <p:extLst>
      <p:ext uri="{BB962C8B-B14F-4D97-AF65-F5344CB8AC3E}">
        <p14:creationId xmlns:p14="http://schemas.microsoft.com/office/powerpoint/2010/main" val="636112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A7D40F-76CA-D04C-1171-999E172DE87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81DC502-9153-B890-93EC-38DD8B7629ED}"/>
              </a:ext>
            </a:extLst>
          </p:cNvPr>
          <p:cNvSpPr>
            <a:spLocks noGrp="1"/>
          </p:cNvSpPr>
          <p:nvPr>
            <p:ph type="dt" sz="half" idx="10"/>
          </p:nvPr>
        </p:nvSpPr>
        <p:spPr/>
        <p:txBody>
          <a:bodyPr/>
          <a:lstStyle/>
          <a:p>
            <a:fld id="{05BF00D8-8EA0-4A2B-88E0-A8ABCB58E62D}" type="datetimeFigureOut">
              <a:rPr lang="fr-FR" smtClean="0"/>
              <a:t>09/02/2023</a:t>
            </a:fld>
            <a:endParaRPr lang="fr-FR"/>
          </a:p>
        </p:txBody>
      </p:sp>
      <p:sp>
        <p:nvSpPr>
          <p:cNvPr id="4" name="Espace réservé du pied de page 3">
            <a:extLst>
              <a:ext uri="{FF2B5EF4-FFF2-40B4-BE49-F238E27FC236}">
                <a16:creationId xmlns:a16="http://schemas.microsoft.com/office/drawing/2014/main" id="{D26400F7-53A4-D360-0E63-02A30B2B1FD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2ED8C46-460C-8B91-B3DD-F7F4B2EDB295}"/>
              </a:ext>
            </a:extLst>
          </p:cNvPr>
          <p:cNvSpPr>
            <a:spLocks noGrp="1"/>
          </p:cNvSpPr>
          <p:nvPr>
            <p:ph type="sldNum" sz="quarter" idx="12"/>
          </p:nvPr>
        </p:nvSpPr>
        <p:spPr/>
        <p:txBody>
          <a:bodyPr/>
          <a:lstStyle/>
          <a:p>
            <a:fld id="{269FBFB7-3B10-4C1D-917D-77CEDD1C49F0}" type="slidenum">
              <a:rPr lang="fr-FR" smtClean="0"/>
              <a:t>‹N°›</a:t>
            </a:fld>
            <a:endParaRPr lang="fr-FR"/>
          </a:p>
        </p:txBody>
      </p:sp>
    </p:spTree>
    <p:extLst>
      <p:ext uri="{BB962C8B-B14F-4D97-AF65-F5344CB8AC3E}">
        <p14:creationId xmlns:p14="http://schemas.microsoft.com/office/powerpoint/2010/main" val="2921747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C664065-5416-94B6-E820-15F40111B33C}"/>
              </a:ext>
            </a:extLst>
          </p:cNvPr>
          <p:cNvSpPr>
            <a:spLocks noGrp="1"/>
          </p:cNvSpPr>
          <p:nvPr>
            <p:ph type="dt" sz="half" idx="10"/>
          </p:nvPr>
        </p:nvSpPr>
        <p:spPr/>
        <p:txBody>
          <a:bodyPr/>
          <a:lstStyle/>
          <a:p>
            <a:fld id="{05BF00D8-8EA0-4A2B-88E0-A8ABCB58E62D}" type="datetimeFigureOut">
              <a:rPr lang="fr-FR" smtClean="0"/>
              <a:t>09/02/2023</a:t>
            </a:fld>
            <a:endParaRPr lang="fr-FR"/>
          </a:p>
        </p:txBody>
      </p:sp>
      <p:sp>
        <p:nvSpPr>
          <p:cNvPr id="3" name="Espace réservé du pied de page 2">
            <a:extLst>
              <a:ext uri="{FF2B5EF4-FFF2-40B4-BE49-F238E27FC236}">
                <a16:creationId xmlns:a16="http://schemas.microsoft.com/office/drawing/2014/main" id="{2FD687E9-9EFD-C0C1-069A-41265D43C90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6CBBF95-1272-A68B-999E-172AAD39D580}"/>
              </a:ext>
            </a:extLst>
          </p:cNvPr>
          <p:cNvSpPr>
            <a:spLocks noGrp="1"/>
          </p:cNvSpPr>
          <p:nvPr>
            <p:ph type="sldNum" sz="quarter" idx="12"/>
          </p:nvPr>
        </p:nvSpPr>
        <p:spPr/>
        <p:txBody>
          <a:bodyPr/>
          <a:lstStyle/>
          <a:p>
            <a:fld id="{269FBFB7-3B10-4C1D-917D-77CEDD1C49F0}" type="slidenum">
              <a:rPr lang="fr-FR" smtClean="0"/>
              <a:t>‹N°›</a:t>
            </a:fld>
            <a:endParaRPr lang="fr-FR"/>
          </a:p>
        </p:txBody>
      </p:sp>
    </p:spTree>
    <p:extLst>
      <p:ext uri="{BB962C8B-B14F-4D97-AF65-F5344CB8AC3E}">
        <p14:creationId xmlns:p14="http://schemas.microsoft.com/office/powerpoint/2010/main" val="141630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E1F8BD-54FC-B93A-4B6A-375F60A7E7D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57D0F32-D17C-6A01-3364-881658F4D2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E1321C6-4536-F194-3E9C-FB1877100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C510633-0C16-D9F3-1635-8F9833682F6F}"/>
              </a:ext>
            </a:extLst>
          </p:cNvPr>
          <p:cNvSpPr>
            <a:spLocks noGrp="1"/>
          </p:cNvSpPr>
          <p:nvPr>
            <p:ph type="dt" sz="half" idx="10"/>
          </p:nvPr>
        </p:nvSpPr>
        <p:spPr/>
        <p:txBody>
          <a:bodyPr/>
          <a:lstStyle/>
          <a:p>
            <a:fld id="{05BF00D8-8EA0-4A2B-88E0-A8ABCB58E62D}" type="datetimeFigureOut">
              <a:rPr lang="fr-FR" smtClean="0"/>
              <a:t>09/02/2023</a:t>
            </a:fld>
            <a:endParaRPr lang="fr-FR"/>
          </a:p>
        </p:txBody>
      </p:sp>
      <p:sp>
        <p:nvSpPr>
          <p:cNvPr id="6" name="Espace réservé du pied de page 5">
            <a:extLst>
              <a:ext uri="{FF2B5EF4-FFF2-40B4-BE49-F238E27FC236}">
                <a16:creationId xmlns:a16="http://schemas.microsoft.com/office/drawing/2014/main" id="{FCB9F4B0-681E-AC16-8661-E09A0290624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39C7C82-01F6-A4AA-AF55-C1FFD3B78964}"/>
              </a:ext>
            </a:extLst>
          </p:cNvPr>
          <p:cNvSpPr>
            <a:spLocks noGrp="1"/>
          </p:cNvSpPr>
          <p:nvPr>
            <p:ph type="sldNum" sz="quarter" idx="12"/>
          </p:nvPr>
        </p:nvSpPr>
        <p:spPr/>
        <p:txBody>
          <a:bodyPr/>
          <a:lstStyle/>
          <a:p>
            <a:fld id="{269FBFB7-3B10-4C1D-917D-77CEDD1C49F0}" type="slidenum">
              <a:rPr lang="fr-FR" smtClean="0"/>
              <a:t>‹N°›</a:t>
            </a:fld>
            <a:endParaRPr lang="fr-FR"/>
          </a:p>
        </p:txBody>
      </p:sp>
    </p:spTree>
    <p:extLst>
      <p:ext uri="{BB962C8B-B14F-4D97-AF65-F5344CB8AC3E}">
        <p14:creationId xmlns:p14="http://schemas.microsoft.com/office/powerpoint/2010/main" val="1587736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5F742E-56E5-0EEF-F4AD-1A872370EEC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70BB35F-2C73-3240-C715-DD5CC7B1EA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AC66EA7-9FB6-0A9B-65B5-2C2CD23999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3833E6B-BAE6-BE8A-3ABA-57C5D1D85F4E}"/>
              </a:ext>
            </a:extLst>
          </p:cNvPr>
          <p:cNvSpPr>
            <a:spLocks noGrp="1"/>
          </p:cNvSpPr>
          <p:nvPr>
            <p:ph type="dt" sz="half" idx="10"/>
          </p:nvPr>
        </p:nvSpPr>
        <p:spPr/>
        <p:txBody>
          <a:bodyPr/>
          <a:lstStyle/>
          <a:p>
            <a:fld id="{05BF00D8-8EA0-4A2B-88E0-A8ABCB58E62D}" type="datetimeFigureOut">
              <a:rPr lang="fr-FR" smtClean="0"/>
              <a:t>09/02/2023</a:t>
            </a:fld>
            <a:endParaRPr lang="fr-FR"/>
          </a:p>
        </p:txBody>
      </p:sp>
      <p:sp>
        <p:nvSpPr>
          <p:cNvPr id="6" name="Espace réservé du pied de page 5">
            <a:extLst>
              <a:ext uri="{FF2B5EF4-FFF2-40B4-BE49-F238E27FC236}">
                <a16:creationId xmlns:a16="http://schemas.microsoft.com/office/drawing/2014/main" id="{B19DDCF0-A682-E0D1-C71E-7512B50E94E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F70167F-85AB-9ED0-883B-AB0ED38D8589}"/>
              </a:ext>
            </a:extLst>
          </p:cNvPr>
          <p:cNvSpPr>
            <a:spLocks noGrp="1"/>
          </p:cNvSpPr>
          <p:nvPr>
            <p:ph type="sldNum" sz="quarter" idx="12"/>
          </p:nvPr>
        </p:nvSpPr>
        <p:spPr/>
        <p:txBody>
          <a:bodyPr/>
          <a:lstStyle/>
          <a:p>
            <a:fld id="{269FBFB7-3B10-4C1D-917D-77CEDD1C49F0}" type="slidenum">
              <a:rPr lang="fr-FR" smtClean="0"/>
              <a:t>‹N°›</a:t>
            </a:fld>
            <a:endParaRPr lang="fr-FR"/>
          </a:p>
        </p:txBody>
      </p:sp>
    </p:spTree>
    <p:extLst>
      <p:ext uri="{BB962C8B-B14F-4D97-AF65-F5344CB8AC3E}">
        <p14:creationId xmlns:p14="http://schemas.microsoft.com/office/powerpoint/2010/main" val="347583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76A53C0-FBCC-21B8-9157-E177D2B7E1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F2E4457-DB84-7A8A-622E-65CA558A82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A98DDB4-77B8-DCD4-A9F2-11035BAA53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BF00D8-8EA0-4A2B-88E0-A8ABCB58E62D}" type="datetimeFigureOut">
              <a:rPr lang="fr-FR" smtClean="0"/>
              <a:t>09/02/2023</a:t>
            </a:fld>
            <a:endParaRPr lang="fr-FR"/>
          </a:p>
        </p:txBody>
      </p:sp>
      <p:sp>
        <p:nvSpPr>
          <p:cNvPr id="5" name="Espace réservé du pied de page 4">
            <a:extLst>
              <a:ext uri="{FF2B5EF4-FFF2-40B4-BE49-F238E27FC236}">
                <a16:creationId xmlns:a16="http://schemas.microsoft.com/office/drawing/2014/main" id="{4D908140-51E5-01DB-F0B9-B59D62C60B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DEBBCD8-FAEB-B132-407A-EF32511F2D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9FBFB7-3B10-4C1D-917D-77CEDD1C49F0}" type="slidenum">
              <a:rPr lang="fr-FR" smtClean="0"/>
              <a:t>‹N°›</a:t>
            </a:fld>
            <a:endParaRPr lang="fr-FR"/>
          </a:p>
        </p:txBody>
      </p:sp>
    </p:spTree>
    <p:extLst>
      <p:ext uri="{BB962C8B-B14F-4D97-AF65-F5344CB8AC3E}">
        <p14:creationId xmlns:p14="http://schemas.microsoft.com/office/powerpoint/2010/main" val="2856454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5">
            <a:extLst>
              <a:ext uri="{FF2B5EF4-FFF2-40B4-BE49-F238E27FC236}">
                <a16:creationId xmlns:a16="http://schemas.microsoft.com/office/drawing/2014/main" id="{D505FAD5-10D0-5DC0-2A2A-D0D217942B65}"/>
              </a:ext>
            </a:extLst>
          </p:cNvPr>
          <p:cNvGraphicFramePr>
            <a:graphicFrameLocks noGrp="1"/>
          </p:cNvGraphicFramePr>
          <p:nvPr>
            <p:extLst>
              <p:ext uri="{D42A27DB-BD31-4B8C-83A1-F6EECF244321}">
                <p14:modId xmlns:p14="http://schemas.microsoft.com/office/powerpoint/2010/main" val="1376301800"/>
              </p:ext>
            </p:extLst>
          </p:nvPr>
        </p:nvGraphicFramePr>
        <p:xfrm>
          <a:off x="984738" y="719665"/>
          <a:ext cx="10818056" cy="5737404"/>
        </p:xfrm>
        <a:graphic>
          <a:graphicData uri="http://schemas.openxmlformats.org/drawingml/2006/table">
            <a:tbl>
              <a:tblPr firstRow="1" bandRow="1">
                <a:tableStyleId>{5C22544A-7EE6-4342-B048-85BDC9FD1C3A}</a:tableStyleId>
              </a:tblPr>
              <a:tblGrid>
                <a:gridCol w="5409028">
                  <a:extLst>
                    <a:ext uri="{9D8B030D-6E8A-4147-A177-3AD203B41FA5}">
                      <a16:colId xmlns:a16="http://schemas.microsoft.com/office/drawing/2014/main" val="3095361816"/>
                    </a:ext>
                  </a:extLst>
                </a:gridCol>
                <a:gridCol w="5409028">
                  <a:extLst>
                    <a:ext uri="{9D8B030D-6E8A-4147-A177-3AD203B41FA5}">
                      <a16:colId xmlns:a16="http://schemas.microsoft.com/office/drawing/2014/main" val="1855689715"/>
                    </a:ext>
                  </a:extLst>
                </a:gridCol>
              </a:tblGrid>
              <a:tr h="956234">
                <a:tc>
                  <a:txBody>
                    <a:bodyPr/>
                    <a:lstStyle/>
                    <a:p>
                      <a:r>
                        <a:rPr lang="fr-FR" sz="2400" b="0" cap="none" spc="0" dirty="0">
                          <a:ln w="0"/>
                          <a:solidFill>
                            <a:schemeClr val="tx1"/>
                          </a:solidFill>
                          <a:effectLst>
                            <a:outerShdw blurRad="38100" dist="19050" dir="2700000" algn="tl" rotWithShape="0">
                              <a:schemeClr val="dk1">
                                <a:alpha val="40000"/>
                              </a:schemeClr>
                            </a:outerShdw>
                          </a:effectLst>
                          <a:latin typeface="+mj-lt"/>
                        </a:rPr>
                        <a:t>SQL  DB</a:t>
                      </a:r>
                      <a:endParaRPr lang="fr-FR" sz="2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2400" b="0" cap="none" spc="0" dirty="0">
                          <a:ln w="0"/>
                          <a:solidFill>
                            <a:schemeClr val="tx1"/>
                          </a:solidFill>
                          <a:effectLst>
                            <a:outerShdw blurRad="38100" dist="19050" dir="2700000" algn="tl" rotWithShape="0">
                              <a:schemeClr val="dk1">
                                <a:alpha val="40000"/>
                              </a:schemeClr>
                            </a:outerShdw>
                          </a:effectLst>
                          <a:latin typeface="+mj-lt"/>
                        </a:rPr>
                        <a:t>NO SQL DB</a:t>
                      </a:r>
                      <a:endParaRPr lang="fr-FR" sz="2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61296"/>
                  </a:ext>
                </a:extLst>
              </a:tr>
              <a:tr h="956234">
                <a:tc>
                  <a:txBody>
                    <a:bodyPr/>
                    <a:lstStyle/>
                    <a:p>
                      <a:r>
                        <a:rPr lang="fr-FR" sz="2400" dirty="0">
                          <a:latin typeface="+mj-lt"/>
                        </a:rPr>
                        <a:t>1-Relational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2400" dirty="0">
                          <a:latin typeface="+mj-lt"/>
                        </a:rPr>
                        <a:t>1-Non </a:t>
                      </a:r>
                      <a:r>
                        <a:rPr lang="fr-FR" sz="2400" dirty="0" err="1">
                          <a:latin typeface="+mj-lt"/>
                        </a:rPr>
                        <a:t>relational</a:t>
                      </a:r>
                      <a:endParaRPr lang="fr-FR" sz="2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85187428"/>
                  </a:ext>
                </a:extLst>
              </a:tr>
              <a:tr h="956234">
                <a:tc>
                  <a:txBody>
                    <a:bodyPr/>
                    <a:lstStyle/>
                    <a:p>
                      <a:r>
                        <a:rPr lang="fr-FR" sz="2400" dirty="0">
                          <a:latin typeface="+mj-lt"/>
                        </a:rPr>
                        <a:t>2-used </a:t>
                      </a:r>
                      <a:r>
                        <a:rPr lang="fr-FR" sz="2400" dirty="0" err="1">
                          <a:latin typeface="+mj-lt"/>
                        </a:rPr>
                        <a:t>structured</a:t>
                      </a:r>
                      <a:r>
                        <a:rPr lang="fr-FR" sz="2400" dirty="0">
                          <a:latin typeface="+mj-lt"/>
                        </a:rPr>
                        <a:t> </a:t>
                      </a:r>
                      <a:r>
                        <a:rPr lang="fr-FR" sz="2400" dirty="0" err="1">
                          <a:latin typeface="+mj-lt"/>
                        </a:rPr>
                        <a:t>query</a:t>
                      </a:r>
                      <a:r>
                        <a:rPr lang="fr-FR" sz="2400" dirty="0">
                          <a:latin typeface="+mj-lt"/>
                        </a:rPr>
                        <a:t> </a:t>
                      </a:r>
                      <a:r>
                        <a:rPr lang="fr-FR" sz="2400" dirty="0" err="1">
                          <a:latin typeface="+mj-lt"/>
                        </a:rPr>
                        <a:t>language</a:t>
                      </a:r>
                      <a:r>
                        <a:rPr lang="fr-FR" sz="2400" dirty="0">
                          <a:latin typeface="+mj-lt"/>
                        </a:rPr>
                        <a:t> and have </a:t>
                      </a:r>
                      <a:r>
                        <a:rPr lang="fr-FR" sz="2400" dirty="0" err="1">
                          <a:latin typeface="+mj-lt"/>
                        </a:rPr>
                        <a:t>predefined</a:t>
                      </a:r>
                      <a:r>
                        <a:rPr lang="fr-FR" sz="2400" dirty="0">
                          <a:latin typeface="+mj-lt"/>
                        </a:rPr>
                        <a:t> </a:t>
                      </a:r>
                      <a:r>
                        <a:rPr lang="fr-FR" sz="2400" dirty="0" err="1">
                          <a:latin typeface="+mj-lt"/>
                        </a:rPr>
                        <a:t>schema</a:t>
                      </a:r>
                      <a:endParaRPr lang="fr-FR" sz="2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2400" dirty="0">
                          <a:latin typeface="+mj-lt"/>
                        </a:rPr>
                        <a:t>2-dynamic </a:t>
                      </a:r>
                      <a:r>
                        <a:rPr lang="fr-FR" sz="2400" dirty="0" err="1">
                          <a:latin typeface="+mj-lt"/>
                        </a:rPr>
                        <a:t>schema</a:t>
                      </a:r>
                      <a:r>
                        <a:rPr lang="fr-FR" sz="2400" dirty="0">
                          <a:latin typeface="+mj-lt"/>
                        </a:rPr>
                        <a:t> for </a:t>
                      </a:r>
                      <a:r>
                        <a:rPr lang="fr-FR" sz="2400" dirty="0" err="1">
                          <a:latin typeface="+mj-lt"/>
                        </a:rPr>
                        <a:t>unstruct</a:t>
                      </a:r>
                      <a:r>
                        <a:rPr lang="fr-FR" sz="2400" dirty="0">
                          <a:latin typeface="+mj-lt"/>
                        </a:rPr>
                        <a:t> used data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4632324"/>
                  </a:ext>
                </a:extLst>
              </a:tr>
              <a:tr h="956234">
                <a:tc>
                  <a:txBody>
                    <a:bodyPr/>
                    <a:lstStyle/>
                    <a:p>
                      <a:r>
                        <a:rPr lang="fr-FR" sz="2400" dirty="0">
                          <a:latin typeface="+mj-lt"/>
                        </a:rPr>
                        <a:t>3-vertically scalable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2400" dirty="0">
                          <a:latin typeface="+mj-lt"/>
                        </a:rPr>
                        <a:t>3-Horizontal scalable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8498495"/>
                  </a:ext>
                </a:extLst>
              </a:tr>
              <a:tr h="956234">
                <a:tc>
                  <a:txBody>
                    <a:bodyPr/>
                    <a:lstStyle/>
                    <a:p>
                      <a:r>
                        <a:rPr lang="fr-FR" sz="2400" dirty="0">
                          <a:latin typeface="+mj-lt"/>
                        </a:rPr>
                        <a:t>4-table </a:t>
                      </a:r>
                      <a:r>
                        <a:rPr lang="fr-FR" sz="2400" dirty="0" err="1">
                          <a:latin typeface="+mj-lt"/>
                        </a:rPr>
                        <a:t>based</a:t>
                      </a:r>
                      <a:endParaRPr lang="fr-FR" sz="2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2400" dirty="0">
                          <a:latin typeface="+mj-lt"/>
                        </a:rPr>
                        <a:t>4-Document,key </a:t>
                      </a:r>
                      <a:r>
                        <a:rPr lang="fr-FR" sz="2400" dirty="0" err="1">
                          <a:latin typeface="+mj-lt"/>
                        </a:rPr>
                        <a:t>valur,graph</a:t>
                      </a:r>
                      <a:r>
                        <a:rPr lang="fr-FR" sz="2400" dirty="0">
                          <a:latin typeface="+mj-lt"/>
                        </a:rPr>
                        <a:t> or </a:t>
                      </a:r>
                      <a:r>
                        <a:rPr lang="fr-FR" sz="2400" dirty="0" err="1">
                          <a:latin typeface="+mj-lt"/>
                        </a:rPr>
                        <a:t>wide-column</a:t>
                      </a:r>
                      <a:r>
                        <a:rPr lang="fr-FR" sz="2400" dirty="0">
                          <a:latin typeface="+mj-lt"/>
                        </a:rPr>
                        <a:t> </a:t>
                      </a:r>
                      <a:r>
                        <a:rPr lang="fr-FR" sz="2400" dirty="0" err="1">
                          <a:latin typeface="+mj-lt"/>
                        </a:rPr>
                        <a:t>storer</a:t>
                      </a:r>
                      <a:endParaRPr lang="fr-FR" sz="2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7529523"/>
                  </a:ext>
                </a:extLst>
              </a:tr>
              <a:tr h="956234">
                <a:tc>
                  <a:txBody>
                    <a:bodyPr/>
                    <a:lstStyle/>
                    <a:p>
                      <a:r>
                        <a:rPr lang="fr-FR" sz="2400" dirty="0">
                          <a:latin typeface="+mj-lt"/>
                        </a:rPr>
                        <a:t>5-better for multi-</a:t>
                      </a:r>
                      <a:r>
                        <a:rPr lang="fr-FR" sz="2400" dirty="0" err="1">
                          <a:latin typeface="+mj-lt"/>
                        </a:rPr>
                        <a:t>row</a:t>
                      </a:r>
                      <a:r>
                        <a:rPr lang="fr-FR" sz="2400" dirty="0">
                          <a:latin typeface="+mj-lt"/>
                        </a:rPr>
                        <a:t> transaction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2400" dirty="0">
                          <a:latin typeface="+mj-lt"/>
                        </a:rPr>
                        <a:t>5-Better for </a:t>
                      </a:r>
                      <a:r>
                        <a:rPr lang="fr-FR" sz="2400" dirty="0" err="1">
                          <a:latin typeface="+mj-lt"/>
                        </a:rPr>
                        <a:t>unstructured</a:t>
                      </a:r>
                      <a:r>
                        <a:rPr lang="fr-FR" sz="2400" dirty="0">
                          <a:latin typeface="+mj-lt"/>
                        </a:rPr>
                        <a:t> data like document or JSON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2897364"/>
                  </a:ext>
                </a:extLst>
              </a:tr>
            </a:tbl>
          </a:graphicData>
        </a:graphic>
      </p:graphicFrame>
    </p:spTree>
    <p:extLst>
      <p:ext uri="{BB962C8B-B14F-4D97-AF65-F5344CB8AC3E}">
        <p14:creationId xmlns:p14="http://schemas.microsoft.com/office/powerpoint/2010/main" val="1088930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1796A0-8047-B7E0-73B5-EF42BDA6EC32}"/>
              </a:ext>
            </a:extLst>
          </p:cNvPr>
          <p:cNvSpPr>
            <a:spLocks noGrp="1"/>
          </p:cNvSpPr>
          <p:nvPr>
            <p:ph type="title"/>
          </p:nvPr>
        </p:nvSpPr>
        <p:spPr/>
        <p:txBody>
          <a:bodyPr/>
          <a:lstStyle/>
          <a:p>
            <a:r>
              <a:rPr lang="fr-FR" b="0" i="0" dirty="0">
                <a:solidFill>
                  <a:srgbClr val="050505"/>
                </a:solidFill>
                <a:effectLst/>
                <a:latin typeface="Segoe UI Historic" panose="020B0502040204020203" pitchFamily="34" charset="0"/>
              </a:rPr>
              <a:t>SQL</a:t>
            </a:r>
            <a:endParaRPr lang="fr-FR" dirty="0"/>
          </a:p>
        </p:txBody>
      </p:sp>
      <p:sp>
        <p:nvSpPr>
          <p:cNvPr id="3" name="Espace réservé du contenu 2">
            <a:extLst>
              <a:ext uri="{FF2B5EF4-FFF2-40B4-BE49-F238E27FC236}">
                <a16:creationId xmlns:a16="http://schemas.microsoft.com/office/drawing/2014/main" id="{EEB392E7-2E82-6271-9EA0-4E31D052B735}"/>
              </a:ext>
            </a:extLst>
          </p:cNvPr>
          <p:cNvSpPr>
            <a:spLocks noGrp="1"/>
          </p:cNvSpPr>
          <p:nvPr>
            <p:ph idx="1"/>
          </p:nvPr>
        </p:nvSpPr>
        <p:spPr>
          <a:xfrm>
            <a:off x="739726" y="1488000"/>
            <a:ext cx="10515600" cy="4351338"/>
          </a:xfrm>
        </p:spPr>
        <p:txBody>
          <a:bodyPr>
            <a:normAutofit fontScale="92500"/>
          </a:bodyPr>
          <a:lstStyle/>
          <a:p>
            <a:r>
              <a:rPr lang="en-US" b="0" i="0" dirty="0">
                <a:solidFill>
                  <a:srgbClr val="050505"/>
                </a:solidFill>
                <a:effectLst/>
                <a:latin typeface="+mj-lt"/>
              </a:rPr>
              <a:t>SQL database have a defined schema structure.</a:t>
            </a:r>
          </a:p>
          <a:p>
            <a:r>
              <a:rPr lang="en-US" b="0" i="0" dirty="0">
                <a:solidFill>
                  <a:srgbClr val="050505"/>
                </a:solidFill>
                <a:effectLst/>
                <a:latin typeface="+mj-lt"/>
              </a:rPr>
              <a:t> A schema contains tables and each table contains a defined number of columns. This means that a user cannot update the table beyond the number of columns specified in the table. </a:t>
            </a:r>
          </a:p>
          <a:p>
            <a:r>
              <a:rPr lang="en-US" b="0" i="0" dirty="0">
                <a:solidFill>
                  <a:srgbClr val="050505"/>
                </a:solidFill>
                <a:effectLst/>
                <a:latin typeface="+mj-lt"/>
              </a:rPr>
              <a:t>This is especially useful when you need to maintain the integrity of the data and also make sure of the type of data that is stored in your database.</a:t>
            </a:r>
          </a:p>
          <a:p>
            <a:r>
              <a:rPr lang="en-US" b="0" i="0" dirty="0">
                <a:solidFill>
                  <a:srgbClr val="050505"/>
                </a:solidFill>
                <a:effectLst/>
                <a:latin typeface="+mj-lt"/>
              </a:rPr>
              <a:t> Every table in an SQL database can be linked. That is, you can have relationships between tables. </a:t>
            </a:r>
          </a:p>
          <a:p>
            <a:r>
              <a:rPr lang="en-US" b="0" i="0" dirty="0">
                <a:solidFill>
                  <a:srgbClr val="050505"/>
                </a:solidFill>
                <a:effectLst/>
                <a:latin typeface="+mj-lt"/>
              </a:rPr>
              <a:t>These relationships can be one to several, several to several or one to one. The type of relationship you implement depends on what you need.</a:t>
            </a:r>
          </a:p>
        </p:txBody>
      </p:sp>
    </p:spTree>
    <p:extLst>
      <p:ext uri="{BB962C8B-B14F-4D97-AF65-F5344CB8AC3E}">
        <p14:creationId xmlns:p14="http://schemas.microsoft.com/office/powerpoint/2010/main" val="1378389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BB3F68-A95D-51DB-704E-DE1D35DDE6F6}"/>
              </a:ext>
            </a:extLst>
          </p:cNvPr>
          <p:cNvSpPr>
            <a:spLocks noGrp="1"/>
          </p:cNvSpPr>
          <p:nvPr>
            <p:ph type="title"/>
          </p:nvPr>
        </p:nvSpPr>
        <p:spPr>
          <a:xfrm>
            <a:off x="0" y="63964"/>
            <a:ext cx="10515600" cy="1325563"/>
          </a:xfrm>
        </p:spPr>
        <p:txBody>
          <a:bodyPr/>
          <a:lstStyle/>
          <a:p>
            <a:r>
              <a:rPr lang="fr-FR" b="0" i="0" dirty="0">
                <a:solidFill>
                  <a:srgbClr val="050505"/>
                </a:solidFill>
                <a:effectLst/>
                <a:latin typeface="Segoe UI Historic" panose="020B0502040204020203" pitchFamily="34" charset="0"/>
              </a:rPr>
              <a:t>NoSQL</a:t>
            </a:r>
            <a:endParaRPr lang="fr-FR" dirty="0"/>
          </a:p>
        </p:txBody>
      </p:sp>
      <p:sp>
        <p:nvSpPr>
          <p:cNvPr id="3" name="Espace réservé du contenu 2">
            <a:extLst>
              <a:ext uri="{FF2B5EF4-FFF2-40B4-BE49-F238E27FC236}">
                <a16:creationId xmlns:a16="http://schemas.microsoft.com/office/drawing/2014/main" id="{2D8D5E15-876F-21D1-A310-BC373EE02898}"/>
              </a:ext>
            </a:extLst>
          </p:cNvPr>
          <p:cNvSpPr>
            <a:spLocks noGrp="1"/>
          </p:cNvSpPr>
          <p:nvPr>
            <p:ph idx="1"/>
          </p:nvPr>
        </p:nvSpPr>
        <p:spPr>
          <a:xfrm>
            <a:off x="683456" y="1108173"/>
            <a:ext cx="10515600" cy="4351338"/>
          </a:xfrm>
        </p:spPr>
        <p:txBody>
          <a:bodyPr>
            <a:noAutofit/>
          </a:bodyPr>
          <a:lstStyle/>
          <a:p>
            <a:r>
              <a:rPr lang="en-US" sz="2300" i="0" dirty="0">
                <a:solidFill>
                  <a:srgbClr val="050505"/>
                </a:solidFill>
                <a:effectLst/>
                <a:latin typeface="+mj-lt"/>
                <a:ea typeface="Segoe UI Historic" panose="020B0502040204020203" pitchFamily="34" charset="0"/>
                <a:cs typeface="Segoe UI Historic" panose="020B0502040204020203" pitchFamily="34" charset="0"/>
              </a:rPr>
              <a:t>NoSQL databases have been designed to be more flexible than SQL databases, as well as to contain larger amounts of data. </a:t>
            </a:r>
          </a:p>
          <a:p>
            <a:r>
              <a:rPr lang="en-US" sz="2300" i="0" dirty="0">
                <a:solidFill>
                  <a:srgbClr val="050505"/>
                </a:solidFill>
                <a:effectLst/>
                <a:latin typeface="+mj-lt"/>
                <a:ea typeface="Segoe UI Historic" panose="020B0502040204020203" pitchFamily="34" charset="0"/>
                <a:cs typeface="Segoe UI Historic" panose="020B0502040204020203" pitchFamily="34" charset="0"/>
              </a:rPr>
              <a:t>In NoSQL databases, there is no predefined schema or table. There are collections, and in every collection there are documents. This allows you to save data in different forms as they appear. </a:t>
            </a:r>
          </a:p>
          <a:p>
            <a:r>
              <a:rPr lang="en-US" sz="2300" i="0" dirty="0">
                <a:solidFill>
                  <a:srgbClr val="050505"/>
                </a:solidFill>
                <a:effectLst/>
                <a:latin typeface="+mj-lt"/>
                <a:ea typeface="Segoe UI Historic" panose="020B0502040204020203" pitchFamily="34" charset="0"/>
                <a:cs typeface="Segoe UI Historic" panose="020B0502040204020203" pitchFamily="34" charset="0"/>
              </a:rPr>
              <a:t>You can choose to have several different documents with different fields in the same collection.</a:t>
            </a:r>
          </a:p>
          <a:p>
            <a:r>
              <a:rPr lang="en-US" sz="2300" i="0" dirty="0">
                <a:solidFill>
                  <a:srgbClr val="050505"/>
                </a:solidFill>
                <a:effectLst/>
                <a:latin typeface="+mj-lt"/>
                <a:ea typeface="Segoe UI Historic" panose="020B0502040204020203" pitchFamily="34" charset="0"/>
                <a:cs typeface="Segoe UI Historic" panose="020B0502040204020203" pitchFamily="34" charset="0"/>
              </a:rPr>
              <a:t>It is also possible to manually forge relationships between collections. However, they are not suitable for this purpose. Instead, you can save everything you need for a single query in the same collection</a:t>
            </a:r>
            <a:r>
              <a:rPr lang="en-US" sz="2300" i="0">
                <a:solidFill>
                  <a:srgbClr val="050505"/>
                </a:solidFill>
                <a:effectLst/>
                <a:latin typeface="+mj-lt"/>
                <a:ea typeface="Segoe UI Historic" panose="020B0502040204020203" pitchFamily="34" charset="0"/>
                <a:cs typeface="Segoe UI Historic" panose="020B0502040204020203" pitchFamily="34" charset="0"/>
              </a:rPr>
              <a:t>. </a:t>
            </a:r>
          </a:p>
          <a:p>
            <a:r>
              <a:rPr lang="en-US" sz="2300" i="0">
                <a:solidFill>
                  <a:srgbClr val="050505"/>
                </a:solidFill>
                <a:effectLst/>
                <a:latin typeface="+mj-lt"/>
                <a:ea typeface="Segoe UI Historic" panose="020B0502040204020203" pitchFamily="34" charset="0"/>
                <a:cs typeface="Segoe UI Historic" panose="020B0502040204020203" pitchFamily="34" charset="0"/>
              </a:rPr>
              <a:t>If </a:t>
            </a:r>
            <a:r>
              <a:rPr lang="en-US" sz="2300" i="0" dirty="0">
                <a:solidFill>
                  <a:srgbClr val="050505"/>
                </a:solidFill>
                <a:effectLst/>
                <a:latin typeface="+mj-lt"/>
                <a:ea typeface="Segoe UI Historic" panose="020B0502040204020203" pitchFamily="34" charset="0"/>
                <a:cs typeface="Segoe UI Historic" panose="020B0502040204020203" pitchFamily="34" charset="0"/>
              </a:rPr>
              <a:t>you are an SQL person, you can consider collections as tables and documents as rows with tables. However, there are no restrictions on which data columns you can add with the table.</a:t>
            </a:r>
          </a:p>
          <a:p>
            <a:endParaRPr lang="en-US" sz="2300" i="0" dirty="0">
              <a:solidFill>
                <a:srgbClr val="050505"/>
              </a:solidFill>
              <a:effectLst/>
              <a:latin typeface="+mj-lt"/>
              <a:ea typeface="Segoe UI Historic" panose="020B0502040204020203" pitchFamily="34" charset="0"/>
              <a:cs typeface="Segoe UI Historic" panose="020B0502040204020203" pitchFamily="34" charset="0"/>
            </a:endParaRPr>
          </a:p>
        </p:txBody>
      </p:sp>
    </p:spTree>
    <p:extLst>
      <p:ext uri="{BB962C8B-B14F-4D97-AF65-F5344CB8AC3E}">
        <p14:creationId xmlns:p14="http://schemas.microsoft.com/office/powerpoint/2010/main" val="123949296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323</Words>
  <Application>Microsoft Office PowerPoint</Application>
  <PresentationFormat>Grand écran</PresentationFormat>
  <Paragraphs>24</Paragraphs>
  <Slides>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vt:i4>
      </vt:variant>
    </vt:vector>
  </HeadingPairs>
  <TitlesOfParts>
    <vt:vector size="8" baseType="lpstr">
      <vt:lpstr>Arial</vt:lpstr>
      <vt:lpstr>Calibri</vt:lpstr>
      <vt:lpstr>Calibri Light</vt:lpstr>
      <vt:lpstr>Segoe UI Historic</vt:lpstr>
      <vt:lpstr>Thème Office</vt:lpstr>
      <vt:lpstr>Présentation PowerPoint</vt:lpstr>
      <vt:lpstr>SQL</vt:lpstr>
      <vt:lpstr>NoSQL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salima chichti</dc:creator>
  <cp:lastModifiedBy>salima chichti</cp:lastModifiedBy>
  <cp:revision>2</cp:revision>
  <dcterms:created xsi:type="dcterms:W3CDTF">2023-02-09T20:58:15Z</dcterms:created>
  <dcterms:modified xsi:type="dcterms:W3CDTF">2023-02-09T21:17:47Z</dcterms:modified>
</cp:coreProperties>
</file>