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77" r:id="rId5"/>
    <p:sldId id="280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C15"/>
    <a:srgbClr val="01294F"/>
    <a:srgbClr val="003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27601-05DC-A7D3-82AC-8B05398539A6}" v="93" dt="2024-12-23T15:37:30.692"/>
    <p1510:client id="{2E2126C3-FE93-663A-0509-2DAA7CBFE31B}" v="5" dt="2024-12-23T14:51:11.039"/>
    <p1510:client id="{47D0B046-8CD1-932E-E51C-31F9F52327E7}" v="210" dt="2024-12-23T13:14:15.198"/>
    <p1510:client id="{EF84E7A3-A395-DE54-A902-78EA218B5E53}" v="26" dt="2024-12-23T17:11:14.006"/>
    <p1510:client id="{FBEE36F3-6D95-CB02-E5D6-FA800F9FB392}" v="565" dt="2024-12-23T16:35:1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yahya" userId="8644281aa7b8f44f" providerId="Windows Live" clId="Web-{47D0B046-8CD1-932E-E51C-31F9F52327E7}"/>
    <pc:docChg chg="addSld delSld modSld">
      <pc:chgData name="mohammed yahya" userId="8644281aa7b8f44f" providerId="Windows Live" clId="Web-{47D0B046-8CD1-932E-E51C-31F9F52327E7}" dt="2024-12-23T13:14:15.198" v="205" actId="20577"/>
      <pc:docMkLst>
        <pc:docMk/>
      </pc:docMkLst>
      <pc:sldChg chg="addSp delSp modSp mod setBg">
        <pc:chgData name="mohammed yahya" userId="8644281aa7b8f44f" providerId="Windows Live" clId="Web-{47D0B046-8CD1-932E-E51C-31F9F52327E7}" dt="2024-12-23T13:12:35.792" v="193" actId="20577"/>
        <pc:sldMkLst>
          <pc:docMk/>
          <pc:sldMk cId="109857222" sldId="256"/>
        </pc:sldMkLst>
        <pc:spChg chg="mod">
          <ac:chgData name="mohammed yahya" userId="8644281aa7b8f44f" providerId="Windows Live" clId="Web-{47D0B046-8CD1-932E-E51C-31F9F52327E7}" dt="2024-12-23T13:12:35.792" v="19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ohammed yahya" userId="8644281aa7b8f44f" providerId="Windows Live" clId="Web-{47D0B046-8CD1-932E-E51C-31F9F52327E7}" dt="2024-12-23T12:55:55.010" v="25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mohammed yahya" userId="8644281aa7b8f44f" providerId="Windows Live" clId="Web-{47D0B046-8CD1-932E-E51C-31F9F52327E7}" dt="2024-12-23T13:12:28.386" v="187"/>
          <ac:picMkLst>
            <pc:docMk/>
            <pc:sldMk cId="109857222" sldId="256"/>
            <ac:picMk id="4" creationId="{0494A536-F933-B7D8-375A-5AED0332DFEE}"/>
          </ac:picMkLst>
        </pc:picChg>
      </pc:sldChg>
      <pc:sldChg chg="modSp new mod setBg">
        <pc:chgData name="mohammed yahya" userId="8644281aa7b8f44f" providerId="Windows Live" clId="Web-{47D0B046-8CD1-932E-E51C-31F9F52327E7}" dt="2024-12-23T13:06:29.663" v="147" actId="20577"/>
        <pc:sldMkLst>
          <pc:docMk/>
          <pc:sldMk cId="2868828757" sldId="257"/>
        </pc:sldMkLst>
        <pc:spChg chg="mod">
          <ac:chgData name="mohammed yahya" userId="8644281aa7b8f44f" providerId="Windows Live" clId="Web-{47D0B046-8CD1-932E-E51C-31F9F52327E7}" dt="2024-12-23T13:04:42.976" v="139" actId="20577"/>
          <ac:spMkLst>
            <pc:docMk/>
            <pc:sldMk cId="2868828757" sldId="257"/>
            <ac:spMk id="2" creationId="{2A148FC7-F896-1371-7116-1F8803411E26}"/>
          </ac:spMkLst>
        </pc:spChg>
        <pc:spChg chg="mod">
          <ac:chgData name="mohammed yahya" userId="8644281aa7b8f44f" providerId="Windows Live" clId="Web-{47D0B046-8CD1-932E-E51C-31F9F52327E7}" dt="2024-12-23T13:06:29.663" v="147" actId="20577"/>
          <ac:spMkLst>
            <pc:docMk/>
            <pc:sldMk cId="2868828757" sldId="257"/>
            <ac:spMk id="3" creationId="{D69216D0-5ABA-56FE-1626-C8D7B11B1C1C}"/>
          </ac:spMkLst>
        </pc:spChg>
      </pc:sldChg>
      <pc:sldChg chg="new">
        <pc:chgData name="mohammed yahya" userId="8644281aa7b8f44f" providerId="Windows Live" clId="Web-{47D0B046-8CD1-932E-E51C-31F9F52327E7}" dt="2024-12-23T13:01:30.274" v="109"/>
        <pc:sldMkLst>
          <pc:docMk/>
          <pc:sldMk cId="2581988881" sldId="258"/>
        </pc:sldMkLst>
      </pc:sldChg>
      <pc:sldChg chg="new">
        <pc:chgData name="mohammed yahya" userId="8644281aa7b8f44f" providerId="Windows Live" clId="Web-{47D0B046-8CD1-932E-E51C-31F9F52327E7}" dt="2024-12-23T13:01:31.258" v="110"/>
        <pc:sldMkLst>
          <pc:docMk/>
          <pc:sldMk cId="1594243289" sldId="259"/>
        </pc:sldMkLst>
      </pc:sldChg>
      <pc:sldChg chg="new">
        <pc:chgData name="mohammed yahya" userId="8644281aa7b8f44f" providerId="Windows Live" clId="Web-{47D0B046-8CD1-932E-E51C-31F9F52327E7}" dt="2024-12-23T13:01:31.274" v="111"/>
        <pc:sldMkLst>
          <pc:docMk/>
          <pc:sldMk cId="3513318168" sldId="260"/>
        </pc:sldMkLst>
      </pc:sldChg>
      <pc:sldChg chg="new">
        <pc:chgData name="mohammed yahya" userId="8644281aa7b8f44f" providerId="Windows Live" clId="Web-{47D0B046-8CD1-932E-E51C-31F9F52327E7}" dt="2024-12-23T13:01:32.993" v="112"/>
        <pc:sldMkLst>
          <pc:docMk/>
          <pc:sldMk cId="1584386065" sldId="261"/>
        </pc:sldMkLst>
      </pc:sldChg>
      <pc:sldChg chg="new">
        <pc:chgData name="mohammed yahya" userId="8644281aa7b8f44f" providerId="Windows Live" clId="Web-{47D0B046-8CD1-932E-E51C-31F9F52327E7}" dt="2024-12-23T13:01:33.008" v="113"/>
        <pc:sldMkLst>
          <pc:docMk/>
          <pc:sldMk cId="1819081590" sldId="262"/>
        </pc:sldMkLst>
      </pc:sldChg>
      <pc:sldChg chg="new">
        <pc:chgData name="mohammed yahya" userId="8644281aa7b8f44f" providerId="Windows Live" clId="Web-{47D0B046-8CD1-932E-E51C-31F9F52327E7}" dt="2024-12-23T13:01:34.711" v="114"/>
        <pc:sldMkLst>
          <pc:docMk/>
          <pc:sldMk cId="4085798460" sldId="263"/>
        </pc:sldMkLst>
      </pc:sldChg>
      <pc:sldChg chg="new">
        <pc:chgData name="mohammed yahya" userId="8644281aa7b8f44f" providerId="Windows Live" clId="Web-{47D0B046-8CD1-932E-E51C-31F9F52327E7}" dt="2024-12-23T13:01:34.727" v="115"/>
        <pc:sldMkLst>
          <pc:docMk/>
          <pc:sldMk cId="1908497964" sldId="264"/>
        </pc:sldMkLst>
      </pc:sldChg>
      <pc:sldChg chg="new">
        <pc:chgData name="mohammed yahya" userId="8644281aa7b8f44f" providerId="Windows Live" clId="Web-{47D0B046-8CD1-932E-E51C-31F9F52327E7}" dt="2024-12-23T13:01:34.758" v="116"/>
        <pc:sldMkLst>
          <pc:docMk/>
          <pc:sldMk cId="3343705106" sldId="265"/>
        </pc:sldMkLst>
      </pc:sldChg>
      <pc:sldChg chg="new">
        <pc:chgData name="mohammed yahya" userId="8644281aa7b8f44f" providerId="Windows Live" clId="Web-{47D0B046-8CD1-932E-E51C-31F9F52327E7}" dt="2024-12-23T13:01:34.774" v="117"/>
        <pc:sldMkLst>
          <pc:docMk/>
          <pc:sldMk cId="3262560054" sldId="266"/>
        </pc:sldMkLst>
      </pc:sldChg>
      <pc:sldChg chg="new">
        <pc:chgData name="mohammed yahya" userId="8644281aa7b8f44f" providerId="Windows Live" clId="Web-{47D0B046-8CD1-932E-E51C-31F9F52327E7}" dt="2024-12-23T13:01:37.430" v="118"/>
        <pc:sldMkLst>
          <pc:docMk/>
          <pc:sldMk cId="3643095664" sldId="267"/>
        </pc:sldMkLst>
      </pc:sldChg>
      <pc:sldChg chg="new">
        <pc:chgData name="mohammed yahya" userId="8644281aa7b8f44f" providerId="Windows Live" clId="Web-{47D0B046-8CD1-932E-E51C-31F9F52327E7}" dt="2024-12-23T13:01:37.461" v="119"/>
        <pc:sldMkLst>
          <pc:docMk/>
          <pc:sldMk cId="4102165945" sldId="268"/>
        </pc:sldMkLst>
      </pc:sldChg>
      <pc:sldChg chg="new">
        <pc:chgData name="mohammed yahya" userId="8644281aa7b8f44f" providerId="Windows Live" clId="Web-{47D0B046-8CD1-932E-E51C-31F9F52327E7}" dt="2024-12-23T13:01:37.477" v="120"/>
        <pc:sldMkLst>
          <pc:docMk/>
          <pc:sldMk cId="2290832375" sldId="269"/>
        </pc:sldMkLst>
      </pc:sldChg>
      <pc:sldChg chg="new">
        <pc:chgData name="mohammed yahya" userId="8644281aa7b8f44f" providerId="Windows Live" clId="Web-{47D0B046-8CD1-932E-E51C-31F9F52327E7}" dt="2024-12-23T13:01:37.508" v="121"/>
        <pc:sldMkLst>
          <pc:docMk/>
          <pc:sldMk cId="3980563394" sldId="270"/>
        </pc:sldMkLst>
      </pc:sldChg>
      <pc:sldChg chg="new">
        <pc:chgData name="mohammed yahya" userId="8644281aa7b8f44f" providerId="Windows Live" clId="Web-{47D0B046-8CD1-932E-E51C-31F9F52327E7}" dt="2024-12-23T13:01:37.539" v="122"/>
        <pc:sldMkLst>
          <pc:docMk/>
          <pc:sldMk cId="1239472216" sldId="271"/>
        </pc:sldMkLst>
      </pc:sldChg>
      <pc:sldChg chg="new">
        <pc:chgData name="mohammed yahya" userId="8644281aa7b8f44f" providerId="Windows Live" clId="Web-{47D0B046-8CD1-932E-E51C-31F9F52327E7}" dt="2024-12-23T13:01:39.164" v="123"/>
        <pc:sldMkLst>
          <pc:docMk/>
          <pc:sldMk cId="2381326320" sldId="272"/>
        </pc:sldMkLst>
      </pc:sldChg>
      <pc:sldChg chg="new">
        <pc:chgData name="mohammed yahya" userId="8644281aa7b8f44f" providerId="Windows Live" clId="Web-{47D0B046-8CD1-932E-E51C-31F9F52327E7}" dt="2024-12-23T13:01:41.727" v="124"/>
        <pc:sldMkLst>
          <pc:docMk/>
          <pc:sldMk cId="2796481169" sldId="273"/>
        </pc:sldMkLst>
      </pc:sldChg>
      <pc:sldChg chg="new">
        <pc:chgData name="mohammed yahya" userId="8644281aa7b8f44f" providerId="Windows Live" clId="Web-{47D0B046-8CD1-932E-E51C-31F9F52327E7}" dt="2024-12-23T13:01:41.743" v="125"/>
        <pc:sldMkLst>
          <pc:docMk/>
          <pc:sldMk cId="1397756931" sldId="274"/>
        </pc:sldMkLst>
      </pc:sldChg>
      <pc:sldChg chg="new">
        <pc:chgData name="mohammed yahya" userId="8644281aa7b8f44f" providerId="Windows Live" clId="Web-{47D0B046-8CD1-932E-E51C-31F9F52327E7}" dt="2024-12-23T13:01:41.774" v="126"/>
        <pc:sldMkLst>
          <pc:docMk/>
          <pc:sldMk cId="2014669227" sldId="275"/>
        </pc:sldMkLst>
      </pc:sldChg>
      <pc:sldChg chg="new">
        <pc:chgData name="mohammed yahya" userId="8644281aa7b8f44f" providerId="Windows Live" clId="Web-{47D0B046-8CD1-932E-E51C-31F9F52327E7}" dt="2024-12-23T13:01:41.805" v="127"/>
        <pc:sldMkLst>
          <pc:docMk/>
          <pc:sldMk cId="4113411217" sldId="276"/>
        </pc:sldMkLst>
      </pc:sldChg>
      <pc:sldChg chg="modSp add replId">
        <pc:chgData name="mohammed yahya" userId="8644281aa7b8f44f" providerId="Windows Live" clId="Web-{47D0B046-8CD1-932E-E51C-31F9F52327E7}" dt="2024-12-23T13:07:38.241" v="151" actId="20577"/>
        <pc:sldMkLst>
          <pc:docMk/>
          <pc:sldMk cId="4237749607" sldId="277"/>
        </pc:sldMkLst>
        <pc:spChg chg="mod">
          <ac:chgData name="mohammed yahya" userId="8644281aa7b8f44f" providerId="Windows Live" clId="Web-{47D0B046-8CD1-932E-E51C-31F9F52327E7}" dt="2024-12-23T13:07:16.413" v="149" actId="20577"/>
          <ac:spMkLst>
            <pc:docMk/>
            <pc:sldMk cId="4237749607" sldId="277"/>
            <ac:spMk id="2" creationId="{2A148FC7-F896-1371-7116-1F8803411E26}"/>
          </ac:spMkLst>
        </pc:spChg>
        <pc:spChg chg="mod">
          <ac:chgData name="mohammed yahya" userId="8644281aa7b8f44f" providerId="Windows Live" clId="Web-{47D0B046-8CD1-932E-E51C-31F9F52327E7}" dt="2024-12-23T13:07:38.241" v="151" actId="20577"/>
          <ac:spMkLst>
            <pc:docMk/>
            <pc:sldMk cId="4237749607" sldId="277"/>
            <ac:spMk id="3" creationId="{D69216D0-5ABA-56FE-1626-C8D7B11B1C1C}"/>
          </ac:spMkLst>
        </pc:spChg>
      </pc:sldChg>
      <pc:sldChg chg="add replId">
        <pc:chgData name="mohammed yahya" userId="8644281aa7b8f44f" providerId="Windows Live" clId="Web-{47D0B046-8CD1-932E-E51C-31F9F52327E7}" dt="2024-12-23T13:08:00.804" v="152"/>
        <pc:sldMkLst>
          <pc:docMk/>
          <pc:sldMk cId="2809364880" sldId="278"/>
        </pc:sldMkLst>
      </pc:sldChg>
      <pc:sldChg chg="new del">
        <pc:chgData name="mohammed yahya" userId="8644281aa7b8f44f" providerId="Windows Live" clId="Web-{47D0B046-8CD1-932E-E51C-31F9F52327E7}" dt="2024-12-23T13:10:03.542" v="154"/>
        <pc:sldMkLst>
          <pc:docMk/>
          <pc:sldMk cId="93576891" sldId="279"/>
        </pc:sldMkLst>
      </pc:sldChg>
      <pc:sldChg chg="addSp modSp add replId">
        <pc:chgData name="mohammed yahya" userId="8644281aa7b8f44f" providerId="Windows Live" clId="Web-{47D0B046-8CD1-932E-E51C-31F9F52327E7}" dt="2024-12-23T13:13:33.885" v="201" actId="14100"/>
        <pc:sldMkLst>
          <pc:docMk/>
          <pc:sldMk cId="1518809305" sldId="279"/>
        </pc:sldMkLst>
        <pc:spChg chg="mod">
          <ac:chgData name="mohammed yahya" userId="8644281aa7b8f44f" providerId="Windows Live" clId="Web-{47D0B046-8CD1-932E-E51C-31F9F52327E7}" dt="2024-12-23T13:10:11.433" v="156" actId="20577"/>
          <ac:spMkLst>
            <pc:docMk/>
            <pc:sldMk cId="1518809305" sldId="279"/>
            <ac:spMk id="2" creationId="{00000000-0000-0000-0000-000000000000}"/>
          </ac:spMkLst>
        </pc:spChg>
        <pc:picChg chg="add mod">
          <ac:chgData name="mohammed yahya" userId="8644281aa7b8f44f" providerId="Windows Live" clId="Web-{47D0B046-8CD1-932E-E51C-31F9F52327E7}" dt="2024-12-23T13:13:33.885" v="201" actId="14100"/>
          <ac:picMkLst>
            <pc:docMk/>
            <pc:sldMk cId="1518809305" sldId="279"/>
            <ac:picMk id="3" creationId="{B7453776-9E5D-BF95-32C5-96D6671B3B88}"/>
          </ac:picMkLst>
        </pc:picChg>
      </pc:sldChg>
      <pc:sldChg chg="modSp add replId">
        <pc:chgData name="mohammed yahya" userId="8644281aa7b8f44f" providerId="Windows Live" clId="Web-{47D0B046-8CD1-932E-E51C-31F9F52327E7}" dt="2024-12-23T13:14:15.198" v="205" actId="20577"/>
        <pc:sldMkLst>
          <pc:docMk/>
          <pc:sldMk cId="3778357719" sldId="280"/>
        </pc:sldMkLst>
        <pc:spChg chg="mod">
          <ac:chgData name="mohammed yahya" userId="8644281aa7b8f44f" providerId="Windows Live" clId="Web-{47D0B046-8CD1-932E-E51C-31F9F52327E7}" dt="2024-12-23T13:14:15.198" v="205" actId="20577"/>
          <ac:spMkLst>
            <pc:docMk/>
            <pc:sldMk cId="3778357719" sldId="280"/>
            <ac:spMk id="2" creationId="{2A148FC7-F896-1371-7116-1F8803411E26}"/>
          </ac:spMkLst>
        </pc:spChg>
        <pc:spChg chg="mod">
          <ac:chgData name="mohammed yahya" userId="8644281aa7b8f44f" providerId="Windows Live" clId="Web-{47D0B046-8CD1-932E-E51C-31F9F52327E7}" dt="2024-12-23T13:14:15.166" v="204" actId="20577"/>
          <ac:spMkLst>
            <pc:docMk/>
            <pc:sldMk cId="3778357719" sldId="280"/>
            <ac:spMk id="3" creationId="{D69216D0-5ABA-56FE-1626-C8D7B11B1C1C}"/>
          </ac:spMkLst>
        </pc:spChg>
      </pc:sldChg>
    </pc:docChg>
  </pc:docChgLst>
  <pc:docChgLst>
    <pc:chgData name="mohammed yahya" userId="8644281aa7b8f44f" providerId="Windows Live" clId="Web-{EF84E7A3-A395-DE54-A902-78EA218B5E53}"/>
    <pc:docChg chg="delSld modSld">
      <pc:chgData name="mohammed yahya" userId="8644281aa7b8f44f" providerId="Windows Live" clId="Web-{EF84E7A3-A395-DE54-A902-78EA218B5E53}" dt="2024-12-23T17:10:41.584" v="19"/>
      <pc:docMkLst>
        <pc:docMk/>
      </pc:docMkLst>
      <pc:sldChg chg="addSp delSp modSp">
        <pc:chgData name="mohammed yahya" userId="8644281aa7b8f44f" providerId="Windows Live" clId="Web-{EF84E7A3-A395-DE54-A902-78EA218B5E53}" dt="2024-12-23T17:08:26.770" v="11"/>
        <pc:sldMkLst>
          <pc:docMk/>
          <pc:sldMk cId="3935542592" sldId="284"/>
        </pc:sldMkLst>
        <pc:spChg chg="add del">
          <ac:chgData name="mohammed yahya" userId="8644281aa7b8f44f" providerId="Windows Live" clId="Web-{EF84E7A3-A395-DE54-A902-78EA218B5E53}" dt="2024-12-23T17:08:26.770" v="11"/>
          <ac:spMkLst>
            <pc:docMk/>
            <pc:sldMk cId="3935542592" sldId="284"/>
            <ac:spMk id="2" creationId="{F648CCAC-7C68-C3AF-2F55-4206C7F0A114}"/>
          </ac:spMkLst>
        </pc:spChg>
        <pc:spChg chg="mod">
          <ac:chgData name="mohammed yahya" userId="8644281aa7b8f44f" providerId="Windows Live" clId="Web-{EF84E7A3-A395-DE54-A902-78EA218B5E53}" dt="2024-12-23T17:08:22.676" v="9" actId="14100"/>
          <ac:spMkLst>
            <pc:docMk/>
            <pc:sldMk cId="3935542592" sldId="284"/>
            <ac:spMk id="3" creationId="{7EE2B4CE-273F-26FD-AB6F-5350CE3BE3CA}"/>
          </ac:spMkLst>
        </pc:spChg>
        <pc:spChg chg="add del mod">
          <ac:chgData name="mohammed yahya" userId="8644281aa7b8f44f" providerId="Windows Live" clId="Web-{EF84E7A3-A395-DE54-A902-78EA218B5E53}" dt="2024-12-23T17:08:26.770" v="11"/>
          <ac:spMkLst>
            <pc:docMk/>
            <pc:sldMk cId="3935542592" sldId="284"/>
            <ac:spMk id="5" creationId="{530DC139-0904-23AF-4E06-490FDA8FB8CB}"/>
          </ac:spMkLst>
        </pc:spChg>
      </pc:sldChg>
      <pc:sldChg chg="del">
        <pc:chgData name="mohammed yahya" userId="8644281aa7b8f44f" providerId="Windows Live" clId="Web-{EF84E7A3-A395-DE54-A902-78EA218B5E53}" dt="2024-12-23T17:09:16.849" v="12"/>
        <pc:sldMkLst>
          <pc:docMk/>
          <pc:sldMk cId="2747279088" sldId="290"/>
        </pc:sldMkLst>
      </pc:sldChg>
      <pc:sldChg chg="del">
        <pc:chgData name="mohammed yahya" userId="8644281aa7b8f44f" providerId="Windows Live" clId="Web-{EF84E7A3-A395-DE54-A902-78EA218B5E53}" dt="2024-12-23T17:09:35.927" v="13"/>
        <pc:sldMkLst>
          <pc:docMk/>
          <pc:sldMk cId="64983569" sldId="300"/>
        </pc:sldMkLst>
      </pc:sldChg>
      <pc:sldChg chg="modSp">
        <pc:chgData name="mohammed yahya" userId="8644281aa7b8f44f" providerId="Windows Live" clId="Web-{EF84E7A3-A395-DE54-A902-78EA218B5E53}" dt="2024-12-23T17:10:10.161" v="15" actId="20577"/>
        <pc:sldMkLst>
          <pc:docMk/>
          <pc:sldMk cId="1065284833" sldId="313"/>
        </pc:sldMkLst>
        <pc:spChg chg="mod">
          <ac:chgData name="mohammed yahya" userId="8644281aa7b8f44f" providerId="Windows Live" clId="Web-{EF84E7A3-A395-DE54-A902-78EA218B5E53}" dt="2024-12-23T17:10:10.161" v="15" actId="20577"/>
          <ac:spMkLst>
            <pc:docMk/>
            <pc:sldMk cId="1065284833" sldId="313"/>
            <ac:spMk id="3" creationId="{0F5CFEB9-D114-7D43-8541-5AF467889C14}"/>
          </ac:spMkLst>
        </pc:spChg>
      </pc:sldChg>
      <pc:sldChg chg="delSp modSp">
        <pc:chgData name="mohammed yahya" userId="8644281aa7b8f44f" providerId="Windows Live" clId="Web-{EF84E7A3-A395-DE54-A902-78EA218B5E53}" dt="2024-12-23T17:10:41.584" v="19"/>
        <pc:sldMkLst>
          <pc:docMk/>
          <pc:sldMk cId="1229363383" sldId="316"/>
        </pc:sldMkLst>
        <pc:spChg chg="del mod">
          <ac:chgData name="mohammed yahya" userId="8644281aa7b8f44f" providerId="Windows Live" clId="Web-{EF84E7A3-A395-DE54-A902-78EA218B5E53}" dt="2024-12-23T17:10:41.584" v="19"/>
          <ac:spMkLst>
            <pc:docMk/>
            <pc:sldMk cId="1229363383" sldId="316"/>
            <ac:spMk id="4" creationId="{81F22A3D-426D-6943-7B7E-A208CAD7C2B9}"/>
          </ac:spMkLst>
        </pc:spChg>
      </pc:sldChg>
    </pc:docChg>
  </pc:docChgLst>
  <pc:docChgLst>
    <pc:chgData name="mohammed yahya" userId="8644281aa7b8f44f" providerId="Windows Live" clId="Web-{22F27601-05DC-A7D3-82AC-8B05398539A6}"/>
    <pc:docChg chg="addSld delSld modSld">
      <pc:chgData name="mohammed yahya" userId="8644281aa7b8f44f" providerId="Windows Live" clId="Web-{22F27601-05DC-A7D3-82AC-8B05398539A6}" dt="2024-12-23T15:37:30.692" v="87"/>
      <pc:docMkLst>
        <pc:docMk/>
      </pc:docMkLst>
      <pc:sldChg chg="modSp">
        <pc:chgData name="mohammed yahya" userId="8644281aa7b8f44f" providerId="Windows Live" clId="Web-{22F27601-05DC-A7D3-82AC-8B05398539A6}" dt="2024-12-23T15:34:37.920" v="3" actId="20577"/>
        <pc:sldMkLst>
          <pc:docMk/>
          <pc:sldMk cId="109857222" sldId="256"/>
        </pc:sldMkLst>
        <pc:spChg chg="mod">
          <ac:chgData name="mohammed yahya" userId="8644281aa7b8f44f" providerId="Windows Live" clId="Web-{22F27601-05DC-A7D3-82AC-8B05398539A6}" dt="2024-12-23T15:34:37.920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mohammed yahya" userId="8644281aa7b8f44f" providerId="Windows Live" clId="Web-{22F27601-05DC-A7D3-82AC-8B05398539A6}" dt="2024-12-23T15:34:54.639" v="4"/>
        <pc:sldMkLst>
          <pc:docMk/>
          <pc:sldMk cId="2809364880" sldId="278"/>
        </pc:sldMkLst>
      </pc:sldChg>
      <pc:sldChg chg="modSp">
        <pc:chgData name="mohammed yahya" userId="8644281aa7b8f44f" providerId="Windows Live" clId="Web-{22F27601-05DC-A7D3-82AC-8B05398539A6}" dt="2024-12-23T15:35:50.485" v="48" actId="20577"/>
        <pc:sldMkLst>
          <pc:docMk/>
          <pc:sldMk cId="3778357719" sldId="280"/>
        </pc:sldMkLst>
        <pc:spChg chg="mod">
          <ac:chgData name="mohammed yahya" userId="8644281aa7b8f44f" providerId="Windows Live" clId="Web-{22F27601-05DC-A7D3-82AC-8B05398539A6}" dt="2024-12-23T15:35:06.983" v="10" actId="20577"/>
          <ac:spMkLst>
            <pc:docMk/>
            <pc:sldMk cId="3778357719" sldId="280"/>
            <ac:spMk id="2" creationId="{2A148FC7-F896-1371-7116-1F8803411E26}"/>
          </ac:spMkLst>
        </pc:spChg>
        <pc:spChg chg="mod">
          <ac:chgData name="mohammed yahya" userId="8644281aa7b8f44f" providerId="Windows Live" clId="Web-{22F27601-05DC-A7D3-82AC-8B05398539A6}" dt="2024-12-23T15:35:50.485" v="48" actId="20577"/>
          <ac:spMkLst>
            <pc:docMk/>
            <pc:sldMk cId="3778357719" sldId="280"/>
            <ac:spMk id="3" creationId="{D69216D0-5ABA-56FE-1626-C8D7B11B1C1C}"/>
          </ac:spMkLst>
        </pc:spChg>
      </pc:sldChg>
      <pc:sldChg chg="modSp add replId">
        <pc:chgData name="mohammed yahya" userId="8644281aa7b8f44f" providerId="Windows Live" clId="Web-{22F27601-05DC-A7D3-82AC-8B05398539A6}" dt="2024-12-23T15:37:16.066" v="86" actId="20577"/>
        <pc:sldMkLst>
          <pc:docMk/>
          <pc:sldMk cId="1830456060" sldId="281"/>
        </pc:sldMkLst>
        <pc:spChg chg="mod">
          <ac:chgData name="mohammed yahya" userId="8644281aa7b8f44f" providerId="Windows Live" clId="Web-{22F27601-05DC-A7D3-82AC-8B05398539A6}" dt="2024-12-23T15:36:57.394" v="83" actId="20577"/>
          <ac:spMkLst>
            <pc:docMk/>
            <pc:sldMk cId="1830456060" sldId="281"/>
            <ac:spMk id="2" creationId="{2A148FC7-F896-1371-7116-1F8803411E26}"/>
          </ac:spMkLst>
        </pc:spChg>
        <pc:spChg chg="mod">
          <ac:chgData name="mohammed yahya" userId="8644281aa7b8f44f" providerId="Windows Live" clId="Web-{22F27601-05DC-A7D3-82AC-8B05398539A6}" dt="2024-12-23T15:37:16.066" v="86" actId="20577"/>
          <ac:spMkLst>
            <pc:docMk/>
            <pc:sldMk cId="1830456060" sldId="281"/>
            <ac:spMk id="3" creationId="{D69216D0-5ABA-56FE-1626-C8D7B11B1C1C}"/>
          </ac:spMkLst>
        </pc:spChg>
      </pc:sldChg>
      <pc:sldChg chg="add replId">
        <pc:chgData name="mohammed yahya" userId="8644281aa7b8f44f" providerId="Windows Live" clId="Web-{22F27601-05DC-A7D3-82AC-8B05398539A6}" dt="2024-12-23T15:37:30.692" v="87"/>
        <pc:sldMkLst>
          <pc:docMk/>
          <pc:sldMk cId="2104732371" sldId="282"/>
        </pc:sldMkLst>
      </pc:sldChg>
    </pc:docChg>
  </pc:docChgLst>
  <pc:docChgLst>
    <pc:chgData name="mohammed yahya" userId="8644281aa7b8f44f" providerId="Windows Live" clId="Web-{FBEE36F3-6D95-CB02-E5D6-FA800F9FB392}"/>
    <pc:docChg chg="addSld delSld modSld">
      <pc:chgData name="mohammed yahya" userId="8644281aa7b8f44f" providerId="Windows Live" clId="Web-{FBEE36F3-6D95-CB02-E5D6-FA800F9FB392}" dt="2024-12-23T16:35:12.834" v="565" actId="20577"/>
      <pc:docMkLst>
        <pc:docMk/>
      </pc:docMkLst>
      <pc:sldChg chg="del">
        <pc:chgData name="mohammed yahya" userId="8644281aa7b8f44f" providerId="Windows Live" clId="Web-{FBEE36F3-6D95-CB02-E5D6-FA800F9FB392}" dt="2024-12-23T15:40:09.447" v="10"/>
        <pc:sldMkLst>
          <pc:docMk/>
          <pc:sldMk cId="2581988881" sldId="258"/>
        </pc:sldMkLst>
      </pc:sldChg>
      <pc:sldChg chg="del">
        <pc:chgData name="mohammed yahya" userId="8644281aa7b8f44f" providerId="Windows Live" clId="Web-{FBEE36F3-6D95-CB02-E5D6-FA800F9FB392}" dt="2024-12-23T15:40:10.729" v="11"/>
        <pc:sldMkLst>
          <pc:docMk/>
          <pc:sldMk cId="1594243289" sldId="259"/>
        </pc:sldMkLst>
      </pc:sldChg>
      <pc:sldChg chg="del">
        <pc:chgData name="mohammed yahya" userId="8644281aa7b8f44f" providerId="Windows Live" clId="Web-{FBEE36F3-6D95-CB02-E5D6-FA800F9FB392}" dt="2024-12-23T15:40:12.010" v="12"/>
        <pc:sldMkLst>
          <pc:docMk/>
          <pc:sldMk cId="3513318168" sldId="260"/>
        </pc:sldMkLst>
      </pc:sldChg>
      <pc:sldChg chg="del">
        <pc:chgData name="mohammed yahya" userId="8644281aa7b8f44f" providerId="Windows Live" clId="Web-{FBEE36F3-6D95-CB02-E5D6-FA800F9FB392}" dt="2024-12-23T15:40:13.291" v="13"/>
        <pc:sldMkLst>
          <pc:docMk/>
          <pc:sldMk cId="1584386065" sldId="261"/>
        </pc:sldMkLst>
      </pc:sldChg>
      <pc:sldChg chg="del">
        <pc:chgData name="mohammed yahya" userId="8644281aa7b8f44f" providerId="Windows Live" clId="Web-{FBEE36F3-6D95-CB02-E5D6-FA800F9FB392}" dt="2024-12-23T15:40:14.166" v="14"/>
        <pc:sldMkLst>
          <pc:docMk/>
          <pc:sldMk cId="1819081590" sldId="262"/>
        </pc:sldMkLst>
      </pc:sldChg>
      <pc:sldChg chg="del">
        <pc:chgData name="mohammed yahya" userId="8644281aa7b8f44f" providerId="Windows Live" clId="Web-{FBEE36F3-6D95-CB02-E5D6-FA800F9FB392}" dt="2024-12-23T15:40:15.494" v="15"/>
        <pc:sldMkLst>
          <pc:docMk/>
          <pc:sldMk cId="4085798460" sldId="263"/>
        </pc:sldMkLst>
      </pc:sldChg>
      <pc:sldChg chg="del">
        <pc:chgData name="mohammed yahya" userId="8644281aa7b8f44f" providerId="Windows Live" clId="Web-{FBEE36F3-6D95-CB02-E5D6-FA800F9FB392}" dt="2024-12-23T15:40:17.338" v="16"/>
        <pc:sldMkLst>
          <pc:docMk/>
          <pc:sldMk cId="1908497964" sldId="264"/>
        </pc:sldMkLst>
      </pc:sldChg>
      <pc:sldChg chg="del">
        <pc:chgData name="mohammed yahya" userId="8644281aa7b8f44f" providerId="Windows Live" clId="Web-{FBEE36F3-6D95-CB02-E5D6-FA800F9FB392}" dt="2024-12-23T15:40:17.963" v="17"/>
        <pc:sldMkLst>
          <pc:docMk/>
          <pc:sldMk cId="3343705106" sldId="265"/>
        </pc:sldMkLst>
      </pc:sldChg>
      <pc:sldChg chg="del">
        <pc:chgData name="mohammed yahya" userId="8644281aa7b8f44f" providerId="Windows Live" clId="Web-{FBEE36F3-6D95-CB02-E5D6-FA800F9FB392}" dt="2024-12-23T15:40:18.416" v="18"/>
        <pc:sldMkLst>
          <pc:docMk/>
          <pc:sldMk cId="3262560054" sldId="266"/>
        </pc:sldMkLst>
      </pc:sldChg>
      <pc:sldChg chg="del">
        <pc:chgData name="mohammed yahya" userId="8644281aa7b8f44f" providerId="Windows Live" clId="Web-{FBEE36F3-6D95-CB02-E5D6-FA800F9FB392}" dt="2024-12-23T15:40:18.651" v="19"/>
        <pc:sldMkLst>
          <pc:docMk/>
          <pc:sldMk cId="3643095664" sldId="267"/>
        </pc:sldMkLst>
      </pc:sldChg>
      <pc:sldChg chg="del">
        <pc:chgData name="mohammed yahya" userId="8644281aa7b8f44f" providerId="Windows Live" clId="Web-{FBEE36F3-6D95-CB02-E5D6-FA800F9FB392}" dt="2024-12-23T15:40:20.073" v="24"/>
        <pc:sldMkLst>
          <pc:docMk/>
          <pc:sldMk cId="4102165945" sldId="268"/>
        </pc:sldMkLst>
      </pc:sldChg>
      <pc:sldChg chg="del">
        <pc:chgData name="mohammed yahya" userId="8644281aa7b8f44f" providerId="Windows Live" clId="Web-{FBEE36F3-6D95-CB02-E5D6-FA800F9FB392}" dt="2024-12-23T15:40:20.557" v="25"/>
        <pc:sldMkLst>
          <pc:docMk/>
          <pc:sldMk cId="2290832375" sldId="269"/>
        </pc:sldMkLst>
      </pc:sldChg>
      <pc:sldChg chg="del">
        <pc:chgData name="mohammed yahya" userId="8644281aa7b8f44f" providerId="Windows Live" clId="Web-{FBEE36F3-6D95-CB02-E5D6-FA800F9FB392}" dt="2024-12-23T15:40:20.573" v="26"/>
        <pc:sldMkLst>
          <pc:docMk/>
          <pc:sldMk cId="3980563394" sldId="270"/>
        </pc:sldMkLst>
      </pc:sldChg>
      <pc:sldChg chg="del">
        <pc:chgData name="mohammed yahya" userId="8644281aa7b8f44f" providerId="Windows Live" clId="Web-{FBEE36F3-6D95-CB02-E5D6-FA800F9FB392}" dt="2024-12-23T15:40:21.276" v="27"/>
        <pc:sldMkLst>
          <pc:docMk/>
          <pc:sldMk cId="1239472216" sldId="271"/>
        </pc:sldMkLst>
      </pc:sldChg>
      <pc:sldChg chg="del">
        <pc:chgData name="mohammed yahya" userId="8644281aa7b8f44f" providerId="Windows Live" clId="Web-{FBEE36F3-6D95-CB02-E5D6-FA800F9FB392}" dt="2024-12-23T15:40:21.917" v="28"/>
        <pc:sldMkLst>
          <pc:docMk/>
          <pc:sldMk cId="2381326320" sldId="272"/>
        </pc:sldMkLst>
      </pc:sldChg>
      <pc:sldChg chg="del">
        <pc:chgData name="mohammed yahya" userId="8644281aa7b8f44f" providerId="Windows Live" clId="Web-{FBEE36F3-6D95-CB02-E5D6-FA800F9FB392}" dt="2024-12-23T15:40:19.276" v="20"/>
        <pc:sldMkLst>
          <pc:docMk/>
          <pc:sldMk cId="2796481169" sldId="273"/>
        </pc:sldMkLst>
      </pc:sldChg>
      <pc:sldChg chg="del">
        <pc:chgData name="mohammed yahya" userId="8644281aa7b8f44f" providerId="Windows Live" clId="Web-{FBEE36F3-6D95-CB02-E5D6-FA800F9FB392}" dt="2024-12-23T15:40:19.635" v="21"/>
        <pc:sldMkLst>
          <pc:docMk/>
          <pc:sldMk cId="1397756931" sldId="274"/>
        </pc:sldMkLst>
      </pc:sldChg>
      <pc:sldChg chg="del">
        <pc:chgData name="mohammed yahya" userId="8644281aa7b8f44f" providerId="Windows Live" clId="Web-{FBEE36F3-6D95-CB02-E5D6-FA800F9FB392}" dt="2024-12-23T15:40:19.651" v="22"/>
        <pc:sldMkLst>
          <pc:docMk/>
          <pc:sldMk cId="2014669227" sldId="275"/>
        </pc:sldMkLst>
      </pc:sldChg>
      <pc:sldChg chg="del">
        <pc:chgData name="mohammed yahya" userId="8644281aa7b8f44f" providerId="Windows Live" clId="Web-{FBEE36F3-6D95-CB02-E5D6-FA800F9FB392}" dt="2024-12-23T15:40:20.057" v="23"/>
        <pc:sldMkLst>
          <pc:docMk/>
          <pc:sldMk cId="4113411217" sldId="276"/>
        </pc:sldMkLst>
      </pc:sldChg>
      <pc:sldChg chg="modSp del">
        <pc:chgData name="mohammed yahya" userId="8644281aa7b8f44f" providerId="Windows Live" clId="Web-{FBEE36F3-6D95-CB02-E5D6-FA800F9FB392}" dt="2024-12-23T15:40:04.853" v="7"/>
        <pc:sldMkLst>
          <pc:docMk/>
          <pc:sldMk cId="3778357719" sldId="280"/>
        </pc:sldMkLst>
        <pc:spChg chg="mod">
          <ac:chgData name="mohammed yahya" userId="8644281aa7b8f44f" providerId="Windows Live" clId="Web-{FBEE36F3-6D95-CB02-E5D6-FA800F9FB392}" dt="2024-12-23T15:39:33.134" v="4" actId="20577"/>
          <ac:spMkLst>
            <pc:docMk/>
            <pc:sldMk cId="3778357719" sldId="280"/>
            <ac:spMk id="2" creationId="{2A148FC7-F896-1371-7116-1F8803411E26}"/>
          </ac:spMkLst>
        </pc:spChg>
        <pc:spChg chg="mod">
          <ac:chgData name="mohammed yahya" userId="8644281aa7b8f44f" providerId="Windows Live" clId="Web-{FBEE36F3-6D95-CB02-E5D6-FA800F9FB392}" dt="2024-12-23T15:39:32.118" v="2" actId="20577"/>
          <ac:spMkLst>
            <pc:docMk/>
            <pc:sldMk cId="3778357719" sldId="280"/>
            <ac:spMk id="3" creationId="{D69216D0-5ABA-56FE-1626-C8D7B11B1C1C}"/>
          </ac:spMkLst>
        </pc:spChg>
      </pc:sldChg>
      <pc:sldChg chg="modSp new mod setBg">
        <pc:chgData name="mohammed yahya" userId="8644281aa7b8f44f" providerId="Windows Live" clId="Web-{FBEE36F3-6D95-CB02-E5D6-FA800F9FB392}" dt="2024-12-23T15:42:27.685" v="48" actId="20577"/>
        <pc:sldMkLst>
          <pc:docMk/>
          <pc:sldMk cId="4019882753" sldId="280"/>
        </pc:sldMkLst>
        <pc:spChg chg="mod">
          <ac:chgData name="mohammed yahya" userId="8644281aa7b8f44f" providerId="Windows Live" clId="Web-{FBEE36F3-6D95-CB02-E5D6-FA800F9FB392}" dt="2024-12-23T15:42:16.701" v="46" actId="20577"/>
          <ac:spMkLst>
            <pc:docMk/>
            <pc:sldMk cId="4019882753" sldId="280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42:27.685" v="48" actId="20577"/>
          <ac:spMkLst>
            <pc:docMk/>
            <pc:sldMk cId="4019882753" sldId="280"/>
            <ac:spMk id="3" creationId="{7EE2B4CE-273F-26FD-AB6F-5350CE3BE3CA}"/>
          </ac:spMkLst>
        </pc:spChg>
      </pc:sldChg>
      <pc:sldChg chg="modSp add del replId">
        <pc:chgData name="mohammed yahya" userId="8644281aa7b8f44f" providerId="Windows Live" clId="Web-{FBEE36F3-6D95-CB02-E5D6-FA800F9FB392}" dt="2024-12-23T15:55:39.145" v="129"/>
        <pc:sldMkLst>
          <pc:docMk/>
          <pc:sldMk cId="1518815080" sldId="281"/>
        </pc:sldMkLst>
        <pc:spChg chg="mod">
          <ac:chgData name="mohammed yahya" userId="8644281aa7b8f44f" providerId="Windows Live" clId="Web-{FBEE36F3-6D95-CB02-E5D6-FA800F9FB392}" dt="2024-12-23T15:52:51.234" v="120" actId="20577"/>
          <ac:spMkLst>
            <pc:docMk/>
            <pc:sldMk cId="1518815080" sldId="281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55:06.082" v="128" actId="20577"/>
          <ac:spMkLst>
            <pc:docMk/>
            <pc:sldMk cId="1518815080" sldId="281"/>
            <ac:spMk id="3" creationId="{7EE2B4CE-273F-26FD-AB6F-5350CE3BE3CA}"/>
          </ac:spMkLst>
        </pc:spChg>
      </pc:sldChg>
      <pc:sldChg chg="del">
        <pc:chgData name="mohammed yahya" userId="8644281aa7b8f44f" providerId="Windows Live" clId="Web-{FBEE36F3-6D95-CB02-E5D6-FA800F9FB392}" dt="2024-12-23T15:40:06.728" v="8"/>
        <pc:sldMkLst>
          <pc:docMk/>
          <pc:sldMk cId="1830456060" sldId="281"/>
        </pc:sldMkLst>
      </pc:sldChg>
      <pc:sldChg chg="modSp add replId">
        <pc:chgData name="mohammed yahya" userId="8644281aa7b8f44f" providerId="Windows Live" clId="Web-{FBEE36F3-6D95-CB02-E5D6-FA800F9FB392}" dt="2024-12-23T15:48:14.164" v="83" actId="20577"/>
        <pc:sldMkLst>
          <pc:docMk/>
          <pc:sldMk cId="189337587" sldId="282"/>
        </pc:sldMkLst>
        <pc:spChg chg="mod">
          <ac:chgData name="mohammed yahya" userId="8644281aa7b8f44f" providerId="Windows Live" clId="Web-{FBEE36F3-6D95-CB02-E5D6-FA800F9FB392}" dt="2024-12-23T15:43:19.140" v="51" actId="20577"/>
          <ac:spMkLst>
            <pc:docMk/>
            <pc:sldMk cId="189337587" sldId="282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48:14.164" v="83" actId="20577"/>
          <ac:spMkLst>
            <pc:docMk/>
            <pc:sldMk cId="189337587" sldId="282"/>
            <ac:spMk id="3" creationId="{7EE2B4CE-273F-26FD-AB6F-5350CE3BE3CA}"/>
          </ac:spMkLst>
        </pc:spChg>
      </pc:sldChg>
      <pc:sldChg chg="modSp add del replId">
        <pc:chgData name="mohammed yahya" userId="8644281aa7b8f44f" providerId="Windows Live" clId="Web-{FBEE36F3-6D95-CB02-E5D6-FA800F9FB392}" dt="2024-12-23T15:41:21.684" v="42"/>
        <pc:sldMkLst>
          <pc:docMk/>
          <pc:sldMk cId="1994838297" sldId="282"/>
        </pc:sldMkLst>
        <pc:spChg chg="mod">
          <ac:chgData name="mohammed yahya" userId="8644281aa7b8f44f" providerId="Windows Live" clId="Web-{FBEE36F3-6D95-CB02-E5D6-FA800F9FB392}" dt="2024-12-23T15:41:16.621" v="38" actId="20577"/>
          <ac:spMkLst>
            <pc:docMk/>
            <pc:sldMk cId="1994838297" sldId="282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41:18.387" v="41" actId="20577"/>
          <ac:spMkLst>
            <pc:docMk/>
            <pc:sldMk cId="1994838297" sldId="282"/>
            <ac:spMk id="3" creationId="{7EE2B4CE-273F-26FD-AB6F-5350CE3BE3CA}"/>
          </ac:spMkLst>
        </pc:spChg>
      </pc:sldChg>
      <pc:sldChg chg="del">
        <pc:chgData name="mohammed yahya" userId="8644281aa7b8f44f" providerId="Windows Live" clId="Web-{FBEE36F3-6D95-CB02-E5D6-FA800F9FB392}" dt="2024-12-23T15:40:08.181" v="9"/>
        <pc:sldMkLst>
          <pc:docMk/>
          <pc:sldMk cId="2104732371" sldId="282"/>
        </pc:sldMkLst>
      </pc:sldChg>
      <pc:sldChg chg="modSp add replId">
        <pc:chgData name="mohammed yahya" userId="8644281aa7b8f44f" providerId="Windows Live" clId="Web-{FBEE36F3-6D95-CB02-E5D6-FA800F9FB392}" dt="2024-12-23T15:51:44.233" v="112" actId="20577"/>
        <pc:sldMkLst>
          <pc:docMk/>
          <pc:sldMk cId="2947259777" sldId="283"/>
        </pc:sldMkLst>
        <pc:spChg chg="mod">
          <ac:chgData name="mohammed yahya" userId="8644281aa7b8f44f" providerId="Windows Live" clId="Web-{FBEE36F3-6D95-CB02-E5D6-FA800F9FB392}" dt="2024-12-23T15:50:17.512" v="99" actId="20577"/>
          <ac:spMkLst>
            <pc:docMk/>
            <pc:sldMk cId="2947259777" sldId="283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51:44.233" v="112" actId="20577"/>
          <ac:spMkLst>
            <pc:docMk/>
            <pc:sldMk cId="2947259777" sldId="283"/>
            <ac:spMk id="3" creationId="{7EE2B4CE-273F-26FD-AB6F-5350CE3BE3CA}"/>
          </ac:spMkLst>
        </pc:spChg>
      </pc:sldChg>
      <pc:sldChg chg="add del replId">
        <pc:chgData name="mohammed yahya" userId="8644281aa7b8f44f" providerId="Windows Live" clId="Web-{FBEE36F3-6D95-CB02-E5D6-FA800F9FB392}" dt="2024-12-23T15:39:57.306" v="6"/>
        <pc:sldMkLst>
          <pc:docMk/>
          <pc:sldMk cId="3480590994" sldId="283"/>
        </pc:sldMkLst>
      </pc:sldChg>
      <pc:sldChg chg="modSp add replId">
        <pc:chgData name="mohammed yahya" userId="8644281aa7b8f44f" providerId="Windows Live" clId="Web-{FBEE36F3-6D95-CB02-E5D6-FA800F9FB392}" dt="2024-12-23T15:52:41.203" v="118" actId="20577"/>
        <pc:sldMkLst>
          <pc:docMk/>
          <pc:sldMk cId="3935542592" sldId="284"/>
        </pc:sldMkLst>
        <pc:spChg chg="mod">
          <ac:chgData name="mohammed yahya" userId="8644281aa7b8f44f" providerId="Windows Live" clId="Web-{FBEE36F3-6D95-CB02-E5D6-FA800F9FB392}" dt="2024-12-23T15:48:45.431" v="87" actId="20577"/>
          <ac:spMkLst>
            <pc:docMk/>
            <pc:sldMk cId="3935542592" sldId="284"/>
            <ac:spMk id="2" creationId="{F648CCAC-7C68-C3AF-2F55-4206C7F0A114}"/>
          </ac:spMkLst>
        </pc:spChg>
        <pc:spChg chg="mod">
          <ac:chgData name="mohammed yahya" userId="8644281aa7b8f44f" providerId="Windows Live" clId="Web-{FBEE36F3-6D95-CB02-E5D6-FA800F9FB392}" dt="2024-12-23T15:52:41.203" v="118" actId="20577"/>
          <ac:spMkLst>
            <pc:docMk/>
            <pc:sldMk cId="3935542592" sldId="284"/>
            <ac:spMk id="3" creationId="{7EE2B4CE-273F-26FD-AB6F-5350CE3BE3CA}"/>
          </ac:spMkLst>
        </pc:spChg>
      </pc:sldChg>
      <pc:sldChg chg="modSp new mod setBg">
        <pc:chgData name="mohammed yahya" userId="8644281aa7b8f44f" providerId="Windows Live" clId="Web-{FBEE36F3-6D95-CB02-E5D6-FA800F9FB392}" dt="2024-12-23T15:58:35.884" v="154" actId="20577"/>
        <pc:sldMkLst>
          <pc:docMk/>
          <pc:sldMk cId="4247183895" sldId="285"/>
        </pc:sldMkLst>
        <pc:spChg chg="mod">
          <ac:chgData name="mohammed yahya" userId="8644281aa7b8f44f" providerId="Windows Live" clId="Web-{FBEE36F3-6D95-CB02-E5D6-FA800F9FB392}" dt="2024-12-23T15:57:01.897" v="137" actId="20577"/>
          <ac:spMkLst>
            <pc:docMk/>
            <pc:sldMk cId="4247183895" sldId="285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5:58:35.884" v="154" actId="20577"/>
          <ac:spMkLst>
            <pc:docMk/>
            <pc:sldMk cId="4247183895" sldId="285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5:58:58.494" v="157" actId="20577"/>
        <pc:sldMkLst>
          <pc:docMk/>
          <pc:sldMk cId="1405002123" sldId="286"/>
        </pc:sldMkLst>
        <pc:spChg chg="mod">
          <ac:chgData name="mohammed yahya" userId="8644281aa7b8f44f" providerId="Windows Live" clId="Web-{FBEE36F3-6D95-CB02-E5D6-FA800F9FB392}" dt="2024-12-23T15:58:47.963" v="155" actId="20577"/>
          <ac:spMkLst>
            <pc:docMk/>
            <pc:sldMk cId="1405002123" sldId="286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5:58:58.494" v="157" actId="20577"/>
          <ac:spMkLst>
            <pc:docMk/>
            <pc:sldMk cId="1405002123" sldId="286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5:59:20.120" v="161" actId="20577"/>
        <pc:sldMkLst>
          <pc:docMk/>
          <pc:sldMk cId="2989623056" sldId="287"/>
        </pc:sldMkLst>
        <pc:spChg chg="mod">
          <ac:chgData name="mohammed yahya" userId="8644281aa7b8f44f" providerId="Windows Live" clId="Web-{FBEE36F3-6D95-CB02-E5D6-FA800F9FB392}" dt="2024-12-23T15:59:10.760" v="159" actId="20577"/>
          <ac:spMkLst>
            <pc:docMk/>
            <pc:sldMk cId="2989623056" sldId="287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5:59:20.120" v="161" actId="20577"/>
          <ac:spMkLst>
            <pc:docMk/>
            <pc:sldMk cId="2989623056" sldId="287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1:28.733" v="195" actId="20577"/>
        <pc:sldMkLst>
          <pc:docMk/>
          <pc:sldMk cId="2825614049" sldId="288"/>
        </pc:sldMkLst>
        <pc:spChg chg="mod">
          <ac:chgData name="mohammed yahya" userId="8644281aa7b8f44f" providerId="Windows Live" clId="Web-{FBEE36F3-6D95-CB02-E5D6-FA800F9FB392}" dt="2024-12-23T15:59:50.636" v="167" actId="20577"/>
          <ac:spMkLst>
            <pc:docMk/>
            <pc:sldMk cId="2825614049" sldId="288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1:28.733" v="195" actId="20577"/>
          <ac:spMkLst>
            <pc:docMk/>
            <pc:sldMk cId="2825614049" sldId="288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2:16.640" v="203" actId="20577"/>
        <pc:sldMkLst>
          <pc:docMk/>
          <pc:sldMk cId="3539732686" sldId="289"/>
        </pc:sldMkLst>
        <pc:spChg chg="mod">
          <ac:chgData name="mohammed yahya" userId="8644281aa7b8f44f" providerId="Windows Live" clId="Web-{FBEE36F3-6D95-CB02-E5D6-FA800F9FB392}" dt="2024-12-23T16:02:09.046" v="202" actId="20577"/>
          <ac:spMkLst>
            <pc:docMk/>
            <pc:sldMk cId="3539732686" sldId="289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2:16.640" v="203" actId="20577"/>
          <ac:spMkLst>
            <pc:docMk/>
            <pc:sldMk cId="3539732686" sldId="289"/>
            <ac:spMk id="3" creationId="{6412EA82-4CD1-A1BD-2E16-2E9B88B2C590}"/>
          </ac:spMkLst>
        </pc:spChg>
      </pc:sldChg>
      <pc:sldChg chg="add replId">
        <pc:chgData name="mohammed yahya" userId="8644281aa7b8f44f" providerId="Windows Live" clId="Web-{FBEE36F3-6D95-CB02-E5D6-FA800F9FB392}" dt="2024-12-23T16:01:49.077" v="196"/>
        <pc:sldMkLst>
          <pc:docMk/>
          <pc:sldMk cId="2747279088" sldId="290"/>
        </pc:sldMkLst>
      </pc:sldChg>
      <pc:sldChg chg="modSp add replId">
        <pc:chgData name="mohammed yahya" userId="8644281aa7b8f44f" providerId="Windows Live" clId="Web-{FBEE36F3-6D95-CB02-E5D6-FA800F9FB392}" dt="2024-12-23T16:04:05.830" v="218" actId="20577"/>
        <pc:sldMkLst>
          <pc:docMk/>
          <pc:sldMk cId="1105473041" sldId="291"/>
        </pc:sldMkLst>
        <pc:spChg chg="mod">
          <ac:chgData name="mohammed yahya" userId="8644281aa7b8f44f" providerId="Windows Live" clId="Web-{FBEE36F3-6D95-CB02-E5D6-FA800F9FB392}" dt="2024-12-23T16:02:46.641" v="207" actId="20577"/>
          <ac:spMkLst>
            <pc:docMk/>
            <pc:sldMk cId="1105473041" sldId="291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4:05.830" v="218" actId="20577"/>
          <ac:spMkLst>
            <pc:docMk/>
            <pc:sldMk cId="1105473041" sldId="291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4:57.176" v="226" actId="20577"/>
        <pc:sldMkLst>
          <pc:docMk/>
          <pc:sldMk cId="3226495895" sldId="292"/>
        </pc:sldMkLst>
        <pc:spChg chg="mod">
          <ac:chgData name="mohammed yahya" userId="8644281aa7b8f44f" providerId="Windows Live" clId="Web-{FBEE36F3-6D95-CB02-E5D6-FA800F9FB392}" dt="2024-12-23T16:04:15.143" v="219" actId="20577"/>
          <ac:spMkLst>
            <pc:docMk/>
            <pc:sldMk cId="3226495895" sldId="292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4:57.176" v="226" actId="20577"/>
          <ac:spMkLst>
            <pc:docMk/>
            <pc:sldMk cId="3226495895" sldId="292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6:07.865" v="236" actId="20577"/>
        <pc:sldMkLst>
          <pc:docMk/>
          <pc:sldMk cId="113312904" sldId="293"/>
        </pc:sldMkLst>
        <pc:spChg chg="mod">
          <ac:chgData name="mohammed yahya" userId="8644281aa7b8f44f" providerId="Windows Live" clId="Web-{FBEE36F3-6D95-CB02-E5D6-FA800F9FB392}" dt="2024-12-23T16:06:07.865" v="236" actId="20577"/>
          <ac:spMkLst>
            <pc:docMk/>
            <pc:sldMk cId="113312904" sldId="293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5:53.881" v="235" actId="20577"/>
          <ac:spMkLst>
            <pc:docMk/>
            <pc:sldMk cId="113312904" sldId="293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7:48.556" v="244" actId="20577"/>
        <pc:sldMkLst>
          <pc:docMk/>
          <pc:sldMk cId="485444053" sldId="294"/>
        </pc:sldMkLst>
        <pc:spChg chg="mod">
          <ac:chgData name="mohammed yahya" userId="8644281aa7b8f44f" providerId="Windows Live" clId="Web-{FBEE36F3-6D95-CB02-E5D6-FA800F9FB392}" dt="2024-12-23T16:06:35.319" v="239" actId="20577"/>
          <ac:spMkLst>
            <pc:docMk/>
            <pc:sldMk cId="485444053" sldId="294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7:48.556" v="244" actId="20577"/>
          <ac:spMkLst>
            <pc:docMk/>
            <pc:sldMk cId="485444053" sldId="294"/>
            <ac:spMk id="3" creationId="{6412EA82-4CD1-A1BD-2E16-2E9B88B2C590}"/>
          </ac:spMkLst>
        </pc:spChg>
      </pc:sldChg>
      <pc:sldChg chg="modSp add replId">
        <pc:chgData name="mohammed yahya" userId="8644281aa7b8f44f" providerId="Windows Live" clId="Web-{FBEE36F3-6D95-CB02-E5D6-FA800F9FB392}" dt="2024-12-23T16:08:39.604" v="252" actId="20577"/>
        <pc:sldMkLst>
          <pc:docMk/>
          <pc:sldMk cId="3942943174" sldId="295"/>
        </pc:sldMkLst>
        <pc:spChg chg="mod">
          <ac:chgData name="mohammed yahya" userId="8644281aa7b8f44f" providerId="Windows Live" clId="Web-{FBEE36F3-6D95-CB02-E5D6-FA800F9FB392}" dt="2024-12-23T16:07:59.915" v="245" actId="20577"/>
          <ac:spMkLst>
            <pc:docMk/>
            <pc:sldMk cId="3942943174" sldId="295"/>
            <ac:spMk id="2" creationId="{C1043CC5-675D-38C0-9E3A-071E8DCF1936}"/>
          </ac:spMkLst>
        </pc:spChg>
        <pc:spChg chg="mod">
          <ac:chgData name="mohammed yahya" userId="8644281aa7b8f44f" providerId="Windows Live" clId="Web-{FBEE36F3-6D95-CB02-E5D6-FA800F9FB392}" dt="2024-12-23T16:08:39.604" v="252" actId="20577"/>
          <ac:spMkLst>
            <pc:docMk/>
            <pc:sldMk cId="3942943174" sldId="295"/>
            <ac:spMk id="3" creationId="{6412EA82-4CD1-A1BD-2E16-2E9B88B2C590}"/>
          </ac:spMkLst>
        </pc:spChg>
      </pc:sldChg>
      <pc:sldChg chg="modSp new mod setBg">
        <pc:chgData name="mohammed yahya" userId="8644281aa7b8f44f" providerId="Windows Live" clId="Web-{FBEE36F3-6D95-CB02-E5D6-FA800F9FB392}" dt="2024-12-23T16:09:58.793" v="261" actId="20577"/>
        <pc:sldMkLst>
          <pc:docMk/>
          <pc:sldMk cId="1558645274" sldId="296"/>
        </pc:sldMkLst>
        <pc:spChg chg="mod">
          <ac:chgData name="mohammed yahya" userId="8644281aa7b8f44f" providerId="Windows Live" clId="Web-{FBEE36F3-6D95-CB02-E5D6-FA800F9FB392}" dt="2024-12-23T16:09:52.793" v="260" actId="20577"/>
          <ac:spMkLst>
            <pc:docMk/>
            <pc:sldMk cId="1558645274" sldId="296"/>
            <ac:spMk id="2" creationId="{35BF6E1C-0445-BE37-5DE1-B7EFC3A7AEAB}"/>
          </ac:spMkLst>
        </pc:spChg>
        <pc:spChg chg="mod">
          <ac:chgData name="mohammed yahya" userId="8644281aa7b8f44f" providerId="Windows Live" clId="Web-{FBEE36F3-6D95-CB02-E5D6-FA800F9FB392}" dt="2024-12-23T16:09:58.793" v="261" actId="20577"/>
          <ac:spMkLst>
            <pc:docMk/>
            <pc:sldMk cId="1558645274" sldId="296"/>
            <ac:spMk id="3" creationId="{1CAA75FB-DF19-B7B9-1ED6-75BAC6C440BD}"/>
          </ac:spMkLst>
        </pc:spChg>
      </pc:sldChg>
      <pc:sldChg chg="modSp add replId">
        <pc:chgData name="mohammed yahya" userId="8644281aa7b8f44f" providerId="Windows Live" clId="Web-{FBEE36F3-6D95-CB02-E5D6-FA800F9FB392}" dt="2024-12-23T16:10:55.170" v="267" actId="20577"/>
        <pc:sldMkLst>
          <pc:docMk/>
          <pc:sldMk cId="1455027087" sldId="297"/>
        </pc:sldMkLst>
        <pc:spChg chg="mod">
          <ac:chgData name="mohammed yahya" userId="8644281aa7b8f44f" providerId="Windows Live" clId="Web-{FBEE36F3-6D95-CB02-E5D6-FA800F9FB392}" dt="2024-12-23T16:10:07.825" v="262" actId="20577"/>
          <ac:spMkLst>
            <pc:docMk/>
            <pc:sldMk cId="1455027087" sldId="297"/>
            <ac:spMk id="2" creationId="{35BF6E1C-0445-BE37-5DE1-B7EFC3A7AEAB}"/>
          </ac:spMkLst>
        </pc:spChg>
        <pc:spChg chg="mod">
          <ac:chgData name="mohammed yahya" userId="8644281aa7b8f44f" providerId="Windows Live" clId="Web-{FBEE36F3-6D95-CB02-E5D6-FA800F9FB392}" dt="2024-12-23T16:10:55.170" v="267" actId="20577"/>
          <ac:spMkLst>
            <pc:docMk/>
            <pc:sldMk cId="1455027087" sldId="297"/>
            <ac:spMk id="3" creationId="{1CAA75FB-DF19-B7B9-1ED6-75BAC6C440BD}"/>
          </ac:spMkLst>
        </pc:spChg>
      </pc:sldChg>
      <pc:sldChg chg="modSp add replId">
        <pc:chgData name="mohammed yahya" userId="8644281aa7b8f44f" providerId="Windows Live" clId="Web-{FBEE36F3-6D95-CB02-E5D6-FA800F9FB392}" dt="2024-12-23T16:11:38.468" v="273" actId="20577"/>
        <pc:sldMkLst>
          <pc:docMk/>
          <pc:sldMk cId="4153256114" sldId="298"/>
        </pc:sldMkLst>
        <pc:spChg chg="mod">
          <ac:chgData name="mohammed yahya" userId="8644281aa7b8f44f" providerId="Windows Live" clId="Web-{FBEE36F3-6D95-CB02-E5D6-FA800F9FB392}" dt="2024-12-23T16:11:07.858" v="268" actId="20577"/>
          <ac:spMkLst>
            <pc:docMk/>
            <pc:sldMk cId="4153256114" sldId="298"/>
            <ac:spMk id="2" creationId="{35BF6E1C-0445-BE37-5DE1-B7EFC3A7AEAB}"/>
          </ac:spMkLst>
        </pc:spChg>
        <pc:spChg chg="mod">
          <ac:chgData name="mohammed yahya" userId="8644281aa7b8f44f" providerId="Windows Live" clId="Web-{FBEE36F3-6D95-CB02-E5D6-FA800F9FB392}" dt="2024-12-23T16:11:38.468" v="273" actId="20577"/>
          <ac:spMkLst>
            <pc:docMk/>
            <pc:sldMk cId="4153256114" sldId="298"/>
            <ac:spMk id="3" creationId="{1CAA75FB-DF19-B7B9-1ED6-75BAC6C440BD}"/>
          </ac:spMkLst>
        </pc:spChg>
      </pc:sldChg>
      <pc:sldChg chg="modSp new mod setBg">
        <pc:chgData name="mohammed yahya" userId="8644281aa7b8f44f" providerId="Windows Live" clId="Web-{FBEE36F3-6D95-CB02-E5D6-FA800F9FB392}" dt="2024-12-23T16:12:50.689" v="290" actId="20577"/>
        <pc:sldMkLst>
          <pc:docMk/>
          <pc:sldMk cId="2602640404" sldId="299"/>
        </pc:sldMkLst>
        <pc:spChg chg="mod">
          <ac:chgData name="mohammed yahya" userId="8644281aa7b8f44f" providerId="Windows Live" clId="Web-{FBEE36F3-6D95-CB02-E5D6-FA800F9FB392}" dt="2024-12-23T16:12:40.954" v="289" actId="20577"/>
          <ac:spMkLst>
            <pc:docMk/>
            <pc:sldMk cId="2602640404" sldId="299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2:50.689" v="290" actId="20577"/>
          <ac:spMkLst>
            <pc:docMk/>
            <pc:sldMk cId="2602640404" sldId="299"/>
            <ac:spMk id="3" creationId="{0F5CFEB9-D114-7D43-8541-5AF467889C14}"/>
          </ac:spMkLst>
        </pc:spChg>
      </pc:sldChg>
      <pc:sldChg chg="add replId">
        <pc:chgData name="mohammed yahya" userId="8644281aa7b8f44f" providerId="Windows Live" clId="Web-{FBEE36F3-6D95-CB02-E5D6-FA800F9FB392}" dt="2024-12-23T16:12:18.719" v="278"/>
        <pc:sldMkLst>
          <pc:docMk/>
          <pc:sldMk cId="64983569" sldId="300"/>
        </pc:sldMkLst>
      </pc:sldChg>
      <pc:sldChg chg="modSp add replId">
        <pc:chgData name="mohammed yahya" userId="8644281aa7b8f44f" providerId="Windows Live" clId="Web-{FBEE36F3-6D95-CB02-E5D6-FA800F9FB392}" dt="2024-12-23T16:13:38.424" v="299" actId="20577"/>
        <pc:sldMkLst>
          <pc:docMk/>
          <pc:sldMk cId="2844421656" sldId="301"/>
        </pc:sldMkLst>
        <pc:spChg chg="mod">
          <ac:chgData name="mohammed yahya" userId="8644281aa7b8f44f" providerId="Windows Live" clId="Web-{FBEE36F3-6D95-CB02-E5D6-FA800F9FB392}" dt="2024-12-23T16:13:16.174" v="295" actId="20577"/>
          <ac:spMkLst>
            <pc:docMk/>
            <pc:sldMk cId="2844421656" sldId="301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3:38.424" v="299" actId="20577"/>
          <ac:spMkLst>
            <pc:docMk/>
            <pc:sldMk cId="2844421656" sldId="301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4:05.628" v="302" actId="20577"/>
        <pc:sldMkLst>
          <pc:docMk/>
          <pc:sldMk cId="1169158858" sldId="302"/>
        </pc:sldMkLst>
        <pc:spChg chg="mod">
          <ac:chgData name="mohammed yahya" userId="8644281aa7b8f44f" providerId="Windows Live" clId="Web-{FBEE36F3-6D95-CB02-E5D6-FA800F9FB392}" dt="2024-12-23T16:13:51.112" v="300" actId="20577"/>
          <ac:spMkLst>
            <pc:docMk/>
            <pc:sldMk cId="1169158858" sldId="302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4:05.628" v="302" actId="20577"/>
          <ac:spMkLst>
            <pc:docMk/>
            <pc:sldMk cId="1169158858" sldId="302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4:48.036" v="306" actId="20577"/>
        <pc:sldMkLst>
          <pc:docMk/>
          <pc:sldMk cId="1109991675" sldId="303"/>
        </pc:sldMkLst>
        <pc:spChg chg="mod">
          <ac:chgData name="mohammed yahya" userId="8644281aa7b8f44f" providerId="Windows Live" clId="Web-{FBEE36F3-6D95-CB02-E5D6-FA800F9FB392}" dt="2024-12-23T16:14:48.036" v="306" actId="20577"/>
          <ac:spMkLst>
            <pc:docMk/>
            <pc:sldMk cId="1109991675" sldId="303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4:38.957" v="305" actId="20577"/>
          <ac:spMkLst>
            <pc:docMk/>
            <pc:sldMk cId="1109991675" sldId="303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5:32.443" v="316" actId="20577"/>
        <pc:sldMkLst>
          <pc:docMk/>
          <pc:sldMk cId="3567552856" sldId="304"/>
        </pc:sldMkLst>
        <pc:spChg chg="mod">
          <ac:chgData name="mohammed yahya" userId="8644281aa7b8f44f" providerId="Windows Live" clId="Web-{FBEE36F3-6D95-CB02-E5D6-FA800F9FB392}" dt="2024-12-23T16:15:12.802" v="312" actId="20577"/>
          <ac:spMkLst>
            <pc:docMk/>
            <pc:sldMk cId="3567552856" sldId="304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5:32.443" v="316" actId="20577"/>
          <ac:spMkLst>
            <pc:docMk/>
            <pc:sldMk cId="3567552856" sldId="304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5:48.084" v="318" actId="20577"/>
        <pc:sldMkLst>
          <pc:docMk/>
          <pc:sldMk cId="1472211283" sldId="305"/>
        </pc:sldMkLst>
        <pc:spChg chg="mod">
          <ac:chgData name="mohammed yahya" userId="8644281aa7b8f44f" providerId="Windows Live" clId="Web-{FBEE36F3-6D95-CB02-E5D6-FA800F9FB392}" dt="2024-12-23T16:15:38.162" v="317" actId="20577"/>
          <ac:spMkLst>
            <pc:docMk/>
            <pc:sldMk cId="1472211283" sldId="305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5:48.084" v="318" actId="20577"/>
          <ac:spMkLst>
            <pc:docMk/>
            <pc:sldMk cId="1472211283" sldId="305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6:42.367" v="330" actId="20577"/>
        <pc:sldMkLst>
          <pc:docMk/>
          <pc:sldMk cId="3261666353" sldId="306"/>
        </pc:sldMkLst>
        <pc:spChg chg="mod">
          <ac:chgData name="mohammed yahya" userId="8644281aa7b8f44f" providerId="Windows Live" clId="Web-{FBEE36F3-6D95-CB02-E5D6-FA800F9FB392}" dt="2024-12-23T16:16:14.210" v="324" actId="20577"/>
          <ac:spMkLst>
            <pc:docMk/>
            <pc:sldMk cId="3261666353" sldId="306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6:42.367" v="330" actId="20577"/>
          <ac:spMkLst>
            <pc:docMk/>
            <pc:sldMk cId="3261666353" sldId="306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7:26.790" v="341" actId="20577"/>
        <pc:sldMkLst>
          <pc:docMk/>
          <pc:sldMk cId="840633226" sldId="307"/>
        </pc:sldMkLst>
        <pc:spChg chg="mod">
          <ac:chgData name="mohammed yahya" userId="8644281aa7b8f44f" providerId="Windows Live" clId="Web-{FBEE36F3-6D95-CB02-E5D6-FA800F9FB392}" dt="2024-12-23T16:16:53.851" v="332" actId="20577"/>
          <ac:spMkLst>
            <pc:docMk/>
            <pc:sldMk cId="840633226" sldId="307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7:26.790" v="341" actId="20577"/>
          <ac:spMkLst>
            <pc:docMk/>
            <pc:sldMk cId="840633226" sldId="307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7:44.978" v="344" actId="20577"/>
        <pc:sldMkLst>
          <pc:docMk/>
          <pc:sldMk cId="1264668262" sldId="308"/>
        </pc:sldMkLst>
        <pc:spChg chg="mod">
          <ac:chgData name="mohammed yahya" userId="8644281aa7b8f44f" providerId="Windows Live" clId="Web-{FBEE36F3-6D95-CB02-E5D6-FA800F9FB392}" dt="2024-12-23T16:17:44.978" v="344" actId="20577"/>
          <ac:spMkLst>
            <pc:docMk/>
            <pc:sldMk cId="1264668262" sldId="308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7:40.290" v="343" actId="20577"/>
          <ac:spMkLst>
            <pc:docMk/>
            <pc:sldMk cId="1264668262" sldId="308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8:13.213" v="347" actId="20577"/>
        <pc:sldMkLst>
          <pc:docMk/>
          <pc:sldMk cId="1976837194" sldId="309"/>
        </pc:sldMkLst>
        <pc:spChg chg="mod">
          <ac:chgData name="mohammed yahya" userId="8644281aa7b8f44f" providerId="Windows Live" clId="Web-{FBEE36F3-6D95-CB02-E5D6-FA800F9FB392}" dt="2024-12-23T16:17:56.806" v="345" actId="20577"/>
          <ac:spMkLst>
            <pc:docMk/>
            <pc:sldMk cId="1976837194" sldId="309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8:13.213" v="347" actId="20577"/>
          <ac:spMkLst>
            <pc:docMk/>
            <pc:sldMk cId="1976837194" sldId="309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19:25.840" v="366" actId="20577"/>
        <pc:sldMkLst>
          <pc:docMk/>
          <pc:sldMk cId="2336433260" sldId="310"/>
        </pc:sldMkLst>
        <pc:spChg chg="mod">
          <ac:chgData name="mohammed yahya" userId="8644281aa7b8f44f" providerId="Windows Live" clId="Web-{FBEE36F3-6D95-CB02-E5D6-FA800F9FB392}" dt="2024-12-23T16:18:36.385" v="355" actId="20577"/>
          <ac:spMkLst>
            <pc:docMk/>
            <pc:sldMk cId="2336433260" sldId="310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19:25.840" v="366" actId="20577"/>
          <ac:spMkLst>
            <pc:docMk/>
            <pc:sldMk cId="2336433260" sldId="310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20:47.842" v="386" actId="20577"/>
        <pc:sldMkLst>
          <pc:docMk/>
          <pc:sldMk cId="366150962" sldId="311"/>
        </pc:sldMkLst>
        <pc:spChg chg="mod">
          <ac:chgData name="mohammed yahya" userId="8644281aa7b8f44f" providerId="Windows Live" clId="Web-{FBEE36F3-6D95-CB02-E5D6-FA800F9FB392}" dt="2024-12-23T16:19:35.887" v="367" actId="20577"/>
          <ac:spMkLst>
            <pc:docMk/>
            <pc:sldMk cId="366150962" sldId="311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0:47.842" v="386" actId="20577"/>
          <ac:spMkLst>
            <pc:docMk/>
            <pc:sldMk cId="366150962" sldId="311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22:12.469" v="400" actId="20577"/>
        <pc:sldMkLst>
          <pc:docMk/>
          <pc:sldMk cId="4273975063" sldId="312"/>
        </pc:sldMkLst>
        <pc:spChg chg="mod">
          <ac:chgData name="mohammed yahya" userId="8644281aa7b8f44f" providerId="Windows Live" clId="Web-{FBEE36F3-6D95-CB02-E5D6-FA800F9FB392}" dt="2024-12-23T16:21:17.640" v="389" actId="20577"/>
          <ac:spMkLst>
            <pc:docMk/>
            <pc:sldMk cId="4273975063" sldId="312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2:12.469" v="400" actId="20577"/>
          <ac:spMkLst>
            <pc:docMk/>
            <pc:sldMk cId="4273975063" sldId="312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22:41.673" v="406" actId="20577"/>
        <pc:sldMkLst>
          <pc:docMk/>
          <pc:sldMk cId="1065284833" sldId="313"/>
        </pc:sldMkLst>
        <pc:spChg chg="mod">
          <ac:chgData name="mohammed yahya" userId="8644281aa7b8f44f" providerId="Windows Live" clId="Web-{FBEE36F3-6D95-CB02-E5D6-FA800F9FB392}" dt="2024-12-23T16:22:22.782" v="401" actId="20577"/>
          <ac:spMkLst>
            <pc:docMk/>
            <pc:sldMk cId="1065284833" sldId="313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2:41.673" v="406" actId="20577"/>
          <ac:spMkLst>
            <pc:docMk/>
            <pc:sldMk cId="1065284833" sldId="313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23:09.783" v="409" actId="20577"/>
        <pc:sldMkLst>
          <pc:docMk/>
          <pc:sldMk cId="1883654648" sldId="314"/>
        </pc:sldMkLst>
        <pc:spChg chg="mod">
          <ac:chgData name="mohammed yahya" userId="8644281aa7b8f44f" providerId="Windows Live" clId="Web-{FBEE36F3-6D95-CB02-E5D6-FA800F9FB392}" dt="2024-12-23T16:23:05.064" v="408" actId="20577"/>
          <ac:spMkLst>
            <pc:docMk/>
            <pc:sldMk cId="1883654648" sldId="314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3:09.783" v="409" actId="20577"/>
          <ac:spMkLst>
            <pc:docMk/>
            <pc:sldMk cId="1883654648" sldId="314"/>
            <ac:spMk id="3" creationId="{0F5CFEB9-D114-7D43-8541-5AF467889C14}"/>
          </ac:spMkLst>
        </pc:spChg>
      </pc:sldChg>
      <pc:sldChg chg="modSp add replId">
        <pc:chgData name="mohammed yahya" userId="8644281aa7b8f44f" providerId="Windows Live" clId="Web-{FBEE36F3-6D95-CB02-E5D6-FA800F9FB392}" dt="2024-12-23T16:23:39.393" v="413" actId="20577"/>
        <pc:sldMkLst>
          <pc:docMk/>
          <pc:sldMk cId="1917237572" sldId="315"/>
        </pc:sldMkLst>
        <pc:spChg chg="mod">
          <ac:chgData name="mohammed yahya" userId="8644281aa7b8f44f" providerId="Windows Live" clId="Web-{FBEE36F3-6D95-CB02-E5D6-FA800F9FB392}" dt="2024-12-23T16:23:20.612" v="410" actId="20577"/>
          <ac:spMkLst>
            <pc:docMk/>
            <pc:sldMk cId="1917237572" sldId="315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3:39.393" v="413" actId="20577"/>
          <ac:spMkLst>
            <pc:docMk/>
            <pc:sldMk cId="1917237572" sldId="315"/>
            <ac:spMk id="3" creationId="{0F5CFEB9-D114-7D43-8541-5AF467889C14}"/>
          </ac:spMkLst>
        </pc:spChg>
      </pc:sldChg>
      <pc:sldChg chg="addSp modSp add replId">
        <pc:chgData name="mohammed yahya" userId="8644281aa7b8f44f" providerId="Windows Live" clId="Web-{FBEE36F3-6D95-CB02-E5D6-FA800F9FB392}" dt="2024-12-23T16:24:01.660" v="420" actId="20577"/>
        <pc:sldMkLst>
          <pc:docMk/>
          <pc:sldMk cId="1229363383" sldId="316"/>
        </pc:sldMkLst>
        <pc:spChg chg="mod">
          <ac:chgData name="mohammed yahya" userId="8644281aa7b8f44f" providerId="Windows Live" clId="Web-{FBEE36F3-6D95-CB02-E5D6-FA800F9FB392}" dt="2024-12-23T16:23:40.925" v="414" actId="20577"/>
          <ac:spMkLst>
            <pc:docMk/>
            <pc:sldMk cId="1229363383" sldId="316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4:01.660" v="420" actId="20577"/>
          <ac:spMkLst>
            <pc:docMk/>
            <pc:sldMk cId="1229363383" sldId="316"/>
            <ac:spMk id="3" creationId="{0F5CFEB9-D114-7D43-8541-5AF467889C14}"/>
          </ac:spMkLst>
        </pc:spChg>
        <pc:spChg chg="add mod">
          <ac:chgData name="mohammed yahya" userId="8644281aa7b8f44f" providerId="Windows Live" clId="Web-{FBEE36F3-6D95-CB02-E5D6-FA800F9FB392}" dt="2024-12-23T16:23:47.019" v="416"/>
          <ac:spMkLst>
            <pc:docMk/>
            <pc:sldMk cId="1229363383" sldId="316"/>
            <ac:spMk id="4" creationId="{81F22A3D-426D-6943-7B7E-A208CAD7C2B9}"/>
          </ac:spMkLst>
        </pc:spChg>
      </pc:sldChg>
      <pc:sldChg chg="modSp add replId">
        <pc:chgData name="mohammed yahya" userId="8644281aa7b8f44f" providerId="Windows Live" clId="Web-{FBEE36F3-6D95-CB02-E5D6-FA800F9FB392}" dt="2024-12-23T16:24:10.722" v="422" actId="20577"/>
        <pc:sldMkLst>
          <pc:docMk/>
          <pc:sldMk cId="1250566448" sldId="317"/>
        </pc:sldMkLst>
        <pc:spChg chg="mod">
          <ac:chgData name="mohammed yahya" userId="8644281aa7b8f44f" providerId="Windows Live" clId="Web-{FBEE36F3-6D95-CB02-E5D6-FA800F9FB392}" dt="2024-12-23T16:24:04.097" v="421" actId="20577"/>
          <ac:spMkLst>
            <pc:docMk/>
            <pc:sldMk cId="1250566448" sldId="317"/>
            <ac:spMk id="2" creationId="{0A3B9C5E-02B9-AC10-E2ED-3E9FE7AD371C}"/>
          </ac:spMkLst>
        </pc:spChg>
        <pc:spChg chg="mod">
          <ac:chgData name="mohammed yahya" userId="8644281aa7b8f44f" providerId="Windows Live" clId="Web-{FBEE36F3-6D95-CB02-E5D6-FA800F9FB392}" dt="2024-12-23T16:24:10.722" v="422" actId="20577"/>
          <ac:spMkLst>
            <pc:docMk/>
            <pc:sldMk cId="1250566448" sldId="317"/>
            <ac:spMk id="3" creationId="{0F5CFEB9-D114-7D43-8541-5AF467889C14}"/>
          </ac:spMkLst>
        </pc:spChg>
      </pc:sldChg>
      <pc:sldChg chg="modSp new mod setBg">
        <pc:chgData name="mohammed yahya" userId="8644281aa7b8f44f" providerId="Windows Live" clId="Web-{FBEE36F3-6D95-CB02-E5D6-FA800F9FB392}" dt="2024-12-23T16:25:41.037" v="447" actId="20577"/>
        <pc:sldMkLst>
          <pc:docMk/>
          <pc:sldMk cId="4140678899" sldId="318"/>
        </pc:sldMkLst>
        <pc:spChg chg="mod">
          <ac:chgData name="mohammed yahya" userId="8644281aa7b8f44f" providerId="Windows Live" clId="Web-{FBEE36F3-6D95-CB02-E5D6-FA800F9FB392}" dt="2024-12-23T16:25:14.959" v="441" actId="20577"/>
          <ac:spMkLst>
            <pc:docMk/>
            <pc:sldMk cId="4140678899" sldId="318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5:41.037" v="447" actId="20577"/>
          <ac:spMkLst>
            <pc:docMk/>
            <pc:sldMk cId="4140678899" sldId="318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26:17.679" v="454" actId="20577"/>
        <pc:sldMkLst>
          <pc:docMk/>
          <pc:sldMk cId="2375640674" sldId="319"/>
        </pc:sldMkLst>
        <pc:spChg chg="mod">
          <ac:chgData name="mohammed yahya" userId="8644281aa7b8f44f" providerId="Windows Live" clId="Web-{FBEE36F3-6D95-CB02-E5D6-FA800F9FB392}" dt="2024-12-23T16:25:47.944" v="448" actId="20577"/>
          <ac:spMkLst>
            <pc:docMk/>
            <pc:sldMk cId="2375640674" sldId="319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6:17.679" v="454" actId="20577"/>
          <ac:spMkLst>
            <pc:docMk/>
            <pc:sldMk cId="2375640674" sldId="319"/>
            <ac:spMk id="3" creationId="{456C37A5-B4CB-39E4-34E0-4EAED926E153}"/>
          </ac:spMkLst>
        </pc:spChg>
      </pc:sldChg>
      <pc:sldChg chg="addSp delSp modSp add replId">
        <pc:chgData name="mohammed yahya" userId="8644281aa7b8f44f" providerId="Windows Live" clId="Web-{FBEE36F3-6D95-CB02-E5D6-FA800F9FB392}" dt="2024-12-23T16:28:13.854" v="478"/>
        <pc:sldMkLst>
          <pc:docMk/>
          <pc:sldMk cId="1780409319" sldId="320"/>
        </pc:sldMkLst>
        <pc:spChg chg="add del mod">
          <ac:chgData name="mohammed yahya" userId="8644281aa7b8f44f" providerId="Windows Live" clId="Web-{FBEE36F3-6D95-CB02-E5D6-FA800F9FB392}" dt="2024-12-23T16:28:13.854" v="478"/>
          <ac:spMkLst>
            <pc:docMk/>
            <pc:sldMk cId="1780409319" sldId="320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8:13.182" v="477" actId="14100"/>
          <ac:spMkLst>
            <pc:docMk/>
            <pc:sldMk cId="1780409319" sldId="320"/>
            <ac:spMk id="3" creationId="{456C37A5-B4CB-39E4-34E0-4EAED926E153}"/>
          </ac:spMkLst>
        </pc:spChg>
        <pc:spChg chg="add del mod">
          <ac:chgData name="mohammed yahya" userId="8644281aa7b8f44f" providerId="Windows Live" clId="Web-{FBEE36F3-6D95-CB02-E5D6-FA800F9FB392}" dt="2024-12-23T16:28:13.854" v="478"/>
          <ac:spMkLst>
            <pc:docMk/>
            <pc:sldMk cId="1780409319" sldId="320"/>
            <ac:spMk id="5" creationId="{E66F03DF-A2C8-8EA5-3A31-1B3D81B0E6BA}"/>
          </ac:spMkLst>
        </pc:spChg>
      </pc:sldChg>
      <pc:sldChg chg="delSp modSp add replId">
        <pc:chgData name="mohammed yahya" userId="8644281aa7b8f44f" providerId="Windows Live" clId="Web-{FBEE36F3-6D95-CB02-E5D6-FA800F9FB392}" dt="2024-12-23T16:27:41.697" v="474" actId="14100"/>
        <pc:sldMkLst>
          <pc:docMk/>
          <pc:sldMk cId="907176024" sldId="321"/>
        </pc:sldMkLst>
        <pc:spChg chg="del">
          <ac:chgData name="mohammed yahya" userId="8644281aa7b8f44f" providerId="Windows Live" clId="Web-{FBEE36F3-6D95-CB02-E5D6-FA800F9FB392}" dt="2024-12-23T16:27:32.243" v="473"/>
          <ac:spMkLst>
            <pc:docMk/>
            <pc:sldMk cId="907176024" sldId="321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7:41.697" v="474" actId="14100"/>
          <ac:spMkLst>
            <pc:docMk/>
            <pc:sldMk cId="907176024" sldId="321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28:39.776" v="482" actId="20577"/>
        <pc:sldMkLst>
          <pc:docMk/>
          <pc:sldMk cId="1135209992" sldId="322"/>
        </pc:sldMkLst>
        <pc:spChg chg="mod">
          <ac:chgData name="mohammed yahya" userId="8644281aa7b8f44f" providerId="Windows Live" clId="Web-{FBEE36F3-6D95-CB02-E5D6-FA800F9FB392}" dt="2024-12-23T16:28:26.432" v="479" actId="20577"/>
          <ac:spMkLst>
            <pc:docMk/>
            <pc:sldMk cId="1135209992" sldId="322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8:39.776" v="482" actId="20577"/>
          <ac:spMkLst>
            <pc:docMk/>
            <pc:sldMk cId="1135209992" sldId="322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29:05.840" v="487" actId="20577"/>
        <pc:sldMkLst>
          <pc:docMk/>
          <pc:sldMk cId="3474611459" sldId="323"/>
        </pc:sldMkLst>
        <pc:spChg chg="mod">
          <ac:chgData name="mohammed yahya" userId="8644281aa7b8f44f" providerId="Windows Live" clId="Web-{FBEE36F3-6D95-CB02-E5D6-FA800F9FB392}" dt="2024-12-23T16:28:57.527" v="485" actId="20577"/>
          <ac:spMkLst>
            <pc:docMk/>
            <pc:sldMk cId="3474611459" sldId="323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9:05.840" v="487" actId="20577"/>
          <ac:spMkLst>
            <pc:docMk/>
            <pc:sldMk cId="3474611459" sldId="323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29:28.043" v="492" actId="20577"/>
        <pc:sldMkLst>
          <pc:docMk/>
          <pc:sldMk cId="60631692" sldId="324"/>
        </pc:sldMkLst>
        <pc:spChg chg="mod">
          <ac:chgData name="mohammed yahya" userId="8644281aa7b8f44f" providerId="Windows Live" clId="Web-{FBEE36F3-6D95-CB02-E5D6-FA800F9FB392}" dt="2024-12-23T16:29:14.215" v="488" actId="20577"/>
          <ac:spMkLst>
            <pc:docMk/>
            <pc:sldMk cId="60631692" sldId="324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29:28.043" v="492" actId="20577"/>
          <ac:spMkLst>
            <pc:docMk/>
            <pc:sldMk cId="60631692" sldId="324"/>
            <ac:spMk id="3" creationId="{456C37A5-B4CB-39E4-34E0-4EAED926E153}"/>
          </ac:spMkLst>
        </pc:spChg>
      </pc:sldChg>
      <pc:sldChg chg="delSp modSp add replId">
        <pc:chgData name="mohammed yahya" userId="8644281aa7b8f44f" providerId="Windows Live" clId="Web-{FBEE36F3-6D95-CB02-E5D6-FA800F9FB392}" dt="2024-12-23T16:30:08.263" v="498" actId="14100"/>
        <pc:sldMkLst>
          <pc:docMk/>
          <pc:sldMk cId="2403443853" sldId="325"/>
        </pc:sldMkLst>
        <pc:spChg chg="del">
          <ac:chgData name="mohammed yahya" userId="8644281aa7b8f44f" providerId="Windows Live" clId="Web-{FBEE36F3-6D95-CB02-E5D6-FA800F9FB392}" dt="2024-12-23T16:29:36.278" v="493"/>
          <ac:spMkLst>
            <pc:docMk/>
            <pc:sldMk cId="2403443853" sldId="325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30:08.263" v="498" actId="14100"/>
          <ac:spMkLst>
            <pc:docMk/>
            <pc:sldMk cId="2403443853" sldId="325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31:26.656" v="512" actId="20577"/>
        <pc:sldMkLst>
          <pc:docMk/>
          <pc:sldMk cId="4016049437" sldId="326"/>
        </pc:sldMkLst>
        <pc:spChg chg="mod">
          <ac:chgData name="mohammed yahya" userId="8644281aa7b8f44f" providerId="Windows Live" clId="Web-{FBEE36F3-6D95-CB02-E5D6-FA800F9FB392}" dt="2024-12-23T16:30:19.107" v="499" actId="20577"/>
          <ac:spMkLst>
            <pc:docMk/>
            <pc:sldMk cId="4016049437" sldId="326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31:26.656" v="512" actId="20577"/>
          <ac:spMkLst>
            <pc:docMk/>
            <pc:sldMk cId="4016049437" sldId="326"/>
            <ac:spMk id="3" creationId="{456C37A5-B4CB-39E4-34E0-4EAED926E153}"/>
          </ac:spMkLst>
        </pc:spChg>
      </pc:sldChg>
      <pc:sldChg chg="delSp modSp add replId">
        <pc:chgData name="mohammed yahya" userId="8644281aa7b8f44f" providerId="Windows Live" clId="Web-{FBEE36F3-6D95-CB02-E5D6-FA800F9FB392}" dt="2024-12-23T16:31:17.062" v="510" actId="20577"/>
        <pc:sldMkLst>
          <pc:docMk/>
          <pc:sldMk cId="3803045138" sldId="327"/>
        </pc:sldMkLst>
        <pc:spChg chg="del">
          <ac:chgData name="mohammed yahya" userId="8644281aa7b8f44f" providerId="Windows Live" clId="Web-{FBEE36F3-6D95-CB02-E5D6-FA800F9FB392}" dt="2024-12-23T16:30:49.124" v="503"/>
          <ac:spMkLst>
            <pc:docMk/>
            <pc:sldMk cId="3803045138" sldId="327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31:17.062" v="510" actId="20577"/>
          <ac:spMkLst>
            <pc:docMk/>
            <pc:sldMk cId="3803045138" sldId="327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31:59.672" v="516" actId="20577"/>
        <pc:sldMkLst>
          <pc:docMk/>
          <pc:sldMk cId="2709522113" sldId="328"/>
        </pc:sldMkLst>
        <pc:spChg chg="mod">
          <ac:chgData name="mohammed yahya" userId="8644281aa7b8f44f" providerId="Windows Live" clId="Web-{FBEE36F3-6D95-CB02-E5D6-FA800F9FB392}" dt="2024-12-23T16:31:48.406" v="513" actId="20577"/>
          <ac:spMkLst>
            <pc:docMk/>
            <pc:sldMk cId="2709522113" sldId="328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31:59.672" v="516" actId="20577"/>
          <ac:spMkLst>
            <pc:docMk/>
            <pc:sldMk cId="2709522113" sldId="328"/>
            <ac:spMk id="3" creationId="{456C37A5-B4CB-39E4-34E0-4EAED926E153}"/>
          </ac:spMkLst>
        </pc:spChg>
      </pc:sldChg>
      <pc:sldChg chg="modSp add replId">
        <pc:chgData name="mohammed yahya" userId="8644281aa7b8f44f" providerId="Windows Live" clId="Web-{FBEE36F3-6D95-CB02-E5D6-FA800F9FB392}" dt="2024-12-23T16:32:28.798" v="520" actId="20577"/>
        <pc:sldMkLst>
          <pc:docMk/>
          <pc:sldMk cId="2378607527" sldId="329"/>
        </pc:sldMkLst>
        <pc:spChg chg="mod">
          <ac:chgData name="mohammed yahya" userId="8644281aa7b8f44f" providerId="Windows Live" clId="Web-{FBEE36F3-6D95-CB02-E5D6-FA800F9FB392}" dt="2024-12-23T16:32:06.063" v="517" actId="20577"/>
          <ac:spMkLst>
            <pc:docMk/>
            <pc:sldMk cId="2378607527" sldId="329"/>
            <ac:spMk id="2" creationId="{6A37EE7B-6350-E809-7595-EEC1B7DEFB38}"/>
          </ac:spMkLst>
        </pc:spChg>
        <pc:spChg chg="mod">
          <ac:chgData name="mohammed yahya" userId="8644281aa7b8f44f" providerId="Windows Live" clId="Web-{FBEE36F3-6D95-CB02-E5D6-FA800F9FB392}" dt="2024-12-23T16:32:28.798" v="520" actId="20577"/>
          <ac:spMkLst>
            <pc:docMk/>
            <pc:sldMk cId="2378607527" sldId="329"/>
            <ac:spMk id="3" creationId="{456C37A5-B4CB-39E4-34E0-4EAED926E153}"/>
          </ac:spMkLst>
        </pc:spChg>
      </pc:sldChg>
      <pc:sldChg chg="modSp new mod setBg">
        <pc:chgData name="mohammed yahya" userId="8644281aa7b8f44f" providerId="Windows Live" clId="Web-{FBEE36F3-6D95-CB02-E5D6-FA800F9FB392}" dt="2024-12-23T16:33:32.894" v="532" actId="20577"/>
        <pc:sldMkLst>
          <pc:docMk/>
          <pc:sldMk cId="1217390445" sldId="330"/>
        </pc:sldMkLst>
        <pc:spChg chg="mod">
          <ac:chgData name="mohammed yahya" userId="8644281aa7b8f44f" providerId="Windows Live" clId="Web-{FBEE36F3-6D95-CB02-E5D6-FA800F9FB392}" dt="2024-12-23T16:33:17.815" v="530" actId="20577"/>
          <ac:spMkLst>
            <pc:docMk/>
            <pc:sldMk cId="1217390445" sldId="330"/>
            <ac:spMk id="2" creationId="{777C05AD-FBE8-6EB5-B56D-EBF3DEDC3EA9}"/>
          </ac:spMkLst>
        </pc:spChg>
        <pc:spChg chg="mod">
          <ac:chgData name="mohammed yahya" userId="8644281aa7b8f44f" providerId="Windows Live" clId="Web-{FBEE36F3-6D95-CB02-E5D6-FA800F9FB392}" dt="2024-12-23T16:33:32.894" v="532" actId="20577"/>
          <ac:spMkLst>
            <pc:docMk/>
            <pc:sldMk cId="1217390445" sldId="330"/>
            <ac:spMk id="3" creationId="{A581D152-926F-9C6A-27CF-9651EE4FFE2A}"/>
          </ac:spMkLst>
        </pc:spChg>
      </pc:sldChg>
      <pc:sldChg chg="delSp modSp new mod setBg">
        <pc:chgData name="mohammed yahya" userId="8644281aa7b8f44f" providerId="Windows Live" clId="Web-{FBEE36F3-6D95-CB02-E5D6-FA800F9FB392}" dt="2024-12-23T16:35:12.834" v="565" actId="20577"/>
        <pc:sldMkLst>
          <pc:docMk/>
          <pc:sldMk cId="3269728967" sldId="331"/>
        </pc:sldMkLst>
        <pc:spChg chg="mod">
          <ac:chgData name="mohammed yahya" userId="8644281aa7b8f44f" providerId="Windows Live" clId="Web-{FBEE36F3-6D95-CB02-E5D6-FA800F9FB392}" dt="2024-12-23T16:35:12.834" v="565" actId="20577"/>
          <ac:spMkLst>
            <pc:docMk/>
            <pc:sldMk cId="3269728967" sldId="331"/>
            <ac:spMk id="2" creationId="{27FAE586-C1F8-8E18-B943-8781F42624B9}"/>
          </ac:spMkLst>
        </pc:spChg>
        <pc:spChg chg="del">
          <ac:chgData name="mohammed yahya" userId="8644281aa7b8f44f" providerId="Windows Live" clId="Web-{FBEE36F3-6D95-CB02-E5D6-FA800F9FB392}" dt="2024-12-23T16:33:56.816" v="534"/>
          <ac:spMkLst>
            <pc:docMk/>
            <pc:sldMk cId="3269728967" sldId="331"/>
            <ac:spMk id="3" creationId="{058DD342-3063-2072-0F3F-F530D1812ED0}"/>
          </ac:spMkLst>
        </pc:spChg>
      </pc:sldChg>
    </pc:docChg>
  </pc:docChgLst>
  <pc:docChgLst>
    <pc:chgData name="mohammed yahya" userId="8644281aa7b8f44f" providerId="Windows Live" clId="Web-{2E2126C3-FE93-663A-0509-2DAA7CBFE31B}"/>
    <pc:docChg chg="modSld">
      <pc:chgData name="mohammed yahya" userId="8644281aa7b8f44f" providerId="Windows Live" clId="Web-{2E2126C3-FE93-663A-0509-2DAA7CBFE31B}" dt="2024-12-23T14:50:58.664" v="2" actId="20577"/>
      <pc:docMkLst>
        <pc:docMk/>
      </pc:docMkLst>
      <pc:sldChg chg="modSp">
        <pc:chgData name="mohammed yahya" userId="8644281aa7b8f44f" providerId="Windows Live" clId="Web-{2E2126C3-FE93-663A-0509-2DAA7CBFE31B}" dt="2024-12-23T14:50:58.664" v="2" actId="20577"/>
        <pc:sldMkLst>
          <pc:docMk/>
          <pc:sldMk cId="109857222" sldId="256"/>
        </pc:sldMkLst>
        <pc:spChg chg="mod">
          <ac:chgData name="mohammed yahya" userId="8644281aa7b8f44f" providerId="Windows Live" clId="Web-{2E2126C3-FE93-663A-0509-2DAA7CBFE31B}" dt="2024-12-23T14:50:58.664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3"/>
            <a:ext cx="12192000" cy="686283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OOPs with JAVA</a:t>
            </a:r>
            <a:br>
              <a:rPr lang="en-US" b="1">
                <a:solidFill>
                  <a:schemeClr val="bg1"/>
                </a:solidFill>
              </a:rPr>
            </a:br>
            <a:br>
              <a:rPr lang="en-US"/>
            </a:br>
            <a:r>
              <a:rPr lang="en-US" sz="4800">
                <a:solidFill>
                  <a:schemeClr val="bg1"/>
                </a:solidFill>
              </a:rPr>
              <a:t>by</a:t>
            </a:r>
            <a:br>
              <a:rPr lang="en-US"/>
            </a:br>
            <a:r>
              <a:rPr lang="en-US" b="1">
                <a:solidFill>
                  <a:srgbClr val="D6AC15"/>
                </a:solidFill>
              </a:rPr>
              <a:t>Mohammed Yahya</a:t>
            </a:r>
            <a:br>
              <a:rPr lang="en-US" b="1"/>
            </a:br>
            <a:r>
              <a:rPr lang="en-US" sz="4000" err="1">
                <a:solidFill>
                  <a:schemeClr val="bg1"/>
                </a:solidFill>
              </a:rPr>
              <a:t>usn</a:t>
            </a:r>
            <a:r>
              <a:rPr lang="en-US" sz="4000">
                <a:solidFill>
                  <a:schemeClr val="bg1"/>
                </a:solidFill>
              </a:rPr>
              <a:t>: 3PD23CS076</a:t>
            </a:r>
            <a:br>
              <a:rPr lang="en-US"/>
            </a:br>
            <a:br>
              <a:rPr lang="en-US"/>
            </a:b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Operators in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Arithmetic Operators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Perform basic mathematical operations (</a:t>
            </a:r>
            <a:r>
              <a:rPr lang="en-US">
                <a:solidFill>
                  <a:schemeClr val="bg1"/>
                </a:solidFill>
                <a:latin typeface="Consolas"/>
              </a:rPr>
              <a:t>+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-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*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/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%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Relational and Logical Operators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Compare values and manage logical conditions (</a:t>
            </a:r>
            <a:r>
              <a:rPr lang="en-US">
                <a:solidFill>
                  <a:schemeClr val="bg1"/>
                </a:solidFill>
                <a:latin typeface="Consolas"/>
              </a:rPr>
              <a:t>&gt;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&lt;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&amp;&amp;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||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Short-Circuit Logical Operators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Efficiently evaluate conditions using </a:t>
            </a:r>
            <a:r>
              <a:rPr lang="en-US">
                <a:solidFill>
                  <a:schemeClr val="bg1"/>
                </a:solidFill>
                <a:latin typeface="Consolas"/>
              </a:rPr>
              <a:t>&amp;&amp;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chemeClr val="bg1"/>
                </a:solidFill>
                <a:latin typeface="Consolas"/>
              </a:rPr>
              <a:t>||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Assignment Operators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Assign values (</a:t>
            </a:r>
            <a:r>
              <a:rPr lang="en-US">
                <a:solidFill>
                  <a:schemeClr val="bg1"/>
                </a:solidFill>
                <a:latin typeface="Consolas"/>
              </a:rPr>
              <a:t>=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+=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-=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0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Type Conversion and Operator Precedence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Type Conversion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Converts variables from one type to another, using explicit casting if necessary.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Operator Precedence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Determines the order in which operators are evaluated in an expression.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String Handling in Java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Fundamentals of Strings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Strings in Java are immutable sequences of characters, managed by the </a:t>
            </a:r>
            <a:r>
              <a:rPr lang="en-US">
                <a:solidFill>
                  <a:schemeClr val="bg1"/>
                </a:solidFill>
                <a:latin typeface="Consolas"/>
              </a:rPr>
              <a:t>String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class.</a:t>
            </a: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Constructors and Methods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String 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Allow strings to be initialized in various ways.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Key Methods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length()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Returns the number of characters in a string.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indexOf()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>
                <a:solidFill>
                  <a:schemeClr val="bg1"/>
                </a:solidFill>
                <a:latin typeface="Consolas"/>
              </a:rPr>
              <a:t>lastIndexOf()</a:t>
            </a:r>
            <a:r>
              <a:rPr lang="en-US">
                <a:solidFill>
                  <a:schemeClr val="bg1"/>
                </a:solidFill>
              </a:rPr>
              <a:t>: Locate characters or substrings.</a:t>
            </a:r>
          </a:p>
          <a:p>
            <a:pPr marL="0" indent="0">
              <a:buNone/>
            </a:pP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1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Object-Oriented Programming represents a robust paradigm shift, offering solutions to the limitations of earlier programming models.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Java, with its strong support for OOP and efficient string handling, serves as a versatile tool for modern software development.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Mastering these foundational concepts paves the way for building scalable and maintainable applications.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3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More Data Types and Operators in Java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Arrays and Multidimensional Arrays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Arrays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Arrays are collections of data elements of the same type, stored in contiguous memory locations.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Declared using syntax: </a:t>
            </a:r>
            <a:r>
              <a:rPr lang="en-US">
                <a:solidFill>
                  <a:schemeClr val="bg1"/>
                </a:solidFill>
                <a:latin typeface="Consolas"/>
              </a:rPr>
              <a:t>type[] arrayName;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or </a:t>
            </a:r>
            <a:r>
              <a:rPr lang="en-US">
                <a:solidFill>
                  <a:schemeClr val="bg1"/>
                </a:solidFill>
                <a:latin typeface="Consolas"/>
              </a:rPr>
              <a:t>type arrayName[];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(alternative syntax).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endParaRPr lang="en-US" b="1" u="sng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7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D6AC15"/>
                </a:solidFill>
                <a:ea typeface="+mj-lt"/>
                <a:cs typeface="+mj-lt"/>
              </a:rPr>
              <a:t>Multidimensional Arrays</a:t>
            </a:r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Arrays with two or more dimensions, often used for matrices.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Example: </a:t>
            </a:r>
            <a:r>
              <a:rPr lang="en-US">
                <a:solidFill>
                  <a:schemeClr val="bg1"/>
                </a:solidFill>
                <a:latin typeface="Consolas"/>
              </a:rPr>
              <a:t>int[][] matrix = new int[3][3];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Key Features: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Assigning Array References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References can be reassigned to arrays of compatible types.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Using the </a:t>
            </a:r>
            <a:r>
              <a:rPr lang="en-US" b="1">
                <a:solidFill>
                  <a:schemeClr val="bg1"/>
                </a:solidFill>
                <a:latin typeface="Consolas"/>
              </a:rPr>
              <a:t>length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Member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Provides the number of elements in an array.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For-Each Loop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Simplifies iteration over array elements.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9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D6AC15"/>
                </a:solidFill>
              </a:rPr>
              <a:t>Strings</a:t>
            </a:r>
            <a:endParaRPr lang="en-US">
              <a:solidFill>
                <a:srgbClr val="D6AC1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Strings are immutable sequences of characters, handled using the </a:t>
            </a:r>
            <a:r>
              <a:rPr lang="en-US">
                <a:solidFill>
                  <a:schemeClr val="bg1"/>
                </a:solidFill>
                <a:latin typeface="Consolas"/>
              </a:rPr>
              <a:t>String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class.</a:t>
            </a: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Bitwise Operators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Perform operations on binary representations of integers.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Examples: </a:t>
            </a:r>
            <a:r>
              <a:rPr lang="en-US">
                <a:solidFill>
                  <a:schemeClr val="bg1"/>
                </a:solidFill>
                <a:latin typeface="Consolas"/>
              </a:rPr>
              <a:t>&amp;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(AND), </a:t>
            </a:r>
            <a:r>
              <a:rPr lang="en-US">
                <a:solidFill>
                  <a:schemeClr val="bg1"/>
                </a:solidFill>
                <a:latin typeface="Consolas"/>
              </a:rPr>
              <a:t>|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(OR), </a:t>
            </a:r>
            <a:r>
              <a:rPr lang="en-US">
                <a:solidFill>
                  <a:schemeClr val="bg1"/>
                </a:solidFill>
                <a:latin typeface="Consolas"/>
              </a:rPr>
              <a:t>^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(XOR), </a:t>
            </a:r>
            <a:r>
              <a:rPr lang="en-US">
                <a:solidFill>
                  <a:schemeClr val="bg1"/>
                </a:solidFill>
                <a:latin typeface="Consolas"/>
              </a:rPr>
              <a:t>~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(complement), and shift operators like </a:t>
            </a:r>
            <a:r>
              <a:rPr lang="en-US">
                <a:solidFill>
                  <a:schemeClr val="bg1"/>
                </a:solidFill>
                <a:latin typeface="Consolas"/>
              </a:rPr>
              <a:t>&lt;&lt;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&gt;&gt;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&gt;&gt;&gt;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Introducing Classes, Objects, and Methods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Class Fundamentals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class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is a blueprint for objects, encapsulating data (fields) and behavior (methods).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Object Creation and Reference Variables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 Creation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Done using the </a:t>
            </a:r>
            <a:r>
              <a:rPr lang="en-US">
                <a:solidFill>
                  <a:schemeClr val="bg1"/>
                </a:solidFill>
                <a:latin typeface="Consolas"/>
              </a:rPr>
              <a:t>new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operator. Example: </a:t>
            </a:r>
            <a:r>
              <a:rPr lang="en-US">
                <a:solidFill>
                  <a:schemeClr val="bg1"/>
                </a:solidFill>
                <a:latin typeface="Consolas"/>
              </a:rPr>
              <a:t>MyClass obj = new MyClass();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Reference Variables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Store the address of an object and allow access to its members.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Defined blocks of code that perform specific tasks.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Returning from Methods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Methods can return values or be </a:t>
            </a:r>
            <a:r>
              <a:rPr lang="en-US">
                <a:solidFill>
                  <a:schemeClr val="bg1"/>
                </a:solidFill>
                <a:latin typeface="Consolas"/>
              </a:rPr>
              <a:t>void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Using Parameters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Pass data to methods via arguments.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Constructors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Special methods for initializing objects, automatically called during object creation.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Parameterized 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Accept arguments to initialize object attributes.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4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E1C-0445-BE37-5DE1-B7EFC3A7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Key Concepts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75FB-DF19-B7B9-1ED6-75BAC6C4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b="1">
                <a:solidFill>
                  <a:schemeClr val="bg1"/>
                </a:solidFill>
                <a:latin typeface="Consolas"/>
              </a:rPr>
              <a:t>new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Operator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Revisited for memory allocation during object creation.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Garbage Collection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Automatic memory management by removing unused objects.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b="1">
                <a:solidFill>
                  <a:schemeClr val="bg1"/>
                </a:solidFill>
                <a:latin typeface="Consolas"/>
              </a:rPr>
              <a:t>this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Keyword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Refers to the current object instance, often used to differentiate between instance variables and parameters.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4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3"/>
            <a:ext cx="12192000" cy="6862836"/>
          </a:xfrm>
        </p:spPr>
        <p:txBody>
          <a:bodyPr>
            <a:normAutofit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53776-9E5D-BF95-32C5-96D6671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23"/>
            <a:ext cx="12192000" cy="68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E1C-0445-BE37-5DE1-B7EFC3A7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A Closer Look at Methods and 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75FB-DF19-B7B9-1ED6-75BAC6C4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Controlling Access to Class Members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 access modifiers (</a:t>
            </a:r>
            <a:r>
              <a:rPr lang="en-US">
                <a:solidFill>
                  <a:schemeClr val="bg1"/>
                </a:solidFill>
                <a:latin typeface="Consolas"/>
              </a:rPr>
              <a:t>private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protected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public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 to define visibility and encapsulation.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Passing and Returning Objects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Objects can be passed as arguments and returned from methods, enhancing modularity.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Method Overloading and Constructors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Method Overloading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Defining multiple methods with the same name but different parameter lists.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Overloading 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Providing multiple ways to initialize an object.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2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E1C-0445-BE37-5DE1-B7EFC3A7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Understanding Static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75FB-DF19-B7B9-1ED6-75BAC6C4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Static methods and variables belong to the class rather than any object, accessible without creating an instance.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Nested and Inner Classes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Nested Classes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Declared inside another class, can be static or non-static.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Inner Classes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Non-static classes defined inside a class, have access to the outer class's members.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5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Java’s data types, operators, classes, and methods form the foundation of efficient programming.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Mastering advanced features like nested classes, recursion, and method overloading enables writing clean, modular, and reusable code.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Understanding these concepts is crucial for solving real-world problems with Java.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4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Basics of Inheritance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Definition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Inheritance allows a class (subclass) to acquire properties and methods from another class (superclass).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Promotes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code reusability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supports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hierarchical classification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Syntax: </a:t>
            </a:r>
            <a:r>
              <a:rPr lang="en-US">
                <a:solidFill>
                  <a:schemeClr val="bg1"/>
                </a:solidFill>
                <a:latin typeface="Consolas"/>
              </a:rPr>
              <a:t>class Subclass extends Superclass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Member Access and Inheritance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Subclasses inherit public and protected members of the superclass.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Private members are not directly accessible, but can be accessed via public/protected methods.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2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Constructors and 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Not inherited but can be invoked using the </a:t>
            </a:r>
            <a:r>
              <a:rPr lang="en-US">
                <a:solidFill>
                  <a:schemeClr val="bg1"/>
                </a:solidFill>
                <a:latin typeface="Consolas"/>
              </a:rPr>
              <a:t>super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keyword.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Using </a:t>
            </a:r>
            <a:r>
              <a:rPr lang="en-US" b="1">
                <a:solidFill>
                  <a:schemeClr val="bg1"/>
                </a:solidFill>
                <a:latin typeface="Consolas"/>
              </a:rPr>
              <a:t>super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To Call Superclass Constructors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Ensures proper initialization of superclass members.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To Access Superclass Members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Resolves naming conflicts between superclass and subclass.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</a:rP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Abstract Classes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Classes declared with </a:t>
            </a:r>
            <a:r>
              <a:rPr lang="en-US">
                <a:solidFill>
                  <a:schemeClr val="bg1"/>
                </a:solidFill>
                <a:latin typeface="Consolas"/>
              </a:rPr>
              <a:t>abstract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keyword cannot be instantiated.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Used to define a common base with some methods implemented and others left abstract.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Using </a:t>
            </a:r>
            <a:r>
              <a:rPr lang="en-US" b="1">
                <a:solidFill>
                  <a:schemeClr val="bg1"/>
                </a:solidFill>
                <a:latin typeface="Consolas"/>
              </a:rPr>
              <a:t>final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Prevents a class from being extended or a method from being overridden.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b="1">
                <a:solidFill>
                  <a:schemeClr val="bg1"/>
                </a:solidFill>
                <a:latin typeface="Consolas"/>
              </a:rPr>
              <a:t>Object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Class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root class of all Java classes, providing methods like </a:t>
            </a:r>
            <a:r>
              <a:rPr lang="en-US">
                <a:solidFill>
                  <a:schemeClr val="bg1"/>
                </a:solidFill>
                <a:latin typeface="Consolas"/>
              </a:rPr>
              <a:t>toString()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equals()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>
                <a:solidFill>
                  <a:schemeClr val="bg1"/>
                </a:solidFill>
                <a:latin typeface="Consolas"/>
              </a:rPr>
              <a:t>hashCode()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9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Interfaces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D6AC15"/>
                </a:solidFill>
              </a:rPr>
              <a:t>Interface Fundamentals</a:t>
            </a:r>
            <a:endParaRPr lang="en-US">
              <a:solidFill>
                <a:srgbClr val="D6AC15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Definition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Interfaces define a contract for classes to implement, specifying method signatures without implementation.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Syntax: </a:t>
            </a:r>
            <a:r>
              <a:rPr lang="en-US">
                <a:solidFill>
                  <a:schemeClr val="bg1"/>
                </a:solidFill>
                <a:latin typeface="Consolas"/>
              </a:rPr>
              <a:t>interface InterfaceName {}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rgbClr val="D6AC15"/>
                </a:solidFill>
              </a:rPr>
              <a:t>Creating and Implementing Interfaces</a:t>
            </a:r>
            <a:endParaRPr lang="en-US">
              <a:solidFill>
                <a:srgbClr val="D6AC15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Creating an Interface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Define method signatures and constants.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Implementing an Interface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 class uses </a:t>
            </a:r>
            <a:r>
              <a:rPr lang="en-US">
                <a:solidFill>
                  <a:schemeClr val="bg1"/>
                </a:solidFill>
                <a:latin typeface="Consolas"/>
              </a:rPr>
              <a:t>implements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to adhere to an interface’s contract.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52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Advanced Features of Interfaces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Using Interface References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Interfaces can be used to reference objects of classes that implement them.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Implementing Multiple Interfaces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Java allows a class to implement multiple interfaces, promoting flexibility.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Constants in Interfaces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Variables in interfaces are implicitly </a:t>
            </a:r>
            <a:r>
              <a:rPr lang="en-US">
                <a:solidFill>
                  <a:schemeClr val="bg1"/>
                </a:solidFill>
                <a:latin typeface="Consolas"/>
              </a:rPr>
              <a:t>public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static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>
                <a:solidFill>
                  <a:schemeClr val="bg1"/>
                </a:solidFill>
                <a:latin typeface="Consolas"/>
              </a:rPr>
              <a:t>final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Extending Interfaces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Interfaces can inherit from other interfaces.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1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Packages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Package Fundamentals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Packages are namespaces for organizing classes and interfaces, preventing naming conflicts.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Syntax: </a:t>
            </a:r>
            <a:r>
              <a:rPr lang="en-US">
                <a:solidFill>
                  <a:schemeClr val="bg1"/>
                </a:solidFill>
                <a:latin typeface="Consolas"/>
              </a:rPr>
              <a:t>package packageName;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Packages and Member Access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Default Access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Members are accessible only within the same package.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Public Access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Members are accessible across packages.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Importing Packages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 </a:t>
            </a:r>
            <a:r>
              <a:rPr lang="en-US">
                <a:solidFill>
                  <a:schemeClr val="bg1"/>
                </a:solidFill>
                <a:latin typeface="Consolas"/>
              </a:rPr>
              <a:t>import packageName.*;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to include a package.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Example: </a:t>
            </a:r>
            <a:r>
              <a:rPr lang="en-US">
                <a:solidFill>
                  <a:schemeClr val="bg1"/>
                </a:solidFill>
                <a:latin typeface="Consolas"/>
              </a:rPr>
              <a:t>import java.util.*;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Static Import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Allows importing static members of a class directly, removing the need for class qualification.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Syntax: </a:t>
            </a:r>
            <a:r>
              <a:rPr lang="en-US">
                <a:solidFill>
                  <a:schemeClr val="bg1"/>
                </a:solidFill>
                <a:latin typeface="Consolas"/>
              </a:rPr>
              <a:t>import static packageName.ClassName.staticMember;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3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FC7-F896-1371-7116-1F880341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Object-Oriented Programming Paradigm (OOP): A New Programming Approach</a:t>
            </a:r>
            <a:endParaRPr lang="en-US" u="sng">
              <a:solidFill>
                <a:srgbClr val="D6AC1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6D0-5ABA-56FE-1626-C8D7B11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Introduction to OOP as a New Paradigm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evolution of programming has seen significant milestones, starting from procedural programming to structured programming, and now, Object-Oriented Programming (OOP).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OOP addresses the limitations of earlier paradigms by introducing a model that mirrors real-world objects and relationships.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28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Inheritance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Enables code reuse, supports polymorphism, and introduces concepts like </a:t>
            </a:r>
            <a:r>
              <a:rPr lang="en-US">
                <a:solidFill>
                  <a:schemeClr val="bg1"/>
                </a:solidFill>
                <a:latin typeface="Consolas"/>
              </a:rPr>
              <a:t>super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abstract classes.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Interfaces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Provide a contract for classes, supporting abstraction and multiple inheritance.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Packages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Offer an efficient way to organize and access Java classes, improving code maintainability.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6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Exception Handling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. The Exception Hierarchy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All exceptions in Java are derived from the </a:t>
            </a:r>
            <a:r>
              <a:rPr lang="en-US">
                <a:solidFill>
                  <a:schemeClr val="bg1"/>
                </a:solidFill>
                <a:latin typeface="Consolas"/>
              </a:rPr>
              <a:t>Throwable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class.</a:t>
            </a:r>
            <a:endParaRPr lang="en-US"/>
          </a:p>
          <a:p>
            <a:pPr lvl="1"/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Checked Exceptions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Must be declared in a method's </a:t>
            </a:r>
            <a:r>
              <a:rPr lang="en-US">
                <a:solidFill>
                  <a:schemeClr val="bg1"/>
                </a:solidFill>
                <a:latin typeface="Consolas"/>
              </a:rPr>
              <a:t>throws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clause (e.g., </a:t>
            </a:r>
            <a:r>
              <a:rPr lang="en-US">
                <a:solidFill>
                  <a:schemeClr val="bg1"/>
                </a:solidFill>
                <a:latin typeface="Consolas"/>
              </a:rPr>
              <a:t>IOException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lvl="1"/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Unchecked Exceptions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Do not require declaration (e.g., </a:t>
            </a:r>
            <a:r>
              <a:rPr lang="en-US">
                <a:solidFill>
                  <a:schemeClr val="bg1"/>
                </a:solidFill>
                <a:latin typeface="Consolas"/>
              </a:rPr>
              <a:t>ArithmeticException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Subclasses: </a:t>
            </a:r>
            <a:r>
              <a:rPr lang="en-US">
                <a:solidFill>
                  <a:schemeClr val="bg1"/>
                </a:solidFill>
                <a:latin typeface="Consolas"/>
              </a:rPr>
              <a:t>Error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(fatal issues) and </a:t>
            </a:r>
            <a:r>
              <a:rPr lang="en-US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(recoverable issues).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Exception Handling Fundamentals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Try-Catch Mechanism</a:t>
            </a:r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 </a:t>
            </a:r>
            <a:r>
              <a:rPr lang="en-US">
                <a:solidFill>
                  <a:schemeClr val="bg1"/>
                </a:solidFill>
                <a:latin typeface="Consolas"/>
              </a:rPr>
              <a:t>try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to enclose code that may throw an exception.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 </a:t>
            </a:r>
            <a:r>
              <a:rPr lang="en-US">
                <a:solidFill>
                  <a:schemeClr val="bg1"/>
                </a:solidFill>
                <a:latin typeface="Consolas"/>
              </a:rPr>
              <a:t>catch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to handle specific exceptions.</a:t>
            </a:r>
            <a:endParaRPr lang="en-US"/>
          </a:p>
          <a:p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Consequences of an Uncaught Exception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If an exception is not caught, it propagates up the call stack.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program terminates abruptly if no handler is found.</a:t>
            </a:r>
          </a:p>
          <a:p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Using Multiple </a:t>
            </a:r>
            <a:r>
              <a:rPr lang="en-US">
                <a:solidFill>
                  <a:srgbClr val="D6AC15"/>
                </a:solidFill>
                <a:latin typeface="Consolas"/>
              </a:rPr>
              <a:t>catch</a:t>
            </a:r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 Clauses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Each </a:t>
            </a:r>
            <a:r>
              <a:rPr lang="en-US">
                <a:solidFill>
                  <a:schemeClr val="bg1"/>
                </a:solidFill>
                <a:latin typeface="Consolas"/>
              </a:rPr>
              <a:t>catch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handles a specific exception type.</a:t>
            </a: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Example: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try {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 // risky code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 } catch (IOException e) {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 // handle IO exception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 } catch (Exception e) { 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// handle general exception </a:t>
            </a:r>
          </a:p>
          <a:p>
            <a:r>
              <a:rPr lang="en-US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}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0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Multithreaded Programming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Multithreading Fundamentals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Definition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Multithreading allows concurrent execution of two or more threads.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Benefits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Improved performance, better resource utilization, and responsiveness.</a:t>
            </a:r>
            <a:endParaRPr lang="en-US"/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The </a:t>
            </a:r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Thread</a:t>
            </a:r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 Class and </a:t>
            </a:r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Runnable</a:t>
            </a:r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 Interface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Two ways to create threads: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Extend the </a:t>
            </a:r>
            <a:r>
              <a:rPr lang="en-US">
                <a:solidFill>
                  <a:schemeClr val="bg1"/>
                </a:solidFill>
                <a:latin typeface="Consolas"/>
              </a:rPr>
              <a:t>Thread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class.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Implement the </a:t>
            </a:r>
            <a:r>
              <a:rPr lang="en-US">
                <a:solidFill>
                  <a:schemeClr val="bg1"/>
                </a:solidFill>
                <a:latin typeface="Consolas"/>
              </a:rPr>
              <a:t>Runnable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interface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7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Creating Threads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Using </a:t>
            </a:r>
            <a:r>
              <a:rPr lang="en-US">
                <a:solidFill>
                  <a:schemeClr val="bg1"/>
                </a:solidFill>
                <a:latin typeface="Consolas"/>
              </a:rPr>
              <a:t>Thread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Class: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MyThread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extends Thread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void run()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System.out.println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("Thread is running.");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MyThread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 = new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MyThread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();</a:t>
            </a:r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t.start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8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</a:rPr>
              <a:t>Using Runnable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 MyRunnable implements Runnable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void run() {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System.out.println("Runnable thread is running.");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Thread t = new Thread(new MyRunnable());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t.start();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5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Synchronization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Ensures thread safety when accessing shared resources.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Synchronization Methods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Use </a:t>
            </a:r>
            <a:r>
              <a:rPr lang="en-US">
                <a:solidFill>
                  <a:schemeClr val="bg1"/>
                </a:solidFill>
                <a:latin typeface="Consolas"/>
              </a:rPr>
              <a:t>synchronized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to lock critical sections.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Synchronized Statement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Synchronize specific blocks of code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synchronized(obj)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// critical section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Thread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Methods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>
                <a:solidFill>
                  <a:schemeClr val="bg1"/>
                </a:solidFill>
                <a:latin typeface="Consolas"/>
              </a:rPr>
              <a:t>wait()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notify()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>
                <a:solidFill>
                  <a:schemeClr val="bg1"/>
                </a:solidFill>
                <a:latin typeface="Consolas"/>
              </a:rPr>
              <a:t>notifyAll()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enable inter-thread communication.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synchronized(obj)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obj.wait();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obj.notify();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6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C5E-02B9-AC10-E2ED-3E9FE7A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FEB9-D114-7D43-8541-5AF4678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Exception Handling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Enables robust error management and graceful program recovery.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Multithreading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Allows simultaneous task execution, improving application performance and responsiveness.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6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FC7-F896-1371-7116-1F880341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Evolution of Programming Paradigms</a:t>
            </a:r>
            <a:endParaRPr lang="en-US">
              <a:solidFill>
                <a:srgbClr val="D6AC1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6D0-5ABA-56FE-1626-C8D7B11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Procedural Programming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Focused on sequences of instructions, often leading to complex and rigid codebases.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Structured Programming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Introduced modularity, enhancing code readability and reusability.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Object-Oriented Programming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 paradigm shift that emphasizes objects and their interactions, promoting flexibility and scalability.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Applets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chemeClr val="tx2">
                    <a:lumMod val="49000"/>
                    <a:lumOff val="51000"/>
                  </a:schemeClr>
                </a:solidFill>
              </a:rPr>
              <a:t> Applet Basics</a:t>
            </a:r>
            <a:endParaRPr lang="en-US" u="sng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Definition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Applets are small Java programs embedded in a web page and run inside a browser or applet viewer.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Execution Environment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Requires Java-enabled browsers or an applet viewer for execution.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Restrictions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Applets run in a secure sandbox with limited access to system resources for safety.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8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A Complete Applet Skeleton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 basic applet structure contains the following methods: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init()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Initializes the applet.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start()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Starts or resumes the applet.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stop()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Pauses the applet.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destroy()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Cleans up resources before the applet is terminated.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40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A Complete Applet Skeleton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import java.applet.*;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import java.awt.*;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public class SimpleApplet extends Applet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void init()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// Initialization code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void paint(Graphics g)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g.drawString("Hello, Applet!", 20, 20);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09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916"/>
            <a:ext cx="10515600" cy="54820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Applet Initialization and Termination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init()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Used for one-time initialization, like setting up UI components.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destroy()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Called to release resources before the applet shuts down.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Key Aspect of Applet Architecture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Applets rely on lifecycle methods (</a:t>
            </a:r>
            <a:r>
              <a:rPr lang="en-US">
                <a:solidFill>
                  <a:schemeClr val="bg1"/>
                </a:solidFill>
                <a:latin typeface="Consolas"/>
              </a:rPr>
              <a:t>init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start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stop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destroy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 and a graphical user interface framework to interact with users.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Requesting Repainting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Use the </a:t>
            </a:r>
            <a:r>
              <a:rPr lang="en-US">
                <a:solidFill>
                  <a:schemeClr val="bg1"/>
                </a:solidFill>
                <a:latin typeface="Consolas"/>
              </a:rPr>
              <a:t>repaint()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method to request the applet to redraw its content.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>
                <a:solidFill>
                  <a:schemeClr val="bg1"/>
                </a:solidFill>
                <a:latin typeface="Consolas"/>
              </a:rPr>
              <a:t>paint(Graphics g)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method handles the actual drawing.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76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Passing Parameters to Applets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Parameters can be passed using </a:t>
            </a:r>
            <a:r>
              <a:rPr lang="en-US">
                <a:solidFill>
                  <a:schemeClr val="bg1"/>
                </a:solidFill>
                <a:latin typeface="Consolas"/>
              </a:rPr>
              <a:t>&lt;PARAM&gt;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tags in the HTML code.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html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Copy code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&lt;applet code="SimpleApplet.class" width="300" height="200"&gt;
    &lt;param name="message" value="Hello, Parameterized Applet!"&gt;
&lt;/applet&gt;
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Retrieve parameters using the </a:t>
            </a:r>
            <a:r>
              <a:rPr lang="en-US">
                <a:solidFill>
                  <a:schemeClr val="bg1"/>
                </a:solidFill>
                <a:latin typeface="Consolas"/>
              </a:rPr>
              <a:t>getParameter(String name)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method.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09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Two Event Handling Mechanisms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Old Event Model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Pre-Java 1.1; used </a:t>
            </a:r>
            <a:r>
              <a:rPr lang="en-US">
                <a:solidFill>
                  <a:schemeClr val="bg1"/>
                </a:solidFill>
                <a:latin typeface="Consolas"/>
              </a:rPr>
              <a:t>handleEvent()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for event processing (now obsolete).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Delegation Event Model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Introduced in Java 1.1; separates event sources and event listeners for cleaner and more modular code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Event 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onsolas"/>
              </a:rPr>
              <a:t>ActionEvent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actions like button clicks.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AdjustmentEvent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adjustments to adjustable components like scrollbars.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ComponentEvent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changes in component visibility or size.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ContainerEvent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changes in a container, such as adding or removing components.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FocusEvent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focus gained or lost by a component.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2" y="424529"/>
            <a:ext cx="10847438" cy="6563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onsolas"/>
              </a:rPr>
              <a:t>InputEvent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Base class for keyboard and mouse events.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ItemEvent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state changes in checkboxes or other items.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KeyEvent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keyboard actions.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MouseEvent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mouse clicks, movements, and drags.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MouseWheelEvent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mouse wheel rotation.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TextEvent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changes in a text area or text field.</a:t>
            </a:r>
            <a:endParaRPr lang="en-US"/>
          </a:p>
          <a:p>
            <a:r>
              <a:rPr lang="en-US" b="1">
                <a:solidFill>
                  <a:schemeClr val="bg1"/>
                </a:solidFill>
                <a:latin typeface="Consolas"/>
              </a:rPr>
              <a:t>WindowEvent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actions on windows, such as opening or closing.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43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Handling Events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Implement event listeners and override methods to handle specific events.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Example of handling an action event: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49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58"/>
            <a:ext cx="10515600" cy="578930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import java.awt.*;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import java.awt.event.*;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public class ButtonExample extends Frame implements ActionListener {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Button b;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ButtonExample() {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b = new Button("Click Me");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b.addActionListener(this);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add(b);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setSize(200, 200);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setVisible(true);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public void actionPerformed(ActionEvent e) {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System.out.println("Button clicked!");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/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CAC-7C68-C3AF-2F55-4206C7F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Structured vs. Object-Oriented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B4CE-273F-26FD-AB6F-5350CE3B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Structured Development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Based on functions and control structures, where data and behavior are treated separately.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Object-Oriented Development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Centers around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classes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encapsulating both data and behavior in cohesive units.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82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Adapter 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Simplify event handling by overriding only the required methods.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Example: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java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Copy code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class MyMouseAdapter extends MouseAdapter {
    public void mousePressed(MouseEvent e) {
        System.out.println("Mouse pressed!");
    }
}
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2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E7B-6350-E809-7595-EEC1B7DE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Inner Classes and Anonymous Inner 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37A5-B4CB-39E4-34E0-4EAED9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Inner classes can be used for event handling.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Anonymous inner classes are useful for compact code.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java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Copy code</a:t>
            </a:r>
            <a:endParaRPr lang="en-US"/>
          </a:p>
          <a:p>
            <a:r>
              <a:rPr lang="en-US">
                <a:solidFill>
                  <a:schemeClr val="bg1"/>
                </a:solidFill>
                <a:latin typeface="Consolas"/>
              </a:rPr>
              <a:t>button.addActionListener(new ActionListener() {
    public void actionPerformed(ActionEvent e) {
        System.out.println("Button clicked!");
    }
});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07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05AD-FBE8-6EB5-B56D-EBF3DEDC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D6AC15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D152-926F-9C6A-27CF-9651EE4F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Applets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Provide a platform for lightweight, browser-based Java programs with lifecycle methods.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Event Handling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Offers a robust mechanism for responding to user interactions, enabling the creation of interactive applications.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0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E586-C1F8-8E18-B943-8781F426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4433"/>
          </a:xfrm>
        </p:spPr>
        <p:txBody>
          <a:bodyPr/>
          <a:lstStyle/>
          <a:p>
            <a:pPr algn="ctr"/>
            <a:r>
              <a:rPr lang="en-US">
                <a:solidFill>
                  <a:srgbClr val="D6AC15"/>
                </a:solidFill>
              </a:rPr>
              <a:t>THANK YOU</a:t>
            </a:r>
            <a:br>
              <a:rPr lang="en-US">
                <a:solidFill>
                  <a:srgbClr val="D6AC15"/>
                </a:solidFill>
              </a:rPr>
            </a:br>
            <a:br>
              <a:rPr lang="en-US">
                <a:solidFill>
                  <a:srgbClr val="D6AC15"/>
                </a:solidFill>
              </a:rPr>
            </a:br>
            <a:r>
              <a:rPr lang="en-US">
                <a:solidFill>
                  <a:srgbClr val="D6AC15"/>
                </a:solidFill>
              </a:rPr>
              <a:t>FOR</a:t>
            </a:r>
            <a:br>
              <a:rPr lang="en-US">
                <a:solidFill>
                  <a:srgbClr val="D6AC15"/>
                </a:solidFill>
              </a:rPr>
            </a:br>
            <a:r>
              <a:rPr lang="en-US">
                <a:solidFill>
                  <a:srgbClr val="D6AC15"/>
                </a:solidFill>
              </a:rPr>
              <a:t>YOUR</a:t>
            </a:r>
            <a:br>
              <a:rPr lang="en-US">
                <a:solidFill>
                  <a:srgbClr val="D6AC15"/>
                </a:solidFill>
              </a:rPr>
            </a:br>
            <a:br>
              <a:rPr lang="en-US"/>
            </a:br>
            <a:r>
              <a:rPr lang="en-US">
                <a:solidFill>
                  <a:srgbClr val="D6AC15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26972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CAC-7C68-C3AF-2F55-4206C7F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Key Features of Object-Oriented Programming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B4CE-273F-26FD-AB6F-5350CE3B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Objects and Classes: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 real-world entities with attributes (data) and methods (behavior).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Classes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Blueprints that define the structure and behavior of objects.</a:t>
            </a:r>
          </a:p>
          <a:p>
            <a:endParaRPr lang="en-US">
              <a:solidFill>
                <a:schemeClr val="tx2">
                  <a:lumMod val="49000"/>
                  <a:lumOff val="51000"/>
                </a:schemeClr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Multiple Views of the Same Object: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Objects can be viewed differently depending on the context, enhancing flexibility.</a:t>
            </a:r>
          </a:p>
        </p:txBody>
      </p:sp>
    </p:spTree>
    <p:extLst>
      <p:ext uri="{BB962C8B-B14F-4D97-AF65-F5344CB8AC3E}">
        <p14:creationId xmlns:p14="http://schemas.microsoft.com/office/powerpoint/2010/main" val="18933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CAC-7C68-C3AF-2F55-4206C7F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D6AC15"/>
                </a:solidFill>
                <a:ea typeface="+mj-lt"/>
                <a:cs typeface="+mj-lt"/>
              </a:rPr>
              <a:t>Encapsulation and Data Abstraction</a:t>
            </a:r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: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B4CE-273F-26FD-AB6F-5350CE3B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Encapsulation ensures data is hidden from unauthorized access.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Abstraction focuses on essential characteristics, hiding complex details.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Inheritance:</a:t>
            </a:r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Enables new classes to reuse and extend existing classes, promoting code reusability.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CAC-7C68-C3AF-2F55-4206C7F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D6AC15"/>
                </a:solidFill>
                <a:ea typeface="+mj-lt"/>
                <a:cs typeface="+mj-lt"/>
              </a:rPr>
              <a:t>Delegation (Object Composition)</a:t>
            </a:r>
            <a:r>
              <a:rPr lang="en-US">
                <a:solidFill>
                  <a:srgbClr val="D6AC15"/>
                </a:solidFill>
                <a:ea typeface="+mj-lt"/>
                <a:cs typeface="+mj-l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B4CE-273F-26FD-AB6F-5350CE3B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Combines objects to achieve functionality without relying solely on inheritance.</a:t>
            </a:r>
          </a:p>
          <a:p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Polymorphism: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Allows objects to be treated as instances of their parent class, supporting flexibility in method usage.</a:t>
            </a:r>
          </a:p>
        </p:txBody>
      </p:sp>
    </p:spTree>
    <p:extLst>
      <p:ext uri="{BB962C8B-B14F-4D97-AF65-F5344CB8AC3E}">
        <p14:creationId xmlns:p14="http://schemas.microsoft.com/office/powerpoint/2010/main" val="294725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CC5-675D-38C0-9E3A-071E8DC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D6AC15"/>
                </a:solidFill>
                <a:ea typeface="+mj-lt"/>
                <a:cs typeface="+mj-lt"/>
              </a:rPr>
              <a:t>Introducing Data Types and Operators in Java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EA82-4CD1-A1BD-2E16-2E9B88B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Java Primitive Types and Literals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Java provides a variety of primitive types, such as </a:t>
            </a:r>
            <a:r>
              <a:rPr lang="en-US">
                <a:solidFill>
                  <a:schemeClr val="bg1"/>
                </a:solidFill>
                <a:latin typeface="Consolas"/>
              </a:rPr>
              <a:t>int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float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chemeClr val="bg1"/>
                </a:solidFill>
                <a:latin typeface="Consolas"/>
              </a:rPr>
              <a:t>char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boolean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Literals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Fixed values assigned to variables, like </a:t>
            </a:r>
            <a:r>
              <a:rPr lang="en-US">
                <a:solidFill>
                  <a:schemeClr val="bg1"/>
                </a:solidFill>
                <a:latin typeface="Consolas"/>
              </a:rPr>
              <a:t>123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for integers or </a:t>
            </a:r>
            <a:r>
              <a:rPr lang="en-US">
                <a:solidFill>
                  <a:schemeClr val="bg1"/>
                </a:solidFill>
                <a:latin typeface="Consolas"/>
              </a:rPr>
              <a:t>'A'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for characters.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Variables: Scope and Lifetime</a:t>
            </a:r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Variables have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scope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(visibility) and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lifetime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(existence duration), critical for memory management.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OOPs with JAVA  by Mohammed Yahya usn: 3PD23CS076  </vt:lpstr>
      <vt:lpstr>    </vt:lpstr>
      <vt:lpstr>Object-Oriented Programming Paradigm (OOP): A New Programming Approach</vt:lpstr>
      <vt:lpstr>Evolution of Programming Paradigms</vt:lpstr>
      <vt:lpstr>Structured vs. Object-Oriented Development</vt:lpstr>
      <vt:lpstr>Key Features of Object-Oriented Programming</vt:lpstr>
      <vt:lpstr>Encapsulation and Data Abstraction:</vt:lpstr>
      <vt:lpstr>Delegation (Object Composition):</vt:lpstr>
      <vt:lpstr>Introducing Data Types and Operators in Java</vt:lpstr>
      <vt:lpstr>Operators in Java</vt:lpstr>
      <vt:lpstr>Type Conversion and Operator Precedence</vt:lpstr>
      <vt:lpstr>String Handling in Java</vt:lpstr>
      <vt:lpstr>Conclusion</vt:lpstr>
      <vt:lpstr>More Data Types and Operators in Java</vt:lpstr>
      <vt:lpstr>Multidimensional Arrays:</vt:lpstr>
      <vt:lpstr>Strings</vt:lpstr>
      <vt:lpstr>Introducing Classes, Objects, and Methods</vt:lpstr>
      <vt:lpstr>Methods</vt:lpstr>
      <vt:lpstr>Key Concepts</vt:lpstr>
      <vt:lpstr>A Closer Look at Methods and Classes</vt:lpstr>
      <vt:lpstr>Understanding Static</vt:lpstr>
      <vt:lpstr>Conclusion</vt:lpstr>
      <vt:lpstr>Inheritance</vt:lpstr>
      <vt:lpstr>Constructors and Inheritance</vt:lpstr>
      <vt:lpstr>Advanced Features</vt:lpstr>
      <vt:lpstr>Interfaces</vt:lpstr>
      <vt:lpstr>Advanced Features of Interfaces</vt:lpstr>
      <vt:lpstr>Packages</vt:lpstr>
      <vt:lpstr>Importing Packages</vt:lpstr>
      <vt:lpstr>Conclusion</vt:lpstr>
      <vt:lpstr>Exception Handling</vt:lpstr>
      <vt:lpstr>Exception Handling Fundamentals</vt:lpstr>
      <vt:lpstr>Using Multiple catch Clauses</vt:lpstr>
      <vt:lpstr>Multithreaded Programming</vt:lpstr>
      <vt:lpstr>Creating Threads</vt:lpstr>
      <vt:lpstr>Using Runnable Interface</vt:lpstr>
      <vt:lpstr>Synchronization</vt:lpstr>
      <vt:lpstr>Thread Communication</vt:lpstr>
      <vt:lpstr>Conclusion</vt:lpstr>
      <vt:lpstr>Applets</vt:lpstr>
      <vt:lpstr>A Complete Applet Skeleton</vt:lpstr>
      <vt:lpstr>A Complete Applet Skeleton</vt:lpstr>
      <vt:lpstr>PowerPoint Presentation</vt:lpstr>
      <vt:lpstr>Passing Parameters to Applets</vt:lpstr>
      <vt:lpstr>Event Handling</vt:lpstr>
      <vt:lpstr>Event Classes</vt:lpstr>
      <vt:lpstr>PowerPoint Presentation</vt:lpstr>
      <vt:lpstr>Handling Events</vt:lpstr>
      <vt:lpstr>PowerPoint Presentation</vt:lpstr>
      <vt:lpstr>Adapter Classes</vt:lpstr>
      <vt:lpstr>Inner Classes and Anonymous Inner Classes</vt:lpstr>
      <vt:lpstr>Conclusion</vt:lpstr>
      <vt:lpstr>THANK YOU  FOR YOUR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2024-12-23T12:52:40Z</dcterms:created>
  <dcterms:modified xsi:type="dcterms:W3CDTF">2024-12-23T17:11:30Z</dcterms:modified>
</cp:coreProperties>
</file>