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Object-Oriented Programming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New Programming Paradigm</a:t>
            </a:r>
          </a:p>
          <a:p>
            <a:r>
              <a:t>Introduction of OOP as a revolutionary programming approach.</a:t>
            </a:r>
          </a:p>
          <a:p>
            <a:r>
              <a:t>Emphasizes objects and interactions rather than actions and logic.</a:t>
            </a:r>
          </a:p>
          <a:p>
            <a:r>
              <a:t>OOP: A New Paradigm</a:t>
            </a:r>
          </a:p>
          <a:p>
            <a:r>
              <a:t>Shift from procedural to object-centric development.</a:t>
            </a:r>
          </a:p>
          <a:p>
            <a:r>
              <a:t>Focuses on encapsulation, reusability, and modularity.</a:t>
            </a:r>
          </a:p>
          <a:p>
            <a:r>
              <a:t>Evolution of Programming Paradigms</a:t>
            </a:r>
          </a:p>
          <a:p>
            <a:r>
              <a:t>Assembly → Procedural → Structured → Object-Oriented.</a:t>
            </a:r>
          </a:p>
          <a:p>
            <a:r>
              <a:t>Structured vs. Object-Oriented Development</a:t>
            </a:r>
          </a:p>
          <a:p>
            <a:r>
              <a:t>Structured: Linear, function-driven.</a:t>
            </a:r>
          </a:p>
          <a:p>
            <a:r>
              <a:t>Object-Oriented: Modular, object-driven.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Concepts of 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Objects and Classes</a:t>
            </a:r>
          </a:p>
          <a:p>
            <a:r>
              <a:t>Objects: Represent real-world entities with states and behaviors.</a:t>
            </a:r>
          </a:p>
          <a:p>
            <a:r>
              <a:t>Classes: Blueprints for creating objects.</a:t>
            </a:r>
          </a:p>
          <a:p>
            <a:r>
              <a:t>Multiple Views of Objects</a:t>
            </a:r>
          </a:p>
          <a:p>
            <a:r>
              <a:t>Objects can be viewed differently depending on their use-case.</a:t>
            </a:r>
          </a:p>
          <a:p>
            <a:r>
              <a:t>Encapsulation and Data Abstraction</a:t>
            </a:r>
          </a:p>
          <a:p>
            <a:r>
              <a:t>Encapsulation: Hiding implementation details.</a:t>
            </a:r>
          </a:p>
          <a:p>
            <a:r>
              <a:t>Data Abstraction: Highlighting essential features, hiding background details.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Concepts of OOP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Inheritance</a:t>
            </a:r>
          </a:p>
          <a:p>
            <a:r>
              <a:t>Mechanism for reusing code by creating hierarchies.</a:t>
            </a:r>
          </a:p>
          <a:p>
            <a:r>
              <a:t>Delegation and Object Composition</a:t>
            </a:r>
          </a:p>
          <a:p>
            <a:r>
              <a:t>Delegation: Objects delegate tasks to other objects.</a:t>
            </a:r>
          </a:p>
          <a:p>
            <a:r>
              <a:t>Object Composition: Combining objects for more complex behavior.</a:t>
            </a:r>
          </a:p>
          <a:p>
            <a:r>
              <a:t>Polymorphism</a:t>
            </a:r>
          </a:p>
          <a:p>
            <a:r>
              <a:t>Single interface for different underlying forms (overloading and overriding).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Introducing Data Types and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Types</a:t>
            </a:r>
          </a:p>
          <a:p>
            <a:r>
              <a:t>Java Primitive Types: int, float, char, boolean, etc.</a:t>
            </a:r>
          </a:p>
          <a:p>
            <a:r>
              <a:t>Literals: Fixed values used in programming.</a:t>
            </a:r>
          </a:p>
          <a:p>
            <a:r>
              <a:t>Variables</a:t>
            </a:r>
          </a:p>
          <a:p>
            <a:r>
              <a:t>Scope: Visibility within code blocks.</a:t>
            </a:r>
          </a:p>
          <a:p>
            <a:r>
              <a:t>Lifetime: Duration for which a variable exists in memory.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Operators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Arithmetic Operators: Perform mathematical operations.</a:t>
            </a:r>
          </a:p>
          <a:p>
            <a:r>
              <a:t>Relational and Logical Operators: Compare values and conditions.</a:t>
            </a:r>
          </a:p>
          <a:p>
            <a:r>
              <a:t>Short-Circuit Logical Operators: Efficient evaluation of expressions.</a:t>
            </a:r>
          </a:p>
          <a:p>
            <a:r>
              <a:t>Assignment Operators: Assign values to variables.</a:t>
            </a:r>
          </a:p>
          <a:p>
            <a:r>
              <a:t>Shorthand Assignments: Concise forms like +=, -=.</a:t>
            </a:r>
          </a:p>
          <a:p>
            <a:r>
              <a:t>Type Conversion</a:t>
            </a:r>
          </a:p>
          <a:p>
            <a:r>
              <a:t>Implicit and explicit casting.</a:t>
            </a:r>
          </a:p>
          <a:p>
            <a:r>
              <a:t>Operator Precedence: Defines execution order in expressions.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String Fundamentals</a:t>
            </a:r>
          </a:p>
          <a:p>
            <a:r>
              <a:t>Immutable sequences of characters in Java.</a:t>
            </a:r>
          </a:p>
          <a:p>
            <a:r>
              <a:t>Managed by the String class.</a:t>
            </a:r>
          </a:p>
          <a:p>
            <a:r>
              <a:t>String Constructors</a:t>
            </a:r>
          </a:p>
          <a:p>
            <a:r>
              <a:t>Various ways to create and initialize strings.</a:t>
            </a:r>
          </a:p>
          <a:p>
            <a:r>
              <a:t>String-Related Language Features</a:t>
            </a:r>
          </a:p>
          <a:p>
            <a:r>
              <a:t>String immutability, concatenation, and pooling.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 Handling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String Methods</a:t>
            </a:r>
          </a:p>
          <a:p>
            <a:r>
              <a:t>length(): Get string length.</a:t>
            </a:r>
          </a:p>
          <a:p>
            <a:r>
              <a:t>Character access: Extract individual characters.</a:t>
            </a:r>
          </a:p>
          <a:p>
            <a:r>
              <a:t>Comparison: Compare strings (equals(), compareTo()).</a:t>
            </a:r>
          </a:p>
          <a:p>
            <a:r>
              <a:t>indexOf() and lastIndexOf(): Find character positions.</a:t>
            </a:r>
          </a:p>
          <a:p>
            <a:r>
              <a:t>Case manipulation: Convert strings to upper or lower case.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Object-Oriented Paradigm focuses on modular, reusable, and scalable design.</a:t>
            </a:r>
          </a:p>
          <a:p>
            <a:r>
              <a:t>Data types and operators form the foundation of Java programming.</a:t>
            </a:r>
          </a:p>
          <a:p>
            <a:r>
              <a:t>String handling offers powerful tools for text processing.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