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66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C787-4452-4B14-B1CA-E52EBC264E6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D775-6FBE-4ADA-A2AF-6542ADE39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Digital Logic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76600"/>
            <a:ext cx="67818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Chapter 2</a:t>
            </a:r>
          </a:p>
          <a:p>
            <a:r>
              <a:rPr lang="en-US" dirty="0" smtClean="0"/>
              <a:t>Digital Principles and Applications</a:t>
            </a:r>
          </a:p>
          <a:p>
            <a:r>
              <a:rPr lang="en-US" dirty="0" smtClean="0"/>
              <a:t>Donald P Leach, Albert Paul </a:t>
            </a:r>
            <a:r>
              <a:rPr lang="en-US" dirty="0" err="1" smtClean="0"/>
              <a:t>Malvino</a:t>
            </a:r>
            <a:r>
              <a:rPr lang="en-US" dirty="0" smtClean="0"/>
              <a:t> and </a:t>
            </a:r>
            <a:r>
              <a:rPr lang="en-US" dirty="0" err="1" smtClean="0"/>
              <a:t>Goutam</a:t>
            </a:r>
            <a:r>
              <a:rPr lang="en-US" dirty="0" smtClean="0"/>
              <a:t> </a:t>
            </a:r>
            <a:r>
              <a:rPr lang="en-US" dirty="0" err="1" smtClean="0"/>
              <a:t>Saha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Course Instructor :Dr. </a:t>
            </a:r>
            <a:r>
              <a:rPr lang="en-US" dirty="0" err="1" smtClean="0"/>
              <a:t>Kavitha</a:t>
            </a:r>
            <a:r>
              <a:rPr lang="en-US" dirty="0" smtClean="0"/>
              <a:t> </a:t>
            </a:r>
            <a:r>
              <a:rPr lang="en-US" dirty="0" err="1" smtClean="0"/>
              <a:t>Sooda</a:t>
            </a:r>
            <a:r>
              <a:rPr lang="en-US" dirty="0" smtClean="0"/>
              <a:t>, Associate Professor, Dept. of CSE, BMSCE, </a:t>
            </a:r>
            <a:r>
              <a:rPr lang="en-US" dirty="0" err="1" smtClean="0"/>
              <a:t>Bengalure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 - 7432</a:t>
            </a:r>
            <a:endParaRPr lang="en-US" dirty="0"/>
          </a:p>
        </p:txBody>
      </p:sp>
      <p:pic>
        <p:nvPicPr>
          <p:cNvPr id="4" name="Content Placeholder 3" descr="or g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1781175" cy="1238250"/>
          </a:xfrm>
        </p:spPr>
      </p:pic>
      <p:pic>
        <p:nvPicPr>
          <p:cNvPr id="5" name="Picture 4" descr="74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752600"/>
            <a:ext cx="2657475" cy="1714500"/>
          </a:xfrm>
          <a:prstGeom prst="rect">
            <a:avLst/>
          </a:prstGeom>
        </p:spPr>
      </p:pic>
      <p:pic>
        <p:nvPicPr>
          <p:cNvPr id="6" name="Picture 5" descr="pin diagram or g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038600"/>
            <a:ext cx="2590800" cy="2057400"/>
          </a:xfrm>
          <a:prstGeom prst="rect">
            <a:avLst/>
          </a:prstGeom>
        </p:spPr>
      </p:pic>
      <p:pic>
        <p:nvPicPr>
          <p:cNvPr id="7" name="Picture 6" descr="tt or ga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918" y="4191000"/>
            <a:ext cx="1911008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3-input OR gate</a:t>
            </a:r>
            <a:endParaRPr lang="en-US" dirty="0"/>
          </a:p>
        </p:txBody>
      </p:sp>
      <p:pic>
        <p:nvPicPr>
          <p:cNvPr id="4" name="Content Placeholder 3" descr="3 input or g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905000"/>
            <a:ext cx="3821335" cy="2819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4" name="Content Placeholder 3" descr="timing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99802"/>
            <a:ext cx="3844327" cy="2872198"/>
          </a:xfrm>
        </p:spPr>
      </p:pic>
      <p:sp>
        <p:nvSpPr>
          <p:cNvPr id="5" name="TextBox 4"/>
          <p:cNvSpPr txBox="1"/>
          <p:nvPr/>
        </p:nvSpPr>
        <p:spPr>
          <a:xfrm>
            <a:off x="990600" y="5257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Equation of OR Gate 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 –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Two-input AND Gate</a:t>
            </a:r>
          </a:p>
          <a:p>
            <a:r>
              <a:rPr lang="en-US" dirty="0" smtClean="0"/>
              <a:t>Truth Table for 2 input and 3 input</a:t>
            </a:r>
          </a:p>
          <a:p>
            <a:r>
              <a:rPr lang="en-US" dirty="0" err="1" smtClean="0"/>
              <a:t>Pinout</a:t>
            </a:r>
            <a:r>
              <a:rPr lang="en-US" dirty="0" smtClean="0"/>
              <a:t> diagram of AND gate</a:t>
            </a:r>
          </a:p>
          <a:p>
            <a:r>
              <a:rPr lang="en-US" dirty="0" smtClean="0"/>
              <a:t>Timing Diagram</a:t>
            </a:r>
          </a:p>
          <a:p>
            <a:r>
              <a:rPr lang="en-US" dirty="0" smtClean="0"/>
              <a:t>Boolean Equation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transistor?</a:t>
            </a:r>
          </a:p>
          <a:p>
            <a:r>
              <a:rPr lang="en-US" dirty="0" smtClean="0"/>
              <a:t>What is TTL?</a:t>
            </a:r>
          </a:p>
          <a:p>
            <a:r>
              <a:rPr lang="en-US" dirty="0" smtClean="0"/>
              <a:t>A system in which H=1 and L=0 is which Logic? (Positive or negative)</a:t>
            </a:r>
          </a:p>
          <a:p>
            <a:r>
              <a:rPr lang="en-US" dirty="0" smtClean="0"/>
              <a:t>A gate whose output is H if any input is H is an ______ gate.</a:t>
            </a:r>
          </a:p>
          <a:p>
            <a:r>
              <a:rPr lang="en-US" dirty="0" smtClean="0"/>
              <a:t>A gate whose output is H only when all inputs are H is an ________ 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ground is required in all circuits?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 the truth table output of OR gate and </a:t>
            </a:r>
            <a:r>
              <a:rPr lang="en-US" dirty="0" err="1" smtClean="0"/>
              <a:t>AND</a:t>
            </a:r>
            <a:r>
              <a:rPr lang="en-US" dirty="0" smtClean="0"/>
              <a:t> Gate? (where to invert???) and write the truth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class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Boolean equations</a:t>
            </a:r>
          </a:p>
          <a:p>
            <a:r>
              <a:rPr lang="en-US" dirty="0" smtClean="0"/>
              <a:t>Universal Logic Gates – NOR , NAND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state Logic</a:t>
            </a:r>
            <a:endParaRPr lang="en-US" dirty="0"/>
          </a:p>
        </p:txBody>
      </p:sp>
      <p:pic>
        <p:nvPicPr>
          <p:cNvPr id="1026" name="Picture 2" descr="E:\ug 2019-20\logic design\aristotl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557337" y="2620169"/>
            <a:ext cx="1838325" cy="2486025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Is the action right or wrong?</a:t>
            </a:r>
          </a:p>
          <a:p>
            <a:r>
              <a:rPr lang="en-US" dirty="0" smtClean="0"/>
              <a:t>A motive good or bad?</a:t>
            </a:r>
          </a:p>
          <a:p>
            <a:r>
              <a:rPr lang="en-US" dirty="0" smtClean="0"/>
              <a:t>A conclusion true or false?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between logic and Mathematics</a:t>
            </a:r>
            <a:endParaRPr lang="en-US" dirty="0"/>
          </a:p>
        </p:txBody>
      </p:sp>
      <p:pic>
        <p:nvPicPr>
          <p:cNvPr id="2050" name="Picture 2" descr="E:\ug 2019-20\logic design\augustus de morga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33787" y="2643981"/>
            <a:ext cx="1876425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pic>
        <p:nvPicPr>
          <p:cNvPr id="3074" name="Picture 2" descr="E:\ug 2019-20\logic design\gorge boo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8075" y="2624931"/>
            <a:ext cx="1847850" cy="247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gate?</a:t>
            </a:r>
          </a:p>
          <a:p>
            <a:r>
              <a:rPr lang="en-US" dirty="0" smtClean="0"/>
              <a:t>Basic gates with symbols</a:t>
            </a:r>
          </a:p>
          <a:p>
            <a:r>
              <a:rPr lang="en-US" dirty="0" smtClean="0"/>
              <a:t>Writing Boolean equations for logic circuits and drawing logic circuit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DeMorgan’s</a:t>
            </a:r>
            <a:r>
              <a:rPr lang="en-US" dirty="0" smtClean="0"/>
              <a:t> first and second theorems to create equivalent circuits</a:t>
            </a:r>
          </a:p>
          <a:p>
            <a:r>
              <a:rPr lang="en-US" dirty="0" smtClean="0"/>
              <a:t>Understand the operation of AND-OR-INVERT gates and expanders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Digital Circuit having </a:t>
            </a:r>
          </a:p>
          <a:p>
            <a:pPr lvl="1"/>
            <a:r>
              <a:rPr lang="en-US" dirty="0" smtClean="0"/>
              <a:t>one or more input signals </a:t>
            </a:r>
          </a:p>
          <a:p>
            <a:pPr lvl="1"/>
            <a:r>
              <a:rPr lang="en-US" dirty="0" smtClean="0"/>
              <a:t>but only one output single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Gates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pic>
        <p:nvPicPr>
          <p:cNvPr id="6" name="Content Placeholder 5" descr="not gat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0200" y="1676400"/>
            <a:ext cx="1600200" cy="438150"/>
          </a:xfrm>
        </p:spPr>
      </p:pic>
      <p:pic>
        <p:nvPicPr>
          <p:cNvPr id="8" name="Picture 7" descr="inverter pin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90800"/>
            <a:ext cx="3352800" cy="1866038"/>
          </a:xfrm>
          <a:prstGeom prst="rect">
            <a:avLst/>
          </a:prstGeom>
        </p:spPr>
      </p:pic>
      <p:pic>
        <p:nvPicPr>
          <p:cNvPr id="9" name="Picture 8" descr="740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1" y="2895601"/>
            <a:ext cx="1676400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Not Gate</a:t>
            </a:r>
            <a:endParaRPr lang="en-US" dirty="0"/>
          </a:p>
        </p:txBody>
      </p:sp>
      <p:pic>
        <p:nvPicPr>
          <p:cNvPr id="5" name="Content Placeholder 4" descr="truth table of inverter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960" y="2667000"/>
            <a:ext cx="3283440" cy="2184980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724400" y="2667000"/>
          <a:ext cx="3962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 for Not Gate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1-kHz square wave drives </a:t>
            </a:r>
            <a:r>
              <a:rPr lang="en-US" dirty="0"/>
              <a:t>p</a:t>
            </a:r>
            <a:r>
              <a:rPr lang="en-US" dirty="0" smtClean="0"/>
              <a:t>in 1 of a 7404. What does the voltage waveform at pin 2 look like?</a:t>
            </a:r>
          </a:p>
          <a:p>
            <a:r>
              <a:rPr lang="en-US" dirty="0" smtClean="0"/>
              <a:t>Two state operation</a:t>
            </a:r>
          </a:p>
          <a:p>
            <a:r>
              <a:rPr lang="en-US" dirty="0" smtClean="0"/>
              <a:t>Positive logic</a:t>
            </a:r>
          </a:p>
          <a:p>
            <a:r>
              <a:rPr lang="en-US" dirty="0" smtClean="0"/>
              <a:t>What is the Boolean Logic for Not Gate?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322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Logic </vt:lpstr>
      <vt:lpstr>Two state Logic</vt:lpstr>
      <vt:lpstr>Link between logic and Mathematics</vt:lpstr>
      <vt:lpstr>Boolean Algebra</vt:lpstr>
      <vt:lpstr>Objective</vt:lpstr>
      <vt:lpstr>What is gate?</vt:lpstr>
      <vt:lpstr>Basic Gates </vt:lpstr>
      <vt:lpstr>Truth Table for Not Gate</vt:lpstr>
      <vt:lpstr>Waveform for Not Gate</vt:lpstr>
      <vt:lpstr>OR Gate - 7432</vt:lpstr>
      <vt:lpstr>3-input OR gate</vt:lpstr>
      <vt:lpstr>Timing Diagram</vt:lpstr>
      <vt:lpstr>AND Gate – Class Assignment</vt:lpstr>
      <vt:lpstr>Self Test</vt:lpstr>
      <vt:lpstr>Home work</vt:lpstr>
      <vt:lpstr>End of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</dc:title>
  <dc:creator>DELL</dc:creator>
  <cp:lastModifiedBy>DELL</cp:lastModifiedBy>
  <cp:revision>16</cp:revision>
  <dcterms:created xsi:type="dcterms:W3CDTF">2019-08-04T12:55:29Z</dcterms:created>
  <dcterms:modified xsi:type="dcterms:W3CDTF">2019-08-05T04:17:55Z</dcterms:modified>
</cp:coreProperties>
</file>