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3E8A2-13A2-4D86-9015-B51A277A7A7F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12A41-F76F-42F2-AF5A-A8F0F93E5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0328-1FA2-4788-AC87-99354CBB96F3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19F4-6F0F-4A29-ACA1-742FE11EED01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E3A-95F2-46F6-AFD2-5A090746EA1C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EE3E-8193-4407-97AB-F604C31420D6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DDDA-6C3F-482E-830C-0EDC7D876BB7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2E71-E17A-4105-803A-D68E7FB3A837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2004-F100-4D4C-86E1-123EFC167577}" type="datetime1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74A6-BE1D-4F1A-972C-80FCBA65425B}" type="datetime1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1FA1-6206-420F-9AAF-B9229200A230}" type="datetime1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EAA5-F386-4C2A-8287-FDF9707D5455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2A73-BA59-4533-822B-2CD42C50F373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AC19-7442-4D1E-92CA-7C9D1F25FAEF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8D22-989E-450C-B8CA-A84E371B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84774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Teoturial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75716"/>
            <a:ext cx="12192000" cy="6822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2018 all right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792-061E-4B52-9123-7F46107AE44D}" type="datetime1">
              <a:rPr lang="en-US" smtClean="0"/>
              <a:t>9/8/2018</a:t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2697" y="2996978"/>
            <a:ext cx="115867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</a:rPr>
              <a:t>*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 clone https://github.com/mdyasinarif/ITconcpet.git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 --global user.name "Sam Smith"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 --global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user.email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 panose="020B0604020202020204" pitchFamily="34" charset="-128"/>
              </a:rPr>
              <a:t> sam@example.com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480" y="1572566"/>
            <a:ext cx="3252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First </a:t>
            </a:r>
            <a:r>
              <a:rPr lang="en-US" alt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endParaRPr lang="en-US" alt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wipe/>
        <p:sndAc>
          <p:stSnd>
            <p:snd r:embed="rId2" name="coin.wav"/>
          </p:stSnd>
        </p:sndAc>
      </p:transition>
    </mc:Choice>
    <mc:Fallback>
      <p:transition>
        <p:wip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84774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Office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744" y="1520019"/>
            <a:ext cx="9144000" cy="2529467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 1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 origin master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 2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 3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.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–m “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Hear”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</a:t>
            </a:r>
          </a:p>
          <a:p>
            <a:pPr algn="l"/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673226"/>
            <a:ext cx="12192000" cy="1184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2018 all right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9426-841D-4A71-B974-40F0613D7998}" type="datetime1">
              <a:rPr lang="en-US" smtClean="0"/>
              <a:t>9/8/2018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84774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Home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744" y="1520018"/>
            <a:ext cx="9144000" cy="3535308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 1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 origin master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 2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 3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.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–m “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Hear”</a:t>
            </a:r>
          </a:p>
          <a:p>
            <a:pPr algn="l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 :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673226"/>
            <a:ext cx="12192000" cy="1184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2018 all right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8D22-989E-450C-B8CA-A84E371BD5F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F665-8609-462A-8354-4A36410E6DB3}" type="datetime1">
              <a:rPr lang="en-US" smtClean="0"/>
              <a:t>9/8/2018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88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Theme</Template>
  <TotalTime>33</TotalTime>
  <Words>115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Arial</vt:lpstr>
      <vt:lpstr>Book Antiqua</vt:lpstr>
      <vt:lpstr>Calibri</vt:lpstr>
      <vt:lpstr>Lucida Sans</vt:lpstr>
      <vt:lpstr>Times New Roman</vt:lpstr>
      <vt:lpstr>My Theme</vt:lpstr>
      <vt:lpstr>Git Teoturial </vt:lpstr>
      <vt:lpstr>Git Office</vt:lpstr>
      <vt:lpstr>Git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Programmers</dc:title>
  <dc:creator>Windows User</dc:creator>
  <cp:lastModifiedBy>Windows User</cp:lastModifiedBy>
  <cp:revision>7</cp:revision>
  <dcterms:created xsi:type="dcterms:W3CDTF">2018-09-08T12:09:59Z</dcterms:created>
  <dcterms:modified xsi:type="dcterms:W3CDTF">2018-09-08T12:43:12Z</dcterms:modified>
</cp:coreProperties>
</file>