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59" r:id="rId5"/>
    <p:sldId id="260" r:id="rId6"/>
    <p:sldId id="258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supervised+by&amp;spell=1&amp;sa=X&amp;ved=0ahUKEwjNke6mvsXhAhXWa94KHSwnC9YQBQgpKAA" TargetMode="External"/><Relationship Id="rId2" Type="http://schemas.openxmlformats.org/officeDocument/2006/relationships/hyperlink" Target="https://www.google.com/search?q=prepared+by&amp;spell=1&amp;sa=X&amp;ved=0ahUKEwiW5ayGvsXhAhXME4gKHSaXCUwQkeECCCkoAA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oogle.com/search?q=technology&amp;spell=1&amp;sa=X&amp;ved=0ahUKEwja0eTBvsXhAhWZFogKHZT8BXcQkeECCCkoAA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quirements_analysi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0DFF-466B-4D35-BD02-61216E381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383" y="1782698"/>
            <a:ext cx="8958469" cy="1646302"/>
          </a:xfrm>
        </p:spPr>
        <p:txBody>
          <a:bodyPr/>
          <a:lstStyle/>
          <a:p>
            <a:pPr algn="ctr"/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SRS</a:t>
            </a:r>
            <a:b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Sadria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Society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Bishuddho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Bishyaon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Somobay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Sommittee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D93F1-8DB9-44D3-8A33-18A5AD5C06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>
                <a:hlinkClick r:id="rId2"/>
              </a:rPr>
              <a:t>Prepared</a:t>
            </a:r>
            <a:r>
              <a:rPr lang="en-US" dirty="0">
                <a:hlinkClick r:id="rId2"/>
              </a:rPr>
              <a:t> by</a:t>
            </a:r>
            <a:r>
              <a:rPr lang="en-US" dirty="0"/>
              <a:t> : Md Yasin </a:t>
            </a:r>
            <a:r>
              <a:rPr lang="en-US" dirty="0" err="1"/>
              <a:t>Arif</a:t>
            </a:r>
            <a:endParaRPr lang="en-US" dirty="0"/>
          </a:p>
          <a:p>
            <a:r>
              <a:rPr lang="en-US" b="1" i="1" dirty="0">
                <a:hlinkClick r:id="rId3"/>
              </a:rPr>
              <a:t>Supervised by</a:t>
            </a:r>
            <a:r>
              <a:rPr lang="en-US" b="1" i="1" dirty="0"/>
              <a:t> : </a:t>
            </a:r>
            <a:r>
              <a:rPr lang="en-US" b="1" i="1" dirty="0" err="1"/>
              <a:t>Rajaul</a:t>
            </a:r>
            <a:r>
              <a:rPr lang="en-US" b="1" i="1" dirty="0"/>
              <a:t> Islam</a:t>
            </a:r>
          </a:p>
          <a:p>
            <a:r>
              <a:rPr lang="en-US" b="1" i="1" dirty="0">
                <a:hlinkClick r:id="rId4"/>
              </a:rPr>
              <a:t>Technology</a:t>
            </a:r>
            <a:r>
              <a:rPr lang="en-US" b="1" i="1" dirty="0"/>
              <a:t> : Java Swing &amp; 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09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F607-75B0-47E8-A3A4-94899085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3F4589-5485-46A8-A2CF-E8EB1C527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005" y="1378227"/>
            <a:ext cx="9591387" cy="5126569"/>
          </a:xfrm>
        </p:spPr>
      </p:pic>
    </p:spTree>
    <p:extLst>
      <p:ext uri="{BB962C8B-B14F-4D97-AF65-F5344CB8AC3E}">
        <p14:creationId xmlns:p14="http://schemas.microsoft.com/office/powerpoint/2010/main" val="3578769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5DF85-0F29-49DB-957C-07F92074A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Statement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AC51BB-184E-4A3E-8A31-7C3810830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5" y="1270000"/>
            <a:ext cx="8890736" cy="5104296"/>
          </a:xfrm>
        </p:spPr>
      </p:pic>
    </p:spTree>
    <p:extLst>
      <p:ext uri="{BB962C8B-B14F-4D97-AF65-F5344CB8AC3E}">
        <p14:creationId xmlns:p14="http://schemas.microsoft.com/office/powerpoint/2010/main" val="1416709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9823-A6BE-4C9A-AFFC-DE781198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</a:t>
            </a:r>
            <a:r>
              <a:rPr lang="en-US" b="1" dirty="0"/>
              <a:t>Statement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0DD604-7833-44AB-AD91-D318D6225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266" y="1338470"/>
            <a:ext cx="9127056" cy="5265017"/>
          </a:xfrm>
        </p:spPr>
      </p:pic>
    </p:spTree>
    <p:extLst>
      <p:ext uri="{BB962C8B-B14F-4D97-AF65-F5344CB8AC3E}">
        <p14:creationId xmlns:p14="http://schemas.microsoft.com/office/powerpoint/2010/main" val="278057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C16F-A381-467B-ABD3-0394D86C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501008"/>
            <a:ext cx="8596668" cy="638680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DDA1B-63DD-44F9-B204-645D6F4A8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338470"/>
            <a:ext cx="8596668" cy="1643269"/>
          </a:xfrm>
        </p:spPr>
        <p:txBody>
          <a:bodyPr/>
          <a:lstStyle/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Sadria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Society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Bishuddho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Bishyaon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Somobay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Sommittee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wants to develop there all Financial transition using a Desktop Application they want to record there all members and investors information (personal &amp; transition). Overview there hole deposit and investment and print individual statement.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6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3CD5-BB80-49AE-9583-44D161BC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62468"/>
            <a:ext cx="8596668" cy="860400"/>
          </a:xfrm>
        </p:spPr>
        <p:txBody>
          <a:bodyPr/>
          <a:lstStyle/>
          <a:p>
            <a:r>
              <a:rPr lang="en-US" u="sng" dirty="0">
                <a:hlinkClick r:id="rId2"/>
              </a:rPr>
              <a:t>Requirements analysis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3F11E-607E-446C-8A0C-28202449E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267413"/>
            <a:ext cx="8596668" cy="456354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Create Saving A/C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Create Investment A/C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Recording Transition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Summary of Transition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Print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Overview of Deposit and Investment</a:t>
            </a:r>
          </a:p>
        </p:txBody>
      </p:sp>
    </p:spTree>
    <p:extLst>
      <p:ext uri="{BB962C8B-B14F-4D97-AF65-F5344CB8AC3E}">
        <p14:creationId xmlns:p14="http://schemas.microsoft.com/office/powerpoint/2010/main" val="1447877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EC30-1F00-4B25-B1C1-596FFC78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FDC23B4-5076-4486-B35C-5B4DF77E5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998" y="233900"/>
            <a:ext cx="6053723" cy="6390199"/>
          </a:xfrm>
        </p:spPr>
      </p:pic>
    </p:spTree>
    <p:extLst>
      <p:ext uri="{BB962C8B-B14F-4D97-AF65-F5344CB8AC3E}">
        <p14:creationId xmlns:p14="http://schemas.microsoft.com/office/powerpoint/2010/main" val="398506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976B-CBDA-4A5C-A81F-8D2DDA06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60724F-6F88-412C-90AE-84E8CDB4E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947" y="1232010"/>
            <a:ext cx="8322366" cy="6333922"/>
          </a:xfrm>
        </p:spPr>
      </p:pic>
    </p:spTree>
    <p:extLst>
      <p:ext uri="{BB962C8B-B14F-4D97-AF65-F5344CB8AC3E}">
        <p14:creationId xmlns:p14="http://schemas.microsoft.com/office/powerpoint/2010/main" val="97390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6798-6FD2-4804-9AF7-5118C461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55DCA8-D8EB-4EEC-B8EE-445D8656A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059" y="1510748"/>
            <a:ext cx="10030947" cy="5049078"/>
          </a:xfrm>
        </p:spPr>
      </p:pic>
    </p:spTree>
    <p:extLst>
      <p:ext uri="{BB962C8B-B14F-4D97-AF65-F5344CB8AC3E}">
        <p14:creationId xmlns:p14="http://schemas.microsoft.com/office/powerpoint/2010/main" val="3135475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39C78-7FDD-499E-9E38-FA2FC17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D40BD9-4071-4093-8F54-5DEFE1B3F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671" y="1378226"/>
            <a:ext cx="10270067" cy="5075583"/>
          </a:xfrm>
        </p:spPr>
      </p:pic>
    </p:spTree>
    <p:extLst>
      <p:ext uri="{BB962C8B-B14F-4D97-AF65-F5344CB8AC3E}">
        <p14:creationId xmlns:p14="http://schemas.microsoft.com/office/powerpoint/2010/main" val="640715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2BC2-5D6F-45CB-A899-6EAF499A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A/C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1B13C6-B681-4B27-8DD4-492C42672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055" y="1364974"/>
            <a:ext cx="10215693" cy="5380384"/>
          </a:xfrm>
        </p:spPr>
      </p:pic>
    </p:spTree>
    <p:extLst>
      <p:ext uri="{BB962C8B-B14F-4D97-AF65-F5344CB8AC3E}">
        <p14:creationId xmlns:p14="http://schemas.microsoft.com/office/powerpoint/2010/main" val="560252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4AB8-B32E-4787-8D06-54F4A8DE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 A/C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0AB031C-1D98-4ECA-98D0-879035135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169" y="1488281"/>
            <a:ext cx="9878779" cy="5164310"/>
          </a:xfrm>
        </p:spPr>
      </p:pic>
    </p:spTree>
    <p:extLst>
      <p:ext uri="{BB962C8B-B14F-4D97-AF65-F5344CB8AC3E}">
        <p14:creationId xmlns:p14="http://schemas.microsoft.com/office/powerpoint/2010/main" val="27301475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90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Wingdings 3</vt:lpstr>
      <vt:lpstr>Facet</vt:lpstr>
      <vt:lpstr>SRS  Sadria Society Bishuddho Bishyaon Somobay Sommittee</vt:lpstr>
      <vt:lpstr>Requirements</vt:lpstr>
      <vt:lpstr>Requirements analysis </vt:lpstr>
      <vt:lpstr>Use Case</vt:lpstr>
      <vt:lpstr>Class Diagram</vt:lpstr>
      <vt:lpstr>Login Page</vt:lpstr>
      <vt:lpstr>Home Page</vt:lpstr>
      <vt:lpstr>Saving A/C</vt:lpstr>
      <vt:lpstr>Investment A/C</vt:lpstr>
      <vt:lpstr>Transition</vt:lpstr>
      <vt:lpstr>Statement</vt:lpstr>
      <vt:lpstr>Print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SRS  Sadria Socity Bishuddho Bishyaon Somobay Sommitee</dc:title>
  <dc:creator>Windows User</dc:creator>
  <cp:lastModifiedBy>Windows User</cp:lastModifiedBy>
  <cp:revision>10</cp:revision>
  <dcterms:created xsi:type="dcterms:W3CDTF">2019-04-10T12:03:14Z</dcterms:created>
  <dcterms:modified xsi:type="dcterms:W3CDTF">2019-04-10T12:47:48Z</dcterms:modified>
</cp:coreProperties>
</file>